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0033-B97D-4388-B789-0A6DE0EA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271433-D221-4D7F-BBFB-F4FA0EA4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3832D-34B6-4B72-A698-C0D42C68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C5E6-EED0-4F93-8033-CE5C795E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DEB0E-B406-4C4F-8EDC-B7DE2D7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0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1CDE-C66F-405B-B90D-4A1D87AD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3FD72-8B66-40A6-A3C2-9D315768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FC298-96D2-4810-9B6F-C313577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F379F-E8C4-4BE8-9F72-D15A6DE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A30F1-28F0-454B-8D8C-E1EF025A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1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FD997-C04D-48B7-92CA-67AAEE975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9A8EED-AB66-467C-AC2C-58DCBDC7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25FC8-5579-4E51-B3F4-A1095F1C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4D455-3640-4D21-A860-EB158184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755D5-22F3-43C6-8868-AF8D6C90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1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16465-8AAC-444B-97A2-0ED18A1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D23BA-1EF6-49BF-A78A-AF3073A9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22BD6-59D3-4FE2-A0CF-A3C06C1D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22D09-4FAA-4B9B-959C-6E6C5136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6246F-067C-4423-AF23-FF0BDF68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3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B701-1EA2-4720-A01A-31A5F3D8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4C9D9-6657-4287-92DB-D514E2A8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24F6F-C881-48F7-85B2-59992772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46EAF-568C-40A5-A22C-D4E50FEC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E90FD-FF9B-46D3-96BC-E16F1C4F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5DC60-2B7D-4454-8DC5-507EDA3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DB08C-93D0-4E74-80D2-DD45D396C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B5387A-CCD5-459A-8EC3-6EF5D5FE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1A233-A29B-47AA-BB61-6687D49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67ED7-733E-4A86-8167-3288D1E2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408F5-2D2A-45A9-8863-D6A8748A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8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EDAF3-9874-4419-8A94-1AA0DA18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0C2AE8-4312-4F10-B70C-910EE74B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3051CD-B193-476D-A757-61B859B7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389D3A-08B0-496F-96C1-17EEFF415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EF5039-B47D-470C-BB1C-FB73985F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9260D3-ACB1-422C-9FE5-0266E0AB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E4950D-EB97-4AEA-BE8D-66A01E46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72B9C5-2F11-43AF-B9E2-8F719E9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50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A8761-0DDC-4D94-81CE-6A1D384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BDBA-A219-4777-982D-BED67385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3AB761-CF5E-43D2-A1D7-CEEF50D8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A27001-E35F-4A4F-AEAB-4F09E54D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8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D79735-0D5B-420D-A379-EADFB8BA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07BFA1-69B0-4C2D-A497-57DD5004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7BF4F-4D19-4087-92A6-DE32D814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9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4904-0F1A-449E-AB50-EA070D5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E5983-47C0-4E53-8580-AE022B19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9D7316-000E-4689-8DA8-061016F54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9FC1B-7B9F-45D0-8261-3BB897A2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2129D-8991-4581-8418-7B5BCAA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5A501-008B-4450-A348-BE0D6593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5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D9C8B-3F4A-4075-90A9-76EE6D63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B91D19-962A-4C00-89D5-77F2FCE22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2B3CA-DD79-47A2-819C-B562D87B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E2EAA-D487-42D0-8824-74D2D7B6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51A17-F310-43FF-AC33-8A918CF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4D8AD-6760-4665-B8A8-541EE644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7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E60B75-CAC1-4B40-8A61-6032FFF0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0A8E9E-FEFF-4BEA-95D9-3733073B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9FA10-C112-42EC-9E97-9035127B2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4B06-E705-40A7-8D5F-C11C1CCDFD20}" type="datetimeFigureOut">
              <a:rPr lang="es-MX" smtClean="0"/>
              <a:t>12/07/2020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F52FB-F0DE-40C9-BC2F-678A2AFB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4793A-C75E-44D2-8A37-2967C204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D92E-FC87-4EC7-A92B-F77014E8B1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1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D65835-F57C-48B7-80E6-C875F709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APARTADO UNO ¿Quiénes SOMOS?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E76377-8E74-4266-A5A5-8A141627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Somos una clínica dental comprometidos con las personas y la salud buco-dental, nuestros valores y principios son la base de nuestro éxito</a:t>
            </a:r>
          </a:p>
          <a:p>
            <a:r>
              <a:rPr lang="es-MX" dirty="0"/>
              <a:t>Somos profesionales egresado de la Universidad Nacional </a:t>
            </a:r>
            <a:r>
              <a:rPr lang="es-MX" dirty="0" err="1"/>
              <a:t>Autonoma</a:t>
            </a:r>
            <a:r>
              <a:rPr lang="es-MX" dirty="0"/>
              <a:t> de </a:t>
            </a:r>
            <a:r>
              <a:rPr lang="es-MX" dirty="0" err="1"/>
              <a:t>Mexico</a:t>
            </a:r>
            <a:r>
              <a:rPr lang="es-MX" dirty="0"/>
              <a:t> (UNAM) </a:t>
            </a:r>
          </a:p>
          <a:p>
            <a:r>
              <a:rPr lang="es-MX" dirty="0"/>
              <a:t>Contamos con 5 años de experiencia en las </a:t>
            </a:r>
            <a:r>
              <a:rPr lang="es-MX" dirty="0" err="1"/>
              <a:t>distiontas</a:t>
            </a:r>
            <a:r>
              <a:rPr lang="es-MX" dirty="0"/>
              <a:t> áreas odontológicas demostrando ser uno de los mejores profesionistas depositando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9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10026F-90D2-42AD-8F8C-7AF5F95A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MISION</a:t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168258F-38B6-4BF7-9ECD-BC50CD8D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PARA NOSOTROS ES MUY IMPORTANTE TU SALUD ES POR ELLO QUE NOS INTERESA REALIZAR TRATAMIENTOS INTEGRALES QUE SEAN EFECTIVOS DEVOLVIENDO CADA UNA DE LAS FUNCIONES DE LA CAVIDAD ORAL</a:t>
            </a:r>
          </a:p>
          <a:p>
            <a:pPr lvl="0"/>
            <a:r>
              <a:rPr lang="es-MX" dirty="0"/>
              <a:t>CUIDAR LA SALUD  BUCODENTAL DE UNA FORMA GENERALIZADA DE  CADA PERSONA </a:t>
            </a:r>
          </a:p>
          <a:p>
            <a:pPr lvl="0"/>
            <a:r>
              <a:rPr lang="es-MX" dirty="0"/>
              <a:t>DEVOLVER LA FELICIDAD A LAS PERSONAS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E5D845-A72E-46CD-A8F3-68EF0748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4D4003-12DA-495D-B6F7-57D00069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6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D19549-4677-441A-AF79-66EFBAB7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SEGUNDO APARTADO (ESPECIALIDADES)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0887C9F-58BA-42A0-876B-4CC96B4A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ODONTOPEDIATRIA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PROTESIS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REHABILITACION BUCAL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PERIODONCIA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MAXILO-FACIAL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ENDODONCIA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EXODONCIA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ORTODODONCIA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ODONTOLOGIA PREVENTIVA</a:t>
            </a:r>
          </a:p>
        </p:txBody>
      </p:sp>
    </p:spTree>
    <p:extLst>
      <p:ext uri="{BB962C8B-B14F-4D97-AF65-F5344CB8AC3E}">
        <p14:creationId xmlns:p14="http://schemas.microsoft.com/office/powerpoint/2010/main" val="35391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9B7540-4160-4074-9EB0-1E121E4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 (TERCER APARTADO)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81528A4-1389-44EF-8CEE-6307B9C3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VISITANOS en : Avenida </a:t>
            </a:r>
            <a:r>
              <a:rPr lang="es-MX" dirty="0" err="1"/>
              <a:t>Tecacalo</a:t>
            </a:r>
            <a:r>
              <a:rPr lang="es-MX" dirty="0"/>
              <a:t> número 147 Colonia Adolfo Ruiz Cortines, Alcaldía Coyoacán</a:t>
            </a:r>
          </a:p>
          <a:p>
            <a:r>
              <a:rPr lang="es-MX" dirty="0"/>
              <a:t>Haz tu cita </a:t>
            </a:r>
            <a:r>
              <a:rPr lang="es-MX" dirty="0" err="1"/>
              <a:t>via</a:t>
            </a:r>
            <a:r>
              <a:rPr lang="es-MX" dirty="0"/>
              <a:t> </a:t>
            </a:r>
            <a:r>
              <a:rPr lang="es-MX" dirty="0" err="1"/>
              <a:t>WhattsApp</a:t>
            </a:r>
            <a:r>
              <a:rPr lang="es-MX" dirty="0"/>
              <a:t> al 5513-09-02-05 55-32-49-68-02</a:t>
            </a:r>
          </a:p>
          <a:p>
            <a:r>
              <a:rPr lang="es-MX" dirty="0"/>
              <a:t>HORARIO</a:t>
            </a:r>
          </a:p>
          <a:p>
            <a:pPr marL="0" indent="0">
              <a:buNone/>
            </a:pPr>
            <a:r>
              <a:rPr lang="es-MX" dirty="0"/>
              <a:t>L-V 11 AM A 7 PM</a:t>
            </a:r>
          </a:p>
          <a:p>
            <a:pPr marL="0" indent="0">
              <a:buNone/>
            </a:pPr>
            <a:r>
              <a:rPr lang="es-MX" dirty="0"/>
              <a:t>SABADO DE 11:AM A 5PM</a:t>
            </a:r>
          </a:p>
          <a:p>
            <a:pPr marL="0" indent="0">
              <a:buNone/>
            </a:pPr>
            <a:r>
              <a:rPr lang="es-MX" dirty="0"/>
              <a:t>D- PREVIACITA</a:t>
            </a:r>
          </a:p>
        </p:txBody>
      </p:sp>
    </p:spTree>
    <p:extLst>
      <p:ext uri="{BB962C8B-B14F-4D97-AF65-F5344CB8AC3E}">
        <p14:creationId xmlns:p14="http://schemas.microsoft.com/office/powerpoint/2010/main" val="22650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9B7540-4160-4074-9EB0-1E121E4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 (TERCER APARTADO)ENCABEZADO LOGO COMERCIAL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81528A4-1389-44EF-8CEE-6307B9C3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VISITANOS en : Avenida </a:t>
            </a:r>
            <a:r>
              <a:rPr lang="es-MX" dirty="0" err="1"/>
              <a:t>Tecacalo</a:t>
            </a:r>
            <a:r>
              <a:rPr lang="es-MX" dirty="0"/>
              <a:t> número 147 Colonia Adolfo Ruiz Cortines, Alcaldía Coyoacán</a:t>
            </a:r>
          </a:p>
          <a:p>
            <a:r>
              <a:rPr lang="es-MX" dirty="0"/>
              <a:t>Haz tu cita </a:t>
            </a:r>
            <a:r>
              <a:rPr lang="es-MX" dirty="0" err="1"/>
              <a:t>via</a:t>
            </a:r>
            <a:r>
              <a:rPr lang="es-MX" dirty="0"/>
              <a:t> </a:t>
            </a:r>
            <a:r>
              <a:rPr lang="es-MX" dirty="0" err="1"/>
              <a:t>WhattsApp</a:t>
            </a:r>
            <a:r>
              <a:rPr lang="es-MX" dirty="0"/>
              <a:t> al 5513-09-02-05 55-32-49-68-02</a:t>
            </a:r>
          </a:p>
          <a:p>
            <a:r>
              <a:rPr lang="es-MX" dirty="0"/>
              <a:t>HORARIO</a:t>
            </a:r>
          </a:p>
          <a:p>
            <a:pPr marL="0" indent="0">
              <a:buNone/>
            </a:pPr>
            <a:r>
              <a:rPr lang="es-MX" dirty="0"/>
              <a:t>L-V 11 AM A 7 PM</a:t>
            </a:r>
          </a:p>
          <a:p>
            <a:pPr marL="0" indent="0">
              <a:buNone/>
            </a:pPr>
            <a:r>
              <a:rPr lang="es-MX" dirty="0"/>
              <a:t>SABADO DE 11:AM A 5PM</a:t>
            </a:r>
          </a:p>
          <a:p>
            <a:pPr marL="0" indent="0">
              <a:buNone/>
            </a:pPr>
            <a:r>
              <a:rPr lang="es-MX" dirty="0"/>
              <a:t>D- PREVIACITA</a:t>
            </a:r>
          </a:p>
        </p:txBody>
      </p:sp>
    </p:spTree>
    <p:extLst>
      <p:ext uri="{BB962C8B-B14F-4D97-AF65-F5344CB8AC3E}">
        <p14:creationId xmlns:p14="http://schemas.microsoft.com/office/powerpoint/2010/main" val="64669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A58276-C019-4D27-BD01-4A797094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CUARTO ENCABEZADO INICIO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EB5896-7A2C-41D7-A101-E24324BA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PROMOCIONES CON IMÁGENES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701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APARTADO UNO ¿Quiénes SOMOS?</vt:lpstr>
      <vt:lpstr>MISION </vt:lpstr>
      <vt:lpstr>VISION</vt:lpstr>
      <vt:lpstr>SEGUNDO APARTADO (ESPECIALIDADES)</vt:lpstr>
      <vt:lpstr>CONTACTO (TERCER APARTADO)</vt:lpstr>
      <vt:lpstr>CONTACTO (TERCER APARTADO)ENCABEZADO LOGO COMERCIAL</vt:lpstr>
      <vt:lpstr>CUARTO ENCABEZADO INICIO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APARTADO UNO ¿Quiénes SOMOS?</dc:title>
  <dc:creator>KAREN GUADALUPE MARTINEZ CHAVEZ</dc:creator>
  <cp:lastModifiedBy>KAREN GUADALUPE MARTINEZ CHAVEZ</cp:lastModifiedBy>
  <cp:revision>3</cp:revision>
  <dcterms:created xsi:type="dcterms:W3CDTF">2020-07-12T21:17:08Z</dcterms:created>
  <dcterms:modified xsi:type="dcterms:W3CDTF">2020-07-12T21:57:42Z</dcterms:modified>
</cp:coreProperties>
</file>