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4"/>
  </p:notesMasterIdLst>
  <p:sldIdLst>
    <p:sldId id="256" r:id="rId3"/>
    <p:sldId id="3310" r:id="rId4"/>
    <p:sldId id="3311" r:id="rId5"/>
    <p:sldId id="3326" r:id="rId6"/>
    <p:sldId id="3327" r:id="rId7"/>
    <p:sldId id="3328" r:id="rId8"/>
    <p:sldId id="3329" r:id="rId9"/>
    <p:sldId id="3330" r:id="rId10"/>
    <p:sldId id="3331" r:id="rId11"/>
    <p:sldId id="3332" r:id="rId12"/>
    <p:sldId id="3333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Lato Light" panose="020F0502020204030203" pitchFamily="34" charset="0"/>
      <p:regular r:id="rId21"/>
      <p:italic r:id="rId22"/>
    </p:embeddedFont>
    <p:embeddedFont>
      <p:font typeface="Maven Pro" panose="020B0604020202020204" charset="0"/>
      <p:regular r:id="rId23"/>
      <p:bold r:id="rId24"/>
    </p:embeddedFont>
    <p:embeddedFont>
      <p:font typeface="Nunito" pitchFamily="2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Poppins Light" panose="000004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4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1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88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58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40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39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5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8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73E7F91-380D-E940-AA1C-6F7F37E86269}"/>
              </a:ext>
            </a:extLst>
          </p:cNvPr>
          <p:cNvSpPr/>
          <p:nvPr userDrawn="1"/>
        </p:nvSpPr>
        <p:spPr>
          <a:xfrm>
            <a:off x="8360307" y="295245"/>
            <a:ext cx="199412" cy="199361"/>
          </a:xfrm>
          <a:prstGeom prst="ellipse">
            <a:avLst/>
          </a:prstGeom>
          <a:solidFill>
            <a:srgbClr val="D7B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8352330" y="288902"/>
            <a:ext cx="222943" cy="222885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825" b="0" i="0" spc="0" smtClean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pPr algn="ctr"/>
              <a:t>‹Nº›</a:t>
            </a:fld>
            <a:endParaRPr lang="en-US" sz="825" b="0" i="0" spc="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0701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685629" rtl="0" eaLnBrk="1" latinLnBrk="0" hangingPunct="1">
        <a:lnSpc>
          <a:spcPct val="90000"/>
        </a:lnSpc>
        <a:spcBef>
          <a:spcPct val="0"/>
        </a:spcBef>
        <a:buNone/>
        <a:defRPr sz="3299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68562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342814" indent="0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685629" indent="0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1028443" indent="0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1371257" indent="0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1885479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93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07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21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4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29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3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71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86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14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35300"/>
            <a:ext cx="6958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 final: Modelo de fuga 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64191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6" dirty="0"/>
              <a:t>Julián Y. Torres Torres, Carlos J. Barreto Mora, Juan A. Angulo Rincón</a:t>
            </a:r>
            <a:endParaRPr sz="1956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Ciencia de datos Aplicada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2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24704" y="-4524704"/>
            <a:ext cx="94593" cy="9144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oogle Shape;326;p20">
            <a:extLst>
              <a:ext uri="{FF2B5EF4-FFF2-40B4-BE49-F238E27FC236}">
                <a16:creationId xmlns:a16="http://schemas.microsoft.com/office/drawing/2014/main" id="{199C8DE3-3F14-4259-9DA0-0507A85390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149" y="1075635"/>
            <a:ext cx="1543876" cy="1641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27;p20">
            <a:extLst>
              <a:ext uri="{FF2B5EF4-FFF2-40B4-BE49-F238E27FC236}">
                <a16:creationId xmlns:a16="http://schemas.microsoft.com/office/drawing/2014/main" id="{C4F47222-66B2-4997-B8D9-10C73008055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254" y="1254198"/>
            <a:ext cx="2627725" cy="11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C7B9988-DD25-4E6A-94BA-EB103E2FB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899" y="2717556"/>
            <a:ext cx="7370436" cy="2207627"/>
          </a:xfrm>
          <a:prstGeom prst="rect">
            <a:avLst/>
          </a:prstGeom>
        </p:spPr>
      </p:pic>
      <p:sp>
        <p:nvSpPr>
          <p:cNvPr id="7" name="TextBox 47">
            <a:extLst>
              <a:ext uri="{FF2B5EF4-FFF2-40B4-BE49-F238E27FC236}">
                <a16:creationId xmlns:a16="http://schemas.microsoft.com/office/drawing/2014/main" id="{9BFCAD18-DFAD-48CC-9D92-57466C70D2A5}"/>
              </a:ext>
            </a:extLst>
          </p:cNvPr>
          <p:cNvSpPr txBox="1"/>
          <p:nvPr/>
        </p:nvSpPr>
        <p:spPr>
          <a:xfrm>
            <a:off x="628649" y="218317"/>
            <a:ext cx="7886699" cy="699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Despliegue</a:t>
            </a: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endParaRPr lang="en-US" sz="4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823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273F624E-3643-46B4-928B-094B8D4B868F}"/>
              </a:ext>
            </a:extLst>
          </p:cNvPr>
          <p:cNvSpPr txBox="1"/>
          <p:nvPr/>
        </p:nvSpPr>
        <p:spPr>
          <a:xfrm>
            <a:off x="628649" y="218317"/>
            <a:ext cx="7886699" cy="699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Conclusiones</a:t>
            </a:r>
            <a:endParaRPr lang="en-US" sz="4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Google Shape;300;p16">
            <a:extLst>
              <a:ext uri="{FF2B5EF4-FFF2-40B4-BE49-F238E27FC236}">
                <a16:creationId xmlns:a16="http://schemas.microsoft.com/office/drawing/2014/main" id="{004CE37F-08B7-40EE-B841-9F4F95F8F500}"/>
              </a:ext>
            </a:extLst>
          </p:cNvPr>
          <p:cNvSpPr txBox="1">
            <a:spLocks/>
          </p:cNvSpPr>
          <p:nvPr/>
        </p:nvSpPr>
        <p:spPr>
          <a:xfrm>
            <a:off x="1044484" y="1106383"/>
            <a:ext cx="7470863" cy="3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lvl1pPr algn="l" defTabSz="68562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99" b="1" i="0" kern="1200">
                <a:solidFill>
                  <a:schemeClr val="tx2"/>
                </a:solidFill>
                <a:latin typeface="Poppins" pitchFamily="2" charset="77"/>
                <a:ea typeface="+mj-ea"/>
                <a:cs typeface="+mj-cs"/>
              </a:defRPr>
            </a:lvl1pPr>
          </a:lstStyle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r>
              <a:rPr lang="es-ES" sz="2400" b="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Proyecto de gran valor agregado para la entidad bancaria</a:t>
            </a:r>
          </a:p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endParaRPr lang="es-ES" sz="2400" b="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endParaRPr lang="es-ES" sz="2400" b="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endParaRPr lang="es-ES" sz="2400" b="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endParaRPr lang="es-ES" sz="2400" b="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endParaRPr lang="es-ES" sz="2400" b="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r>
              <a:rPr lang="es-ES" sz="2400" b="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Calidad de los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390665-C70D-409C-A8F6-7682F133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523" y="3275842"/>
            <a:ext cx="1734142" cy="15225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80D4B7-047B-4946-BAA3-1B67EDC57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448" y="1646261"/>
            <a:ext cx="1399919" cy="15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015">
            <a:extLst>
              <a:ext uri="{FF2B5EF4-FFF2-40B4-BE49-F238E27FC236}">
                <a16:creationId xmlns:a16="http://schemas.microsoft.com/office/drawing/2014/main" id="{CBBDD796-A446-DC42-A48A-6975DB8B6DC2}"/>
              </a:ext>
            </a:extLst>
          </p:cNvPr>
          <p:cNvGrpSpPr/>
          <p:nvPr/>
        </p:nvGrpSpPr>
        <p:grpSpPr>
          <a:xfrm>
            <a:off x="1779458" y="1263679"/>
            <a:ext cx="1126866" cy="2154532"/>
            <a:chOff x="0" y="0"/>
            <a:chExt cx="1601052" cy="3061162"/>
          </a:xfrm>
          <a:solidFill>
            <a:schemeClr val="accent1">
              <a:lumMod val="50000"/>
              <a:lumOff val="50000"/>
            </a:schemeClr>
          </a:solidFill>
        </p:grpSpPr>
        <p:sp>
          <p:nvSpPr>
            <p:cNvPr id="41" name="Shape 1995">
              <a:extLst>
                <a:ext uri="{FF2B5EF4-FFF2-40B4-BE49-F238E27FC236}">
                  <a16:creationId xmlns:a16="http://schemas.microsoft.com/office/drawing/2014/main" id="{0A7353A8-5576-324F-A888-B1BF32F03EEB}"/>
                </a:ext>
              </a:extLst>
            </p:cNvPr>
            <p:cNvSpPr/>
            <p:nvPr/>
          </p:nvSpPr>
          <p:spPr>
            <a:xfrm>
              <a:off x="37820" y="2774000"/>
              <a:ext cx="1386737" cy="28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2" name="Shape 1996">
              <a:extLst>
                <a:ext uri="{FF2B5EF4-FFF2-40B4-BE49-F238E27FC236}">
                  <a16:creationId xmlns:a16="http://schemas.microsoft.com/office/drawing/2014/main" id="{796E0860-6ECF-6D41-A36E-C4B82CE11609}"/>
                </a:ext>
              </a:extLst>
            </p:cNvPr>
            <p:cNvSpPr/>
            <p:nvPr/>
          </p:nvSpPr>
          <p:spPr>
            <a:xfrm>
              <a:off x="37820" y="2637518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3" name="Shape 1997">
              <a:extLst>
                <a:ext uri="{FF2B5EF4-FFF2-40B4-BE49-F238E27FC236}">
                  <a16:creationId xmlns:a16="http://schemas.microsoft.com/office/drawing/2014/main" id="{F6266922-CAF5-474D-8CF4-3D716421EE28}"/>
                </a:ext>
              </a:extLst>
            </p:cNvPr>
            <p:cNvSpPr/>
            <p:nvPr/>
          </p:nvSpPr>
          <p:spPr>
            <a:xfrm>
              <a:off x="37820" y="2487016"/>
              <a:ext cx="1386737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4" name="Shape 1998">
              <a:extLst>
                <a:ext uri="{FF2B5EF4-FFF2-40B4-BE49-F238E27FC236}">
                  <a16:creationId xmlns:a16="http://schemas.microsoft.com/office/drawing/2014/main" id="{E2A0F79F-DD98-1A49-ADD6-730E0F2ECA7A}"/>
                </a:ext>
              </a:extLst>
            </p:cNvPr>
            <p:cNvSpPr/>
            <p:nvPr/>
          </p:nvSpPr>
          <p:spPr>
            <a:xfrm>
              <a:off x="37820" y="2350536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5" name="Shape 1999">
              <a:extLst>
                <a:ext uri="{FF2B5EF4-FFF2-40B4-BE49-F238E27FC236}">
                  <a16:creationId xmlns:a16="http://schemas.microsoft.com/office/drawing/2014/main" id="{91FAB41E-2791-9F49-BD38-A550BCCAEC47}"/>
                </a:ext>
              </a:extLst>
            </p:cNvPr>
            <p:cNvSpPr/>
            <p:nvPr/>
          </p:nvSpPr>
          <p:spPr>
            <a:xfrm>
              <a:off x="37820" y="2213698"/>
              <a:ext cx="1386737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6" name="Shape 2000">
              <a:extLst>
                <a:ext uri="{FF2B5EF4-FFF2-40B4-BE49-F238E27FC236}">
                  <a16:creationId xmlns:a16="http://schemas.microsoft.com/office/drawing/2014/main" id="{44599C65-EC67-7748-B44E-DB01F889A7B5}"/>
                </a:ext>
              </a:extLst>
            </p:cNvPr>
            <p:cNvSpPr/>
            <p:nvPr/>
          </p:nvSpPr>
          <p:spPr>
            <a:xfrm>
              <a:off x="37820" y="2077217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7" name="Shape 2001">
              <a:extLst>
                <a:ext uri="{FF2B5EF4-FFF2-40B4-BE49-F238E27FC236}">
                  <a16:creationId xmlns:a16="http://schemas.microsoft.com/office/drawing/2014/main" id="{4232E613-5A1A-764B-AAEA-7C8C3CEBF760}"/>
                </a:ext>
              </a:extLst>
            </p:cNvPr>
            <p:cNvSpPr/>
            <p:nvPr/>
          </p:nvSpPr>
          <p:spPr>
            <a:xfrm>
              <a:off x="151280" y="1913048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8" name="Shape 2002">
              <a:extLst>
                <a:ext uri="{FF2B5EF4-FFF2-40B4-BE49-F238E27FC236}">
                  <a16:creationId xmlns:a16="http://schemas.microsoft.com/office/drawing/2014/main" id="{98C5FFED-33C5-9847-BD1E-3C7383DC8C4B}"/>
                </a:ext>
              </a:extLst>
            </p:cNvPr>
            <p:cNvSpPr/>
            <p:nvPr/>
          </p:nvSpPr>
          <p:spPr>
            <a:xfrm>
              <a:off x="151280" y="1776567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9" name="Shape 2003">
              <a:extLst>
                <a:ext uri="{FF2B5EF4-FFF2-40B4-BE49-F238E27FC236}">
                  <a16:creationId xmlns:a16="http://schemas.microsoft.com/office/drawing/2014/main" id="{A280D111-38F0-C34A-A390-32CABD9D0B99}"/>
                </a:ext>
              </a:extLst>
            </p:cNvPr>
            <p:cNvSpPr/>
            <p:nvPr/>
          </p:nvSpPr>
          <p:spPr>
            <a:xfrm>
              <a:off x="88247" y="1598732"/>
              <a:ext cx="1386737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0" name="Shape 2004">
              <a:extLst>
                <a:ext uri="{FF2B5EF4-FFF2-40B4-BE49-F238E27FC236}">
                  <a16:creationId xmlns:a16="http://schemas.microsoft.com/office/drawing/2014/main" id="{EBA92EB7-AB9E-BE4C-8FBE-51BB53AF80D7}"/>
                </a:ext>
              </a:extLst>
            </p:cNvPr>
            <p:cNvSpPr/>
            <p:nvPr/>
          </p:nvSpPr>
          <p:spPr>
            <a:xfrm>
              <a:off x="88247" y="1462251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1" name="Shape 2005">
              <a:extLst>
                <a:ext uri="{FF2B5EF4-FFF2-40B4-BE49-F238E27FC236}">
                  <a16:creationId xmlns:a16="http://schemas.microsoft.com/office/drawing/2014/main" id="{0C69EF4B-6564-CA4A-8709-6BAA5B8CB687}"/>
                </a:ext>
              </a:extLst>
            </p:cNvPr>
            <p:cNvSpPr/>
            <p:nvPr/>
          </p:nvSpPr>
          <p:spPr>
            <a:xfrm>
              <a:off x="0" y="1311748"/>
              <a:ext cx="1386737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2" name="Shape 2006">
              <a:extLst>
                <a:ext uri="{FF2B5EF4-FFF2-40B4-BE49-F238E27FC236}">
                  <a16:creationId xmlns:a16="http://schemas.microsoft.com/office/drawing/2014/main" id="{195773C2-D3EA-FE45-B67C-701992D1D29C}"/>
                </a:ext>
              </a:extLst>
            </p:cNvPr>
            <p:cNvSpPr/>
            <p:nvPr/>
          </p:nvSpPr>
          <p:spPr>
            <a:xfrm>
              <a:off x="0" y="1175267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3" name="Shape 2007">
              <a:extLst>
                <a:ext uri="{FF2B5EF4-FFF2-40B4-BE49-F238E27FC236}">
                  <a16:creationId xmlns:a16="http://schemas.microsoft.com/office/drawing/2014/main" id="{22F48FF5-A74F-1B4E-B8C3-1D344836293D}"/>
                </a:ext>
              </a:extLst>
            </p:cNvPr>
            <p:cNvSpPr/>
            <p:nvPr/>
          </p:nvSpPr>
          <p:spPr>
            <a:xfrm>
              <a:off x="100853" y="997433"/>
              <a:ext cx="1386737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4" name="Shape 2008">
              <a:extLst>
                <a:ext uri="{FF2B5EF4-FFF2-40B4-BE49-F238E27FC236}">
                  <a16:creationId xmlns:a16="http://schemas.microsoft.com/office/drawing/2014/main" id="{35571371-0563-CC40-8E61-E6B803CD0E97}"/>
                </a:ext>
              </a:extLst>
            </p:cNvPr>
            <p:cNvSpPr/>
            <p:nvPr/>
          </p:nvSpPr>
          <p:spPr>
            <a:xfrm>
              <a:off x="100853" y="860951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5" name="Shape 2009">
              <a:extLst>
                <a:ext uri="{FF2B5EF4-FFF2-40B4-BE49-F238E27FC236}">
                  <a16:creationId xmlns:a16="http://schemas.microsoft.com/office/drawing/2014/main" id="{8970A8A7-BE78-D740-82DC-EAF28EB51BFC}"/>
                </a:ext>
              </a:extLst>
            </p:cNvPr>
            <p:cNvSpPr/>
            <p:nvPr/>
          </p:nvSpPr>
          <p:spPr>
            <a:xfrm>
              <a:off x="12606" y="710449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6" name="Shape 2010">
              <a:extLst>
                <a:ext uri="{FF2B5EF4-FFF2-40B4-BE49-F238E27FC236}">
                  <a16:creationId xmlns:a16="http://schemas.microsoft.com/office/drawing/2014/main" id="{E4A7CE61-BDE5-574B-8B60-DC632485F1E8}"/>
                </a:ext>
              </a:extLst>
            </p:cNvPr>
            <p:cNvSpPr/>
            <p:nvPr/>
          </p:nvSpPr>
          <p:spPr>
            <a:xfrm>
              <a:off x="12606" y="573968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7" name="Shape 2011">
              <a:extLst>
                <a:ext uri="{FF2B5EF4-FFF2-40B4-BE49-F238E27FC236}">
                  <a16:creationId xmlns:a16="http://schemas.microsoft.com/office/drawing/2014/main" id="{743F3290-8A38-C640-B231-83D9AC174D6F}"/>
                </a:ext>
              </a:extLst>
            </p:cNvPr>
            <p:cNvSpPr/>
            <p:nvPr/>
          </p:nvSpPr>
          <p:spPr>
            <a:xfrm>
              <a:off x="214314" y="423465"/>
              <a:ext cx="1386738" cy="28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8" name="Shape 2012">
              <a:extLst>
                <a:ext uri="{FF2B5EF4-FFF2-40B4-BE49-F238E27FC236}">
                  <a16:creationId xmlns:a16="http://schemas.microsoft.com/office/drawing/2014/main" id="{F0201832-04F4-854A-BB23-79B2AE1B8153}"/>
                </a:ext>
              </a:extLst>
            </p:cNvPr>
            <p:cNvSpPr/>
            <p:nvPr/>
          </p:nvSpPr>
          <p:spPr>
            <a:xfrm>
              <a:off x="214314" y="286984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59" name="Shape 2013">
              <a:extLst>
                <a:ext uri="{FF2B5EF4-FFF2-40B4-BE49-F238E27FC236}">
                  <a16:creationId xmlns:a16="http://schemas.microsoft.com/office/drawing/2014/main" id="{093D6F62-B4BE-2548-BC8D-D6AEAF8FA1E1}"/>
                </a:ext>
              </a:extLst>
            </p:cNvPr>
            <p:cNvSpPr/>
            <p:nvPr/>
          </p:nvSpPr>
          <p:spPr>
            <a:xfrm>
              <a:off x="151280" y="136481"/>
              <a:ext cx="1386739" cy="28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60" name="Shape 2014">
              <a:extLst>
                <a:ext uri="{FF2B5EF4-FFF2-40B4-BE49-F238E27FC236}">
                  <a16:creationId xmlns:a16="http://schemas.microsoft.com/office/drawing/2014/main" id="{0BABC7AB-E80C-F040-AE05-474CBC7A25A4}"/>
                </a:ext>
              </a:extLst>
            </p:cNvPr>
            <p:cNvSpPr/>
            <p:nvPr/>
          </p:nvSpPr>
          <p:spPr>
            <a:xfrm>
              <a:off x="151280" y="0"/>
              <a:ext cx="1386728" cy="22718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" name="Group 2032">
            <a:extLst>
              <a:ext uri="{FF2B5EF4-FFF2-40B4-BE49-F238E27FC236}">
                <a16:creationId xmlns:a16="http://schemas.microsoft.com/office/drawing/2014/main" id="{98183C72-2A40-7043-8797-21AD03EFC37B}"/>
              </a:ext>
            </a:extLst>
          </p:cNvPr>
          <p:cNvGrpSpPr/>
          <p:nvPr/>
        </p:nvGrpSpPr>
        <p:grpSpPr>
          <a:xfrm>
            <a:off x="6319297" y="1667653"/>
            <a:ext cx="1055881" cy="1750558"/>
            <a:chOff x="0" y="0"/>
            <a:chExt cx="1500198" cy="248719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5" name="Shape 2016">
              <a:extLst>
                <a:ext uri="{FF2B5EF4-FFF2-40B4-BE49-F238E27FC236}">
                  <a16:creationId xmlns:a16="http://schemas.microsoft.com/office/drawing/2014/main" id="{A8F96311-4780-5549-9ED2-19E062388E03}"/>
                </a:ext>
              </a:extLst>
            </p:cNvPr>
            <p:cNvSpPr/>
            <p:nvPr/>
          </p:nvSpPr>
          <p:spPr>
            <a:xfrm>
              <a:off x="37820" y="2200031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6" name="Shape 2017">
              <a:extLst>
                <a:ext uri="{FF2B5EF4-FFF2-40B4-BE49-F238E27FC236}">
                  <a16:creationId xmlns:a16="http://schemas.microsoft.com/office/drawing/2014/main" id="{33F8DFB5-F373-8645-BEFD-55B757D2D4D0}"/>
                </a:ext>
              </a:extLst>
            </p:cNvPr>
            <p:cNvSpPr/>
            <p:nvPr/>
          </p:nvSpPr>
          <p:spPr>
            <a:xfrm>
              <a:off x="37820" y="2063550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7" name="Shape 2018">
              <a:extLst>
                <a:ext uri="{FF2B5EF4-FFF2-40B4-BE49-F238E27FC236}">
                  <a16:creationId xmlns:a16="http://schemas.microsoft.com/office/drawing/2014/main" id="{25643748-E532-7648-ABD2-DF85BDCACF0F}"/>
                </a:ext>
              </a:extLst>
            </p:cNvPr>
            <p:cNvSpPr/>
            <p:nvPr/>
          </p:nvSpPr>
          <p:spPr>
            <a:xfrm>
              <a:off x="37820" y="1913049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8" name="Shape 2019">
              <a:extLst>
                <a:ext uri="{FF2B5EF4-FFF2-40B4-BE49-F238E27FC236}">
                  <a16:creationId xmlns:a16="http://schemas.microsoft.com/office/drawing/2014/main" id="{350CB5BD-61AC-C442-9A72-B2A18E67C44C}"/>
                </a:ext>
              </a:extLst>
            </p:cNvPr>
            <p:cNvSpPr/>
            <p:nvPr/>
          </p:nvSpPr>
          <p:spPr>
            <a:xfrm>
              <a:off x="37820" y="1776568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9" name="Shape 2020">
              <a:extLst>
                <a:ext uri="{FF2B5EF4-FFF2-40B4-BE49-F238E27FC236}">
                  <a16:creationId xmlns:a16="http://schemas.microsoft.com/office/drawing/2014/main" id="{7EBD60FB-2191-BD45-BFFA-5A7540AA69CA}"/>
                </a:ext>
              </a:extLst>
            </p:cNvPr>
            <p:cNvSpPr/>
            <p:nvPr/>
          </p:nvSpPr>
          <p:spPr>
            <a:xfrm>
              <a:off x="37820" y="1639730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0" name="Shape 2021">
              <a:extLst>
                <a:ext uri="{FF2B5EF4-FFF2-40B4-BE49-F238E27FC236}">
                  <a16:creationId xmlns:a16="http://schemas.microsoft.com/office/drawing/2014/main" id="{619AC903-FCAB-6645-862A-0F28E4814874}"/>
                </a:ext>
              </a:extLst>
            </p:cNvPr>
            <p:cNvSpPr/>
            <p:nvPr/>
          </p:nvSpPr>
          <p:spPr>
            <a:xfrm>
              <a:off x="37820" y="1503249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1" name="Shape 2022">
              <a:extLst>
                <a:ext uri="{FF2B5EF4-FFF2-40B4-BE49-F238E27FC236}">
                  <a16:creationId xmlns:a16="http://schemas.microsoft.com/office/drawing/2014/main" id="{ACAF1F3B-6DF9-D243-B169-60BAAC58F349}"/>
                </a:ext>
              </a:extLst>
            </p:cNvPr>
            <p:cNvSpPr/>
            <p:nvPr/>
          </p:nvSpPr>
          <p:spPr>
            <a:xfrm>
              <a:off x="37820" y="1339081"/>
              <a:ext cx="1386738" cy="28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2" name="Shape 2023">
              <a:extLst>
                <a:ext uri="{FF2B5EF4-FFF2-40B4-BE49-F238E27FC236}">
                  <a16:creationId xmlns:a16="http://schemas.microsoft.com/office/drawing/2014/main" id="{FC259D6D-4667-3B4B-8A2B-550060C24CDF}"/>
                </a:ext>
              </a:extLst>
            </p:cNvPr>
            <p:cNvSpPr/>
            <p:nvPr/>
          </p:nvSpPr>
          <p:spPr>
            <a:xfrm>
              <a:off x="37820" y="1202598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3" name="Shape 2024">
              <a:extLst>
                <a:ext uri="{FF2B5EF4-FFF2-40B4-BE49-F238E27FC236}">
                  <a16:creationId xmlns:a16="http://schemas.microsoft.com/office/drawing/2014/main" id="{F982FE4F-18AE-7546-BDA0-835A0A45F072}"/>
                </a:ext>
              </a:extLst>
            </p:cNvPr>
            <p:cNvSpPr/>
            <p:nvPr/>
          </p:nvSpPr>
          <p:spPr>
            <a:xfrm>
              <a:off x="0" y="1024765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4" name="Shape 2025">
              <a:extLst>
                <a:ext uri="{FF2B5EF4-FFF2-40B4-BE49-F238E27FC236}">
                  <a16:creationId xmlns:a16="http://schemas.microsoft.com/office/drawing/2014/main" id="{53F3D303-2FFB-9541-89F4-98F78CBC436F}"/>
                </a:ext>
              </a:extLst>
            </p:cNvPr>
            <p:cNvSpPr/>
            <p:nvPr/>
          </p:nvSpPr>
          <p:spPr>
            <a:xfrm>
              <a:off x="0" y="888283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5" name="Shape 2026">
              <a:extLst>
                <a:ext uri="{FF2B5EF4-FFF2-40B4-BE49-F238E27FC236}">
                  <a16:creationId xmlns:a16="http://schemas.microsoft.com/office/drawing/2014/main" id="{DDEF575C-758F-2C48-8273-0BF686FFB862}"/>
                </a:ext>
              </a:extLst>
            </p:cNvPr>
            <p:cNvSpPr/>
            <p:nvPr/>
          </p:nvSpPr>
          <p:spPr>
            <a:xfrm>
              <a:off x="113460" y="737781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6" name="Shape 2027">
              <a:extLst>
                <a:ext uri="{FF2B5EF4-FFF2-40B4-BE49-F238E27FC236}">
                  <a16:creationId xmlns:a16="http://schemas.microsoft.com/office/drawing/2014/main" id="{A8E492D0-0CE4-3043-A102-85CA55DA39E3}"/>
                </a:ext>
              </a:extLst>
            </p:cNvPr>
            <p:cNvSpPr/>
            <p:nvPr/>
          </p:nvSpPr>
          <p:spPr>
            <a:xfrm>
              <a:off x="113460" y="601300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7" name="Shape 2028">
              <a:extLst>
                <a:ext uri="{FF2B5EF4-FFF2-40B4-BE49-F238E27FC236}">
                  <a16:creationId xmlns:a16="http://schemas.microsoft.com/office/drawing/2014/main" id="{B4E44152-A3C0-194C-ACFF-9DA8DD9C50AE}"/>
                </a:ext>
              </a:extLst>
            </p:cNvPr>
            <p:cNvSpPr/>
            <p:nvPr/>
          </p:nvSpPr>
          <p:spPr>
            <a:xfrm>
              <a:off x="37820" y="423465"/>
              <a:ext cx="1386738" cy="28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8" name="Shape 2029">
              <a:extLst>
                <a:ext uri="{FF2B5EF4-FFF2-40B4-BE49-F238E27FC236}">
                  <a16:creationId xmlns:a16="http://schemas.microsoft.com/office/drawing/2014/main" id="{67D2271D-75C9-7245-A199-A836324691E6}"/>
                </a:ext>
              </a:extLst>
            </p:cNvPr>
            <p:cNvSpPr/>
            <p:nvPr/>
          </p:nvSpPr>
          <p:spPr>
            <a:xfrm>
              <a:off x="37820" y="286984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39" name="Shape 2030">
              <a:extLst>
                <a:ext uri="{FF2B5EF4-FFF2-40B4-BE49-F238E27FC236}">
                  <a16:creationId xmlns:a16="http://schemas.microsoft.com/office/drawing/2014/main" id="{2583CF04-4222-6347-99DA-FAC5C019C79E}"/>
                </a:ext>
              </a:extLst>
            </p:cNvPr>
            <p:cNvSpPr/>
            <p:nvPr/>
          </p:nvSpPr>
          <p:spPr>
            <a:xfrm>
              <a:off x="37820" y="136481"/>
              <a:ext cx="1386738" cy="28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40" name="Shape 2031">
              <a:extLst>
                <a:ext uri="{FF2B5EF4-FFF2-40B4-BE49-F238E27FC236}">
                  <a16:creationId xmlns:a16="http://schemas.microsoft.com/office/drawing/2014/main" id="{2A9BD1F7-A29B-C54C-99E1-5BF0F40A6D2B}"/>
                </a:ext>
              </a:extLst>
            </p:cNvPr>
            <p:cNvSpPr/>
            <p:nvPr/>
          </p:nvSpPr>
          <p:spPr>
            <a:xfrm>
              <a:off x="37820" y="0"/>
              <a:ext cx="1386728" cy="22718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" name="Group 2045">
            <a:extLst>
              <a:ext uri="{FF2B5EF4-FFF2-40B4-BE49-F238E27FC236}">
                <a16:creationId xmlns:a16="http://schemas.microsoft.com/office/drawing/2014/main" id="{8BBF16B1-5E44-A641-842E-153483AB1694}"/>
              </a:ext>
            </a:extLst>
          </p:cNvPr>
          <p:cNvGrpSpPr/>
          <p:nvPr/>
        </p:nvGrpSpPr>
        <p:grpSpPr>
          <a:xfrm>
            <a:off x="4039623" y="2090865"/>
            <a:ext cx="1064755" cy="1327346"/>
            <a:chOff x="0" y="0"/>
            <a:chExt cx="1512805" cy="1885895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13" name="Shape 2033">
              <a:extLst>
                <a:ext uri="{FF2B5EF4-FFF2-40B4-BE49-F238E27FC236}">
                  <a16:creationId xmlns:a16="http://schemas.microsoft.com/office/drawing/2014/main" id="{7AABBF64-B18C-B644-BBF4-A7419841AAAA}"/>
                </a:ext>
              </a:extLst>
            </p:cNvPr>
            <p:cNvSpPr/>
            <p:nvPr/>
          </p:nvSpPr>
          <p:spPr>
            <a:xfrm>
              <a:off x="75641" y="1598732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4" name="Shape 2034">
              <a:extLst>
                <a:ext uri="{FF2B5EF4-FFF2-40B4-BE49-F238E27FC236}">
                  <a16:creationId xmlns:a16="http://schemas.microsoft.com/office/drawing/2014/main" id="{D9D4C7FA-33B2-C74B-9691-95BC6E271196}"/>
                </a:ext>
              </a:extLst>
            </p:cNvPr>
            <p:cNvSpPr/>
            <p:nvPr/>
          </p:nvSpPr>
          <p:spPr>
            <a:xfrm>
              <a:off x="75641" y="1462251"/>
              <a:ext cx="1386727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5" name="Shape 2035">
              <a:extLst>
                <a:ext uri="{FF2B5EF4-FFF2-40B4-BE49-F238E27FC236}">
                  <a16:creationId xmlns:a16="http://schemas.microsoft.com/office/drawing/2014/main" id="{840194BD-80C5-4941-ADE5-6671B02991CF}"/>
                </a:ext>
              </a:extLst>
            </p:cNvPr>
            <p:cNvSpPr/>
            <p:nvPr/>
          </p:nvSpPr>
          <p:spPr>
            <a:xfrm>
              <a:off x="1" y="1311748"/>
              <a:ext cx="1386738" cy="28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6" name="Shape 2036">
              <a:extLst>
                <a:ext uri="{FF2B5EF4-FFF2-40B4-BE49-F238E27FC236}">
                  <a16:creationId xmlns:a16="http://schemas.microsoft.com/office/drawing/2014/main" id="{76F5019F-72D3-4A45-B9F0-05AED1E3B8E0}"/>
                </a:ext>
              </a:extLst>
            </p:cNvPr>
            <p:cNvSpPr/>
            <p:nvPr/>
          </p:nvSpPr>
          <p:spPr>
            <a:xfrm>
              <a:off x="0" y="1175266"/>
              <a:ext cx="1386726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7" name="Shape 2037">
              <a:extLst>
                <a:ext uri="{FF2B5EF4-FFF2-40B4-BE49-F238E27FC236}">
                  <a16:creationId xmlns:a16="http://schemas.microsoft.com/office/drawing/2014/main" id="{983BE3F4-A978-8C47-A208-2CD4F6DF07D4}"/>
                </a:ext>
              </a:extLst>
            </p:cNvPr>
            <p:cNvSpPr/>
            <p:nvPr/>
          </p:nvSpPr>
          <p:spPr>
            <a:xfrm>
              <a:off x="75640" y="1038430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8" name="Shape 2038">
              <a:extLst>
                <a:ext uri="{FF2B5EF4-FFF2-40B4-BE49-F238E27FC236}">
                  <a16:creationId xmlns:a16="http://schemas.microsoft.com/office/drawing/2014/main" id="{4B9CD5E5-E4E6-0944-BB71-B16CBDD4ECF9}"/>
                </a:ext>
              </a:extLst>
            </p:cNvPr>
            <p:cNvSpPr/>
            <p:nvPr/>
          </p:nvSpPr>
          <p:spPr>
            <a:xfrm>
              <a:off x="75640" y="901949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9" name="Shape 2039">
              <a:extLst>
                <a:ext uri="{FF2B5EF4-FFF2-40B4-BE49-F238E27FC236}">
                  <a16:creationId xmlns:a16="http://schemas.microsoft.com/office/drawing/2014/main" id="{F8653CB1-8A12-D441-9421-58E2D20A1FE3}"/>
                </a:ext>
              </a:extLst>
            </p:cNvPr>
            <p:cNvSpPr/>
            <p:nvPr/>
          </p:nvSpPr>
          <p:spPr>
            <a:xfrm>
              <a:off x="25214" y="737781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0" name="Shape 2040">
              <a:extLst>
                <a:ext uri="{FF2B5EF4-FFF2-40B4-BE49-F238E27FC236}">
                  <a16:creationId xmlns:a16="http://schemas.microsoft.com/office/drawing/2014/main" id="{5C2A149A-BBF0-D44D-A949-69C575E4057F}"/>
                </a:ext>
              </a:extLst>
            </p:cNvPr>
            <p:cNvSpPr/>
            <p:nvPr/>
          </p:nvSpPr>
          <p:spPr>
            <a:xfrm>
              <a:off x="25213" y="601299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1" name="Shape 2041">
              <a:extLst>
                <a:ext uri="{FF2B5EF4-FFF2-40B4-BE49-F238E27FC236}">
                  <a16:creationId xmlns:a16="http://schemas.microsoft.com/office/drawing/2014/main" id="{68B0B2DB-D137-A54C-9454-45A37EE67E1E}"/>
                </a:ext>
              </a:extLst>
            </p:cNvPr>
            <p:cNvSpPr/>
            <p:nvPr/>
          </p:nvSpPr>
          <p:spPr>
            <a:xfrm>
              <a:off x="126067" y="423465"/>
              <a:ext cx="1386738" cy="28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2" name="Shape 2042">
              <a:extLst>
                <a:ext uri="{FF2B5EF4-FFF2-40B4-BE49-F238E27FC236}">
                  <a16:creationId xmlns:a16="http://schemas.microsoft.com/office/drawing/2014/main" id="{E3A45C72-0B9B-8C4F-9BBC-025850ABACE6}"/>
                </a:ext>
              </a:extLst>
            </p:cNvPr>
            <p:cNvSpPr/>
            <p:nvPr/>
          </p:nvSpPr>
          <p:spPr>
            <a:xfrm>
              <a:off x="126067" y="286984"/>
              <a:ext cx="1386728" cy="22718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3" name="Shape 2043">
              <a:extLst>
                <a:ext uri="{FF2B5EF4-FFF2-40B4-BE49-F238E27FC236}">
                  <a16:creationId xmlns:a16="http://schemas.microsoft.com/office/drawing/2014/main" id="{F7BE7452-1FC8-194C-8849-AA367ADA197A}"/>
                </a:ext>
              </a:extLst>
            </p:cNvPr>
            <p:cNvSpPr/>
            <p:nvPr/>
          </p:nvSpPr>
          <p:spPr>
            <a:xfrm>
              <a:off x="50426" y="136481"/>
              <a:ext cx="1386739" cy="28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682"/>
                  </a:lnTo>
                  <a:cubicBezTo>
                    <a:pt x="21600" y="10682"/>
                    <a:pt x="21600" y="11195"/>
                    <a:pt x="21600" y="11447"/>
                  </a:cubicBezTo>
                  <a:cubicBezTo>
                    <a:pt x="21600" y="12488"/>
                    <a:pt x="21432" y="13495"/>
                    <a:pt x="21121" y="14453"/>
                  </a:cubicBezTo>
                  <a:cubicBezTo>
                    <a:pt x="20998" y="14822"/>
                    <a:pt x="20855" y="15184"/>
                    <a:pt x="20689" y="15537"/>
                  </a:cubicBezTo>
                  <a:cubicBezTo>
                    <a:pt x="20503" y="15931"/>
                    <a:pt x="20291" y="16317"/>
                    <a:pt x="20057" y="16678"/>
                  </a:cubicBezTo>
                  <a:cubicBezTo>
                    <a:pt x="19921" y="16897"/>
                    <a:pt x="19777" y="17098"/>
                    <a:pt x="19626" y="17300"/>
                  </a:cubicBezTo>
                  <a:cubicBezTo>
                    <a:pt x="19428" y="17561"/>
                    <a:pt x="19217" y="17821"/>
                    <a:pt x="18994" y="18056"/>
                  </a:cubicBezTo>
                  <a:cubicBezTo>
                    <a:pt x="18855" y="18215"/>
                    <a:pt x="18709" y="18367"/>
                    <a:pt x="18561" y="18510"/>
                  </a:cubicBezTo>
                  <a:cubicBezTo>
                    <a:pt x="18358" y="18702"/>
                    <a:pt x="18148" y="18896"/>
                    <a:pt x="17929" y="19072"/>
                  </a:cubicBezTo>
                  <a:cubicBezTo>
                    <a:pt x="17788" y="19190"/>
                    <a:pt x="17645" y="19308"/>
                    <a:pt x="17498" y="19408"/>
                  </a:cubicBezTo>
                  <a:cubicBezTo>
                    <a:pt x="17294" y="19568"/>
                    <a:pt x="17083" y="19710"/>
                    <a:pt x="16866" y="19853"/>
                  </a:cubicBezTo>
                  <a:cubicBezTo>
                    <a:pt x="16724" y="19938"/>
                    <a:pt x="16580" y="20029"/>
                    <a:pt x="16433" y="20114"/>
                  </a:cubicBezTo>
                  <a:cubicBezTo>
                    <a:pt x="16228" y="20231"/>
                    <a:pt x="16017" y="20340"/>
                    <a:pt x="15803" y="20449"/>
                  </a:cubicBezTo>
                  <a:cubicBezTo>
                    <a:pt x="15661" y="20517"/>
                    <a:pt x="15516" y="20584"/>
                    <a:pt x="15370" y="20651"/>
                  </a:cubicBezTo>
                  <a:cubicBezTo>
                    <a:pt x="15163" y="20744"/>
                    <a:pt x="14952" y="20827"/>
                    <a:pt x="14738" y="20903"/>
                  </a:cubicBezTo>
                  <a:cubicBezTo>
                    <a:pt x="14596" y="20954"/>
                    <a:pt x="14453" y="21004"/>
                    <a:pt x="14307" y="21054"/>
                  </a:cubicBezTo>
                  <a:cubicBezTo>
                    <a:pt x="14100" y="21121"/>
                    <a:pt x="13889" y="21180"/>
                    <a:pt x="13675" y="21231"/>
                  </a:cubicBezTo>
                  <a:cubicBezTo>
                    <a:pt x="13533" y="21273"/>
                    <a:pt x="13388" y="21306"/>
                    <a:pt x="13243" y="21340"/>
                  </a:cubicBezTo>
                  <a:cubicBezTo>
                    <a:pt x="13034" y="21382"/>
                    <a:pt x="12823" y="21424"/>
                    <a:pt x="12611" y="21457"/>
                  </a:cubicBezTo>
                  <a:cubicBezTo>
                    <a:pt x="12467" y="21483"/>
                    <a:pt x="12323" y="21499"/>
                    <a:pt x="12180" y="21516"/>
                  </a:cubicBezTo>
                  <a:cubicBezTo>
                    <a:pt x="11971" y="21541"/>
                    <a:pt x="11760" y="21566"/>
                    <a:pt x="11548" y="21575"/>
                  </a:cubicBezTo>
                  <a:cubicBezTo>
                    <a:pt x="11404" y="21584"/>
                    <a:pt x="11260" y="21592"/>
                    <a:pt x="11115" y="21592"/>
                  </a:cubicBezTo>
                  <a:cubicBezTo>
                    <a:pt x="11010" y="21600"/>
                    <a:pt x="10905" y="21600"/>
                    <a:pt x="10799" y="21600"/>
                  </a:cubicBezTo>
                  <a:cubicBezTo>
                    <a:pt x="10694" y="21600"/>
                    <a:pt x="10590" y="21600"/>
                    <a:pt x="10485" y="21592"/>
                  </a:cubicBezTo>
                  <a:cubicBezTo>
                    <a:pt x="10339" y="21592"/>
                    <a:pt x="10196" y="21584"/>
                    <a:pt x="10052" y="21575"/>
                  </a:cubicBezTo>
                  <a:cubicBezTo>
                    <a:pt x="9840" y="21566"/>
                    <a:pt x="9629" y="21541"/>
                    <a:pt x="9420" y="21516"/>
                  </a:cubicBezTo>
                  <a:cubicBezTo>
                    <a:pt x="9277" y="21499"/>
                    <a:pt x="9133" y="21483"/>
                    <a:pt x="8989" y="21457"/>
                  </a:cubicBezTo>
                  <a:cubicBezTo>
                    <a:pt x="8777" y="21424"/>
                    <a:pt x="8566" y="21382"/>
                    <a:pt x="8357" y="21340"/>
                  </a:cubicBezTo>
                  <a:cubicBezTo>
                    <a:pt x="8212" y="21306"/>
                    <a:pt x="8068" y="21273"/>
                    <a:pt x="7925" y="21239"/>
                  </a:cubicBezTo>
                  <a:cubicBezTo>
                    <a:pt x="7711" y="21180"/>
                    <a:pt x="7500" y="21121"/>
                    <a:pt x="7293" y="21054"/>
                  </a:cubicBezTo>
                  <a:cubicBezTo>
                    <a:pt x="7147" y="21004"/>
                    <a:pt x="7004" y="20954"/>
                    <a:pt x="6862" y="20903"/>
                  </a:cubicBezTo>
                  <a:cubicBezTo>
                    <a:pt x="6648" y="20827"/>
                    <a:pt x="6437" y="20744"/>
                    <a:pt x="6230" y="20651"/>
                  </a:cubicBezTo>
                  <a:cubicBezTo>
                    <a:pt x="6083" y="20584"/>
                    <a:pt x="5939" y="20517"/>
                    <a:pt x="5797" y="20449"/>
                  </a:cubicBezTo>
                  <a:cubicBezTo>
                    <a:pt x="5582" y="20340"/>
                    <a:pt x="5372" y="20231"/>
                    <a:pt x="5167" y="20114"/>
                  </a:cubicBezTo>
                  <a:cubicBezTo>
                    <a:pt x="5020" y="20029"/>
                    <a:pt x="4876" y="19938"/>
                    <a:pt x="4734" y="19853"/>
                  </a:cubicBezTo>
                  <a:cubicBezTo>
                    <a:pt x="4517" y="19710"/>
                    <a:pt x="4306" y="19568"/>
                    <a:pt x="4102" y="19408"/>
                  </a:cubicBezTo>
                  <a:cubicBezTo>
                    <a:pt x="3955" y="19308"/>
                    <a:pt x="3811" y="19190"/>
                    <a:pt x="3671" y="19072"/>
                  </a:cubicBezTo>
                  <a:cubicBezTo>
                    <a:pt x="3452" y="18896"/>
                    <a:pt x="3242" y="18702"/>
                    <a:pt x="3039" y="18510"/>
                  </a:cubicBezTo>
                  <a:cubicBezTo>
                    <a:pt x="2891" y="18367"/>
                    <a:pt x="2745" y="18215"/>
                    <a:pt x="2606" y="18056"/>
                  </a:cubicBezTo>
                  <a:cubicBezTo>
                    <a:pt x="2383" y="17821"/>
                    <a:pt x="2172" y="17561"/>
                    <a:pt x="1974" y="17300"/>
                  </a:cubicBezTo>
                  <a:cubicBezTo>
                    <a:pt x="1823" y="17098"/>
                    <a:pt x="1679" y="16897"/>
                    <a:pt x="1543" y="16678"/>
                  </a:cubicBezTo>
                  <a:cubicBezTo>
                    <a:pt x="1309" y="16317"/>
                    <a:pt x="1097" y="15931"/>
                    <a:pt x="911" y="15537"/>
                  </a:cubicBezTo>
                  <a:cubicBezTo>
                    <a:pt x="745" y="15184"/>
                    <a:pt x="602" y="14822"/>
                    <a:pt x="479" y="14453"/>
                  </a:cubicBezTo>
                  <a:cubicBezTo>
                    <a:pt x="168" y="13495"/>
                    <a:pt x="0" y="12488"/>
                    <a:pt x="0" y="11447"/>
                  </a:cubicBezTo>
                  <a:cubicBezTo>
                    <a:pt x="0" y="11195"/>
                    <a:pt x="0" y="10682"/>
                    <a:pt x="0" y="10682"/>
                  </a:cubicBezTo>
                  <a:lnTo>
                    <a:pt x="0" y="0"/>
                  </a:lnTo>
                  <a:cubicBezTo>
                    <a:pt x="0" y="882"/>
                    <a:pt x="168" y="1730"/>
                    <a:pt x="479" y="2519"/>
                  </a:cubicBezTo>
                  <a:cubicBezTo>
                    <a:pt x="602" y="2839"/>
                    <a:pt x="745" y="3141"/>
                    <a:pt x="911" y="3443"/>
                  </a:cubicBezTo>
                  <a:cubicBezTo>
                    <a:pt x="1097" y="3771"/>
                    <a:pt x="1309" y="4090"/>
                    <a:pt x="1543" y="4401"/>
                  </a:cubicBezTo>
                  <a:cubicBezTo>
                    <a:pt x="1679" y="4577"/>
                    <a:pt x="1823" y="4754"/>
                    <a:pt x="1974" y="4930"/>
                  </a:cubicBezTo>
                  <a:cubicBezTo>
                    <a:pt x="2172" y="5148"/>
                    <a:pt x="2383" y="5358"/>
                    <a:pt x="2606" y="5560"/>
                  </a:cubicBezTo>
                  <a:cubicBezTo>
                    <a:pt x="2745" y="5694"/>
                    <a:pt x="2891" y="5820"/>
                    <a:pt x="3039" y="5937"/>
                  </a:cubicBezTo>
                  <a:cubicBezTo>
                    <a:pt x="3242" y="6105"/>
                    <a:pt x="3452" y="6265"/>
                    <a:pt x="3671" y="6416"/>
                  </a:cubicBezTo>
                  <a:cubicBezTo>
                    <a:pt x="3811" y="6509"/>
                    <a:pt x="3955" y="6610"/>
                    <a:pt x="4102" y="6701"/>
                  </a:cubicBezTo>
                  <a:cubicBezTo>
                    <a:pt x="4306" y="6828"/>
                    <a:pt x="4517" y="6954"/>
                    <a:pt x="4734" y="7063"/>
                  </a:cubicBezTo>
                  <a:cubicBezTo>
                    <a:pt x="4876" y="7147"/>
                    <a:pt x="5020" y="7214"/>
                    <a:pt x="5167" y="7289"/>
                  </a:cubicBezTo>
                  <a:cubicBezTo>
                    <a:pt x="5372" y="7390"/>
                    <a:pt x="5582" y="7483"/>
                    <a:pt x="5797" y="7575"/>
                  </a:cubicBezTo>
                  <a:cubicBezTo>
                    <a:pt x="5939" y="7626"/>
                    <a:pt x="6083" y="7684"/>
                    <a:pt x="6230" y="7743"/>
                  </a:cubicBezTo>
                  <a:cubicBezTo>
                    <a:pt x="6437" y="7818"/>
                    <a:pt x="6648" y="7886"/>
                    <a:pt x="6862" y="7953"/>
                  </a:cubicBezTo>
                  <a:cubicBezTo>
                    <a:pt x="7004" y="7995"/>
                    <a:pt x="7147" y="8037"/>
                    <a:pt x="7293" y="8079"/>
                  </a:cubicBezTo>
                  <a:cubicBezTo>
                    <a:pt x="7500" y="8137"/>
                    <a:pt x="7711" y="8188"/>
                    <a:pt x="7925" y="8230"/>
                  </a:cubicBezTo>
                  <a:cubicBezTo>
                    <a:pt x="8068" y="8264"/>
                    <a:pt x="8212" y="8297"/>
                    <a:pt x="8357" y="8323"/>
                  </a:cubicBezTo>
                  <a:cubicBezTo>
                    <a:pt x="8566" y="8356"/>
                    <a:pt x="8777" y="8390"/>
                    <a:pt x="8989" y="8424"/>
                  </a:cubicBezTo>
                  <a:cubicBezTo>
                    <a:pt x="9133" y="8440"/>
                    <a:pt x="9277" y="8456"/>
                    <a:pt x="9420" y="8474"/>
                  </a:cubicBezTo>
                  <a:cubicBezTo>
                    <a:pt x="9629" y="8490"/>
                    <a:pt x="9840" y="8507"/>
                    <a:pt x="10052" y="8524"/>
                  </a:cubicBezTo>
                  <a:cubicBezTo>
                    <a:pt x="10196" y="8533"/>
                    <a:pt x="10339" y="8533"/>
                    <a:pt x="10485" y="8533"/>
                  </a:cubicBezTo>
                  <a:cubicBezTo>
                    <a:pt x="10588" y="8541"/>
                    <a:pt x="10694" y="8541"/>
                    <a:pt x="10799" y="8541"/>
                  </a:cubicBezTo>
                  <a:cubicBezTo>
                    <a:pt x="10905" y="8541"/>
                    <a:pt x="11010" y="8541"/>
                    <a:pt x="11115" y="8533"/>
                  </a:cubicBezTo>
                  <a:cubicBezTo>
                    <a:pt x="11260" y="8533"/>
                    <a:pt x="11404" y="8533"/>
                    <a:pt x="11548" y="8524"/>
                  </a:cubicBezTo>
                  <a:cubicBezTo>
                    <a:pt x="11760" y="8507"/>
                    <a:pt x="11971" y="8490"/>
                    <a:pt x="12180" y="8474"/>
                  </a:cubicBezTo>
                  <a:cubicBezTo>
                    <a:pt x="12323" y="8456"/>
                    <a:pt x="12467" y="8440"/>
                    <a:pt x="12611" y="8424"/>
                  </a:cubicBezTo>
                  <a:cubicBezTo>
                    <a:pt x="12823" y="8390"/>
                    <a:pt x="13034" y="8356"/>
                    <a:pt x="13243" y="8323"/>
                  </a:cubicBezTo>
                  <a:cubicBezTo>
                    <a:pt x="13388" y="8297"/>
                    <a:pt x="13533" y="8264"/>
                    <a:pt x="13675" y="8230"/>
                  </a:cubicBezTo>
                  <a:cubicBezTo>
                    <a:pt x="13889" y="8188"/>
                    <a:pt x="14100" y="8137"/>
                    <a:pt x="14307" y="8079"/>
                  </a:cubicBezTo>
                  <a:cubicBezTo>
                    <a:pt x="14453" y="8037"/>
                    <a:pt x="14596" y="7995"/>
                    <a:pt x="14738" y="7953"/>
                  </a:cubicBezTo>
                  <a:cubicBezTo>
                    <a:pt x="14952" y="7886"/>
                    <a:pt x="15163" y="7818"/>
                    <a:pt x="15370" y="7743"/>
                  </a:cubicBezTo>
                  <a:cubicBezTo>
                    <a:pt x="15516" y="7684"/>
                    <a:pt x="15661" y="7626"/>
                    <a:pt x="15803" y="7567"/>
                  </a:cubicBezTo>
                  <a:cubicBezTo>
                    <a:pt x="16017" y="7483"/>
                    <a:pt x="16228" y="7390"/>
                    <a:pt x="16433" y="7289"/>
                  </a:cubicBezTo>
                  <a:cubicBezTo>
                    <a:pt x="16580" y="7214"/>
                    <a:pt x="16724" y="7138"/>
                    <a:pt x="16866" y="7063"/>
                  </a:cubicBezTo>
                  <a:cubicBezTo>
                    <a:pt x="17083" y="6945"/>
                    <a:pt x="17294" y="6828"/>
                    <a:pt x="17498" y="6701"/>
                  </a:cubicBezTo>
                  <a:cubicBezTo>
                    <a:pt x="17645" y="6610"/>
                    <a:pt x="17788" y="6509"/>
                    <a:pt x="17929" y="6416"/>
                  </a:cubicBezTo>
                  <a:cubicBezTo>
                    <a:pt x="18148" y="6265"/>
                    <a:pt x="18358" y="6105"/>
                    <a:pt x="18561" y="5937"/>
                  </a:cubicBezTo>
                  <a:cubicBezTo>
                    <a:pt x="18709" y="5820"/>
                    <a:pt x="18855" y="5694"/>
                    <a:pt x="18994" y="5560"/>
                  </a:cubicBezTo>
                  <a:cubicBezTo>
                    <a:pt x="19217" y="5358"/>
                    <a:pt x="19428" y="5148"/>
                    <a:pt x="19626" y="4930"/>
                  </a:cubicBezTo>
                  <a:cubicBezTo>
                    <a:pt x="19777" y="4754"/>
                    <a:pt x="19921" y="4577"/>
                    <a:pt x="20057" y="4401"/>
                  </a:cubicBezTo>
                  <a:cubicBezTo>
                    <a:pt x="20291" y="4090"/>
                    <a:pt x="20503" y="3771"/>
                    <a:pt x="20689" y="3443"/>
                  </a:cubicBezTo>
                  <a:cubicBezTo>
                    <a:pt x="20855" y="3141"/>
                    <a:pt x="20998" y="2839"/>
                    <a:pt x="21121" y="2519"/>
                  </a:cubicBezTo>
                  <a:cubicBezTo>
                    <a:pt x="21432" y="1730"/>
                    <a:pt x="21600" y="882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24" name="Shape 2044">
              <a:extLst>
                <a:ext uri="{FF2B5EF4-FFF2-40B4-BE49-F238E27FC236}">
                  <a16:creationId xmlns:a16="http://schemas.microsoft.com/office/drawing/2014/main" id="{A93BEE15-38B0-F243-98B0-AA11FFFE26E6}"/>
                </a:ext>
              </a:extLst>
            </p:cNvPr>
            <p:cNvSpPr/>
            <p:nvPr/>
          </p:nvSpPr>
          <p:spPr>
            <a:xfrm>
              <a:off x="50426" y="0"/>
              <a:ext cx="1386728" cy="22718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685663">
                <a:buClrTx/>
              </a:pPr>
              <a:endParaRPr sz="1899" kern="1200" dirty="0">
                <a:solidFill>
                  <a:srgbClr val="484848"/>
                </a:solidFill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0" name="Shape 2046">
            <a:extLst>
              <a:ext uri="{FF2B5EF4-FFF2-40B4-BE49-F238E27FC236}">
                <a16:creationId xmlns:a16="http://schemas.microsoft.com/office/drawing/2014/main" id="{E965E098-DBBC-C548-8B45-8F3F70E3DAEA}"/>
              </a:ext>
            </a:extLst>
          </p:cNvPr>
          <p:cNvSpPr/>
          <p:nvPr/>
        </p:nvSpPr>
        <p:spPr>
          <a:xfrm>
            <a:off x="6176842" y="3328823"/>
            <a:ext cx="1340791" cy="53631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219075">
              <a:buClrTx/>
            </a:pPr>
            <a:endParaRPr sz="791" kern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Shape 2047">
            <a:extLst>
              <a:ext uri="{FF2B5EF4-FFF2-40B4-BE49-F238E27FC236}">
                <a16:creationId xmlns:a16="http://schemas.microsoft.com/office/drawing/2014/main" id="{835DC698-45F3-BB42-8CEC-959E27C45487}"/>
              </a:ext>
            </a:extLst>
          </p:cNvPr>
          <p:cNvSpPr/>
          <p:nvPr/>
        </p:nvSpPr>
        <p:spPr>
          <a:xfrm>
            <a:off x="3901605" y="3328823"/>
            <a:ext cx="1340791" cy="53631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219075">
              <a:buClrTx/>
            </a:pPr>
            <a:endParaRPr sz="791" kern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Shape 2048">
            <a:extLst>
              <a:ext uri="{FF2B5EF4-FFF2-40B4-BE49-F238E27FC236}">
                <a16:creationId xmlns:a16="http://schemas.microsoft.com/office/drawing/2014/main" id="{292949F5-E906-EE47-8E30-7E3DE7D254A0}"/>
              </a:ext>
            </a:extLst>
          </p:cNvPr>
          <p:cNvSpPr/>
          <p:nvPr/>
        </p:nvSpPr>
        <p:spPr>
          <a:xfrm>
            <a:off x="1627802" y="3328823"/>
            <a:ext cx="1340791" cy="53631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219075">
              <a:buClrTx/>
            </a:pPr>
            <a:endParaRPr sz="791" kern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6F4B28-2BBB-734E-AA91-247B9DEB512D}"/>
              </a:ext>
            </a:extLst>
          </p:cNvPr>
          <p:cNvSpPr txBox="1"/>
          <p:nvPr/>
        </p:nvSpPr>
        <p:spPr>
          <a:xfrm>
            <a:off x="3166024" y="229640"/>
            <a:ext cx="281198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663">
              <a:buClrTx/>
            </a:pPr>
            <a:r>
              <a:rPr lang="es-CO" sz="2250" b="1" kern="1200">
                <a:latin typeface="Poppins" pitchFamily="2" charset="77"/>
                <a:ea typeface="+mn-ea"/>
                <a:cs typeface="Poppins" pitchFamily="2" charset="77"/>
              </a:rPr>
              <a:t>Algunos números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8C78EC-27C9-B743-B45E-3512495A8650}"/>
              </a:ext>
            </a:extLst>
          </p:cNvPr>
          <p:cNvSpPr txBox="1"/>
          <p:nvPr/>
        </p:nvSpPr>
        <p:spPr>
          <a:xfrm>
            <a:off x="1635276" y="3458483"/>
            <a:ext cx="1340790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685663"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$21 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F1AD00-AC71-1E42-9E0B-14282D6F4E10}"/>
              </a:ext>
            </a:extLst>
          </p:cNvPr>
          <p:cNvSpPr txBox="1"/>
          <p:nvPr/>
        </p:nvSpPr>
        <p:spPr>
          <a:xfrm>
            <a:off x="4328184" y="3458483"/>
            <a:ext cx="48763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663"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$$$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8371F9-6E69-6944-AE9B-634B9D3932CD}"/>
              </a:ext>
            </a:extLst>
          </p:cNvPr>
          <p:cNvSpPr txBox="1"/>
          <p:nvPr/>
        </p:nvSpPr>
        <p:spPr>
          <a:xfrm>
            <a:off x="6357360" y="3458483"/>
            <a:ext cx="97975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663"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$3,1 B COP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8799938C-F254-C04C-970C-AA62915E428E}"/>
              </a:ext>
            </a:extLst>
          </p:cNvPr>
          <p:cNvSpPr txBox="1">
            <a:spLocks/>
          </p:cNvSpPr>
          <p:nvPr/>
        </p:nvSpPr>
        <p:spPr>
          <a:xfrm>
            <a:off x="6062592" y="4063837"/>
            <a:ext cx="1803938" cy="203389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864">
              <a:lnSpc>
                <a:spcPts val="1313"/>
              </a:lnSpc>
              <a:buClrTx/>
            </a:pPr>
            <a:r>
              <a:rPr lang="es-CO" sz="1600" dirty="0">
                <a:solidFill>
                  <a:srgbClr val="48484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Cuentas de ahorros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0A55CE6E-13CE-4F15-8915-DD336AD7966A}"/>
              </a:ext>
            </a:extLst>
          </p:cNvPr>
          <p:cNvSpPr txBox="1">
            <a:spLocks/>
          </p:cNvSpPr>
          <p:nvPr/>
        </p:nvSpPr>
        <p:spPr>
          <a:xfrm>
            <a:off x="1392117" y="4104994"/>
            <a:ext cx="1803938" cy="370101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864">
              <a:lnSpc>
                <a:spcPts val="1313"/>
              </a:lnSpc>
              <a:buClrTx/>
            </a:pPr>
            <a:r>
              <a:rPr lang="es-CO" sz="1600" dirty="0">
                <a:solidFill>
                  <a:srgbClr val="48484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Cuentas de créditos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7085E06C-2015-4EFF-B03C-4E025D65093A}"/>
              </a:ext>
            </a:extLst>
          </p:cNvPr>
          <p:cNvSpPr txBox="1">
            <a:spLocks/>
          </p:cNvSpPr>
          <p:nvPr/>
        </p:nvSpPr>
        <p:spPr>
          <a:xfrm>
            <a:off x="3678901" y="4036663"/>
            <a:ext cx="1803938" cy="370101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864">
              <a:lnSpc>
                <a:spcPts val="1313"/>
              </a:lnSpc>
              <a:buClrTx/>
            </a:pPr>
            <a:r>
              <a:rPr lang="es-CO" sz="1600" dirty="0">
                <a:solidFill>
                  <a:srgbClr val="48484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Fidelización de clientes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C3D7E703-060E-46A0-B86A-FA33C9CDB50B}"/>
              </a:ext>
            </a:extLst>
          </p:cNvPr>
          <p:cNvSpPr txBox="1">
            <a:spLocks/>
          </p:cNvSpPr>
          <p:nvPr/>
        </p:nvSpPr>
        <p:spPr>
          <a:xfrm>
            <a:off x="3625662" y="644805"/>
            <a:ext cx="1803938" cy="370101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864">
              <a:lnSpc>
                <a:spcPts val="1313"/>
              </a:lnSpc>
              <a:buClrTx/>
            </a:pPr>
            <a:r>
              <a:rPr lang="es-CO" sz="1600" dirty="0">
                <a:solidFill>
                  <a:srgbClr val="48484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Análisis de más de 500 mil datos</a:t>
            </a:r>
          </a:p>
        </p:txBody>
      </p:sp>
    </p:spTree>
    <p:extLst>
      <p:ext uri="{BB962C8B-B14F-4D97-AF65-F5344CB8AC3E}">
        <p14:creationId xmlns:p14="http://schemas.microsoft.com/office/powerpoint/2010/main" val="221082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046">
            <a:extLst>
              <a:ext uri="{FF2B5EF4-FFF2-40B4-BE49-F238E27FC236}">
                <a16:creationId xmlns:a16="http://schemas.microsoft.com/office/drawing/2014/main" id="{E965E098-DBBC-C548-8B45-8F3F70E3DAEA}"/>
              </a:ext>
            </a:extLst>
          </p:cNvPr>
          <p:cNvSpPr/>
          <p:nvPr/>
        </p:nvSpPr>
        <p:spPr>
          <a:xfrm>
            <a:off x="6888463" y="3319846"/>
            <a:ext cx="1340791" cy="53631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219075">
              <a:buClrTx/>
            </a:pPr>
            <a:endParaRPr sz="791" kern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Shape 2047">
            <a:extLst>
              <a:ext uri="{FF2B5EF4-FFF2-40B4-BE49-F238E27FC236}">
                <a16:creationId xmlns:a16="http://schemas.microsoft.com/office/drawing/2014/main" id="{835DC698-45F3-BB42-8CEC-959E27C45487}"/>
              </a:ext>
            </a:extLst>
          </p:cNvPr>
          <p:cNvSpPr/>
          <p:nvPr/>
        </p:nvSpPr>
        <p:spPr>
          <a:xfrm>
            <a:off x="4017888" y="3304415"/>
            <a:ext cx="1340791" cy="53631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219075">
              <a:buClrTx/>
            </a:pPr>
            <a:endParaRPr sz="791" kern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Shape 2048">
            <a:extLst>
              <a:ext uri="{FF2B5EF4-FFF2-40B4-BE49-F238E27FC236}">
                <a16:creationId xmlns:a16="http://schemas.microsoft.com/office/drawing/2014/main" id="{292949F5-E906-EE47-8E30-7E3DE7D254A0}"/>
              </a:ext>
            </a:extLst>
          </p:cNvPr>
          <p:cNvSpPr/>
          <p:nvPr/>
        </p:nvSpPr>
        <p:spPr>
          <a:xfrm>
            <a:off x="1150431" y="3304415"/>
            <a:ext cx="1340791" cy="53631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219075">
              <a:buClrTx/>
            </a:pPr>
            <a:endParaRPr sz="791" kern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6F4B28-2BBB-734E-AA91-247B9DEB512D}"/>
              </a:ext>
            </a:extLst>
          </p:cNvPr>
          <p:cNvSpPr txBox="1"/>
          <p:nvPr/>
        </p:nvSpPr>
        <p:spPr>
          <a:xfrm>
            <a:off x="3166024" y="229640"/>
            <a:ext cx="281198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663">
              <a:buClrTx/>
            </a:pPr>
            <a:r>
              <a:rPr lang="es-CO" sz="2250" b="1" kern="1200">
                <a:latin typeface="Poppins" pitchFamily="2" charset="77"/>
                <a:ea typeface="+mn-ea"/>
                <a:cs typeface="Poppins" pitchFamily="2" charset="77"/>
              </a:rPr>
              <a:t>Algunos números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8C78EC-27C9-B743-B45E-3512495A8650}"/>
              </a:ext>
            </a:extLst>
          </p:cNvPr>
          <p:cNvSpPr txBox="1"/>
          <p:nvPr/>
        </p:nvSpPr>
        <p:spPr>
          <a:xfrm>
            <a:off x="1157905" y="3434075"/>
            <a:ext cx="1340790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685663"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$21 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F1AD00-AC71-1E42-9E0B-14282D6F4E10}"/>
              </a:ext>
            </a:extLst>
          </p:cNvPr>
          <p:cNvSpPr txBox="1"/>
          <p:nvPr/>
        </p:nvSpPr>
        <p:spPr>
          <a:xfrm>
            <a:off x="4444467" y="3434075"/>
            <a:ext cx="48763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663"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$$$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8371F9-6E69-6944-AE9B-634B9D3932CD}"/>
              </a:ext>
            </a:extLst>
          </p:cNvPr>
          <p:cNvSpPr txBox="1"/>
          <p:nvPr/>
        </p:nvSpPr>
        <p:spPr>
          <a:xfrm>
            <a:off x="7068981" y="3449506"/>
            <a:ext cx="979756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685663"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$3,1 B COP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8799938C-F254-C04C-970C-AA62915E428E}"/>
              </a:ext>
            </a:extLst>
          </p:cNvPr>
          <p:cNvSpPr txBox="1">
            <a:spLocks/>
          </p:cNvSpPr>
          <p:nvPr/>
        </p:nvSpPr>
        <p:spPr>
          <a:xfrm>
            <a:off x="6774213" y="4054860"/>
            <a:ext cx="1803938" cy="203389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864">
              <a:lnSpc>
                <a:spcPts val="1313"/>
              </a:lnSpc>
              <a:buClrTx/>
            </a:pPr>
            <a:r>
              <a:rPr lang="es-CO" sz="1600" dirty="0">
                <a:solidFill>
                  <a:srgbClr val="48484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Cuentas de ahorros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0A55CE6E-13CE-4F15-8915-DD336AD7966A}"/>
              </a:ext>
            </a:extLst>
          </p:cNvPr>
          <p:cNvSpPr txBox="1">
            <a:spLocks/>
          </p:cNvSpPr>
          <p:nvPr/>
        </p:nvSpPr>
        <p:spPr>
          <a:xfrm>
            <a:off x="914746" y="4080586"/>
            <a:ext cx="1803938" cy="370101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864">
              <a:lnSpc>
                <a:spcPts val="1313"/>
              </a:lnSpc>
              <a:buClrTx/>
            </a:pPr>
            <a:r>
              <a:rPr lang="es-CO" sz="1600" dirty="0">
                <a:solidFill>
                  <a:srgbClr val="48484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Cuentas de créditos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7085E06C-2015-4EFF-B03C-4E025D65093A}"/>
              </a:ext>
            </a:extLst>
          </p:cNvPr>
          <p:cNvSpPr txBox="1">
            <a:spLocks/>
          </p:cNvSpPr>
          <p:nvPr/>
        </p:nvSpPr>
        <p:spPr>
          <a:xfrm>
            <a:off x="3795184" y="4012255"/>
            <a:ext cx="1803938" cy="370101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864">
              <a:lnSpc>
                <a:spcPts val="1313"/>
              </a:lnSpc>
              <a:buClrTx/>
            </a:pPr>
            <a:r>
              <a:rPr lang="es-CO" sz="1600" dirty="0">
                <a:solidFill>
                  <a:srgbClr val="48484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Fidelización de clientes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32E421-D10C-4DE9-9574-939AF928E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4" y="1046441"/>
            <a:ext cx="2963876" cy="2147914"/>
          </a:xfrm>
          <a:prstGeom prst="rect">
            <a:avLst/>
          </a:prstGeom>
        </p:spPr>
      </p:pic>
      <p:pic>
        <p:nvPicPr>
          <p:cNvPr id="67" name="Google Shape;284;p14">
            <a:extLst>
              <a:ext uri="{FF2B5EF4-FFF2-40B4-BE49-F238E27FC236}">
                <a16:creationId xmlns:a16="http://schemas.microsoft.com/office/drawing/2014/main" id="{4DC35052-69D4-4345-B200-E23931F2C1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569" y="1256584"/>
            <a:ext cx="2771426" cy="177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0506BEB-C59D-400D-B7D9-27920EB92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704" y="992234"/>
            <a:ext cx="3208244" cy="22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>
            <a:extLst>
              <a:ext uri="{FF2B5EF4-FFF2-40B4-BE49-F238E27FC236}">
                <a16:creationId xmlns:a16="http://schemas.microsoft.com/office/drawing/2014/main" id="{2695A08B-08B8-CF44-A688-0C4FB01BFA73}"/>
              </a:ext>
            </a:extLst>
          </p:cNvPr>
          <p:cNvSpPr/>
          <p:nvPr/>
        </p:nvSpPr>
        <p:spPr>
          <a:xfrm>
            <a:off x="3800738" y="2345465"/>
            <a:ext cx="1542524" cy="146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420"/>
                </a:lnTo>
                <a:lnTo>
                  <a:pt x="10024" y="1420"/>
                </a:lnTo>
                <a:lnTo>
                  <a:pt x="10024" y="21600"/>
                </a:lnTo>
                <a:lnTo>
                  <a:pt x="11576" y="21600"/>
                </a:lnTo>
                <a:cubicBezTo>
                  <a:pt x="11576" y="21600"/>
                  <a:pt x="11576" y="1420"/>
                  <a:pt x="11576" y="1420"/>
                </a:cubicBezTo>
                <a:lnTo>
                  <a:pt x="21600" y="1420"/>
                </a:lnTo>
                <a:cubicBezTo>
                  <a:pt x="21600" y="1420"/>
                  <a:pt x="21600" y="0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20092" tIns="20092" rIns="20092" bIns="20092" numCol="1" anchor="ctr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57EADC8B-78E8-014F-8DB2-C45A0E3EE7FB}"/>
              </a:ext>
            </a:extLst>
          </p:cNvPr>
          <p:cNvSpPr/>
          <p:nvPr/>
        </p:nvSpPr>
        <p:spPr>
          <a:xfrm>
            <a:off x="2572618" y="1913982"/>
            <a:ext cx="1108843" cy="1356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05" y="21600"/>
                </a:moveTo>
                <a:lnTo>
                  <a:pt x="10421" y="21600"/>
                </a:lnTo>
                <a:cubicBezTo>
                  <a:pt x="7548" y="21600"/>
                  <a:pt x="4943" y="20645"/>
                  <a:pt x="3056" y="19103"/>
                </a:cubicBezTo>
                <a:cubicBezTo>
                  <a:pt x="1169" y="17561"/>
                  <a:pt x="0" y="15432"/>
                  <a:pt x="0" y="13084"/>
                </a:cubicBezTo>
                <a:lnTo>
                  <a:pt x="0" y="1548"/>
                </a:lnTo>
                <a:cubicBezTo>
                  <a:pt x="0" y="693"/>
                  <a:pt x="848" y="0"/>
                  <a:pt x="1895" y="0"/>
                </a:cubicBezTo>
                <a:cubicBezTo>
                  <a:pt x="2941" y="0"/>
                  <a:pt x="3789" y="693"/>
                  <a:pt x="3789" y="1548"/>
                </a:cubicBezTo>
                <a:lnTo>
                  <a:pt x="3789" y="13084"/>
                </a:lnTo>
                <a:cubicBezTo>
                  <a:pt x="3789" y="14578"/>
                  <a:pt x="4533" y="15933"/>
                  <a:pt x="5734" y="16914"/>
                </a:cubicBezTo>
                <a:cubicBezTo>
                  <a:pt x="6935" y="17895"/>
                  <a:pt x="8593" y="18503"/>
                  <a:pt x="10421" y="18503"/>
                </a:cubicBezTo>
                <a:lnTo>
                  <a:pt x="19705" y="18503"/>
                </a:lnTo>
                <a:cubicBezTo>
                  <a:pt x="20752" y="18503"/>
                  <a:pt x="21600" y="19196"/>
                  <a:pt x="21600" y="20052"/>
                </a:cubicBezTo>
                <a:cubicBezTo>
                  <a:pt x="21600" y="20907"/>
                  <a:pt x="20752" y="21600"/>
                  <a:pt x="19705" y="21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20092" tIns="20092" rIns="20092" bIns="20092" numCol="1" anchor="ctr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AE4911A7-A632-924D-AFEE-C7D250C530E8}"/>
              </a:ext>
            </a:extLst>
          </p:cNvPr>
          <p:cNvSpPr/>
          <p:nvPr/>
        </p:nvSpPr>
        <p:spPr>
          <a:xfrm>
            <a:off x="2932505" y="1096940"/>
            <a:ext cx="1450840" cy="2714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569" extrusionOk="0">
                <a:moveTo>
                  <a:pt x="3538" y="0"/>
                </a:moveTo>
                <a:cubicBezTo>
                  <a:pt x="1664" y="0"/>
                  <a:pt x="144" y="813"/>
                  <a:pt x="144" y="1816"/>
                </a:cubicBezTo>
                <a:cubicBezTo>
                  <a:pt x="144" y="2819"/>
                  <a:pt x="1664" y="3632"/>
                  <a:pt x="3538" y="3632"/>
                </a:cubicBezTo>
                <a:cubicBezTo>
                  <a:pt x="5412" y="3632"/>
                  <a:pt x="6931" y="2819"/>
                  <a:pt x="6931" y="1816"/>
                </a:cubicBezTo>
                <a:cubicBezTo>
                  <a:pt x="6931" y="813"/>
                  <a:pt x="5412" y="0"/>
                  <a:pt x="3538" y="0"/>
                </a:cubicBezTo>
                <a:close/>
                <a:moveTo>
                  <a:pt x="2166" y="4096"/>
                </a:moveTo>
                <a:cubicBezTo>
                  <a:pt x="970" y="4096"/>
                  <a:pt x="0" y="4615"/>
                  <a:pt x="0" y="5255"/>
                </a:cubicBezTo>
                <a:lnTo>
                  <a:pt x="0" y="10124"/>
                </a:lnTo>
                <a:cubicBezTo>
                  <a:pt x="0" y="10764"/>
                  <a:pt x="970" y="11284"/>
                  <a:pt x="2166" y="11284"/>
                </a:cubicBezTo>
                <a:lnTo>
                  <a:pt x="5054" y="11284"/>
                </a:lnTo>
                <a:cubicBezTo>
                  <a:pt x="6250" y="11284"/>
                  <a:pt x="7220" y="10764"/>
                  <a:pt x="7220" y="10124"/>
                </a:cubicBezTo>
                <a:cubicBezTo>
                  <a:pt x="7220" y="10124"/>
                  <a:pt x="7220" y="9558"/>
                  <a:pt x="7220" y="9351"/>
                </a:cubicBezTo>
                <a:lnTo>
                  <a:pt x="15018" y="9351"/>
                </a:lnTo>
                <a:cubicBezTo>
                  <a:pt x="15653" y="9351"/>
                  <a:pt x="16173" y="9073"/>
                  <a:pt x="16173" y="8733"/>
                </a:cubicBezTo>
                <a:cubicBezTo>
                  <a:pt x="16173" y="8393"/>
                  <a:pt x="15653" y="8115"/>
                  <a:pt x="15018" y="8115"/>
                </a:cubicBezTo>
                <a:lnTo>
                  <a:pt x="7220" y="8115"/>
                </a:lnTo>
                <a:cubicBezTo>
                  <a:pt x="7220" y="6729"/>
                  <a:pt x="7220" y="5255"/>
                  <a:pt x="7220" y="5255"/>
                </a:cubicBezTo>
                <a:cubicBezTo>
                  <a:pt x="7220" y="4615"/>
                  <a:pt x="6250" y="4096"/>
                  <a:pt x="5054" y="4096"/>
                </a:cubicBezTo>
                <a:lnTo>
                  <a:pt x="2166" y="4096"/>
                </a:lnTo>
                <a:close/>
                <a:moveTo>
                  <a:pt x="2166" y="11825"/>
                </a:moveTo>
                <a:cubicBezTo>
                  <a:pt x="1570" y="11825"/>
                  <a:pt x="1029" y="11955"/>
                  <a:pt x="636" y="12165"/>
                </a:cubicBezTo>
                <a:cubicBezTo>
                  <a:pt x="244" y="12375"/>
                  <a:pt x="0" y="12665"/>
                  <a:pt x="0" y="12984"/>
                </a:cubicBezTo>
                <a:lnTo>
                  <a:pt x="0" y="13370"/>
                </a:lnTo>
                <a:cubicBezTo>
                  <a:pt x="0" y="13689"/>
                  <a:pt x="244" y="13979"/>
                  <a:pt x="636" y="14189"/>
                </a:cubicBezTo>
                <a:cubicBezTo>
                  <a:pt x="1029" y="14399"/>
                  <a:pt x="1570" y="14529"/>
                  <a:pt x="2166" y="14529"/>
                </a:cubicBezTo>
                <a:lnTo>
                  <a:pt x="11146" y="14529"/>
                </a:lnTo>
                <a:lnTo>
                  <a:pt x="16760" y="20903"/>
                </a:lnTo>
                <a:cubicBezTo>
                  <a:pt x="17014" y="21191"/>
                  <a:pt x="17469" y="21399"/>
                  <a:pt x="17992" y="21500"/>
                </a:cubicBezTo>
                <a:cubicBezTo>
                  <a:pt x="18514" y="21600"/>
                  <a:pt x="19105" y="21594"/>
                  <a:pt x="19643" y="21459"/>
                </a:cubicBezTo>
                <a:lnTo>
                  <a:pt x="20298" y="21292"/>
                </a:lnTo>
                <a:cubicBezTo>
                  <a:pt x="20836" y="21156"/>
                  <a:pt x="21225" y="20915"/>
                  <a:pt x="21412" y="20635"/>
                </a:cubicBezTo>
                <a:cubicBezTo>
                  <a:pt x="21600" y="20355"/>
                  <a:pt x="21585" y="20039"/>
                  <a:pt x="21331" y="19751"/>
                </a:cubicBezTo>
                <a:lnTo>
                  <a:pt x="14937" y="12489"/>
                </a:lnTo>
                <a:cubicBezTo>
                  <a:pt x="14830" y="12374"/>
                  <a:pt x="14696" y="12271"/>
                  <a:pt x="14540" y="12182"/>
                </a:cubicBezTo>
                <a:cubicBezTo>
                  <a:pt x="14391" y="12098"/>
                  <a:pt x="14222" y="12027"/>
                  <a:pt x="14030" y="11974"/>
                </a:cubicBezTo>
                <a:cubicBezTo>
                  <a:pt x="13614" y="11860"/>
                  <a:pt x="13216" y="11857"/>
                  <a:pt x="12667" y="11839"/>
                </a:cubicBezTo>
                <a:cubicBezTo>
                  <a:pt x="12182" y="11823"/>
                  <a:pt x="11650" y="11825"/>
                  <a:pt x="11570" y="11825"/>
                </a:cubicBezTo>
                <a:lnTo>
                  <a:pt x="2166" y="11825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20092" tIns="20092" rIns="20092" bIns="20092" numCol="1" anchor="ctr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C56225BD-91FA-864F-BC9E-FCA30115B4E8}"/>
              </a:ext>
            </a:extLst>
          </p:cNvPr>
          <p:cNvSpPr/>
          <p:nvPr/>
        </p:nvSpPr>
        <p:spPr>
          <a:xfrm flipH="1">
            <a:off x="5462539" y="1913982"/>
            <a:ext cx="1108843" cy="1356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05" y="21600"/>
                </a:moveTo>
                <a:lnTo>
                  <a:pt x="10421" y="21600"/>
                </a:lnTo>
                <a:cubicBezTo>
                  <a:pt x="7548" y="21600"/>
                  <a:pt x="4943" y="20645"/>
                  <a:pt x="3056" y="19103"/>
                </a:cubicBezTo>
                <a:cubicBezTo>
                  <a:pt x="1169" y="17561"/>
                  <a:pt x="0" y="15432"/>
                  <a:pt x="0" y="13084"/>
                </a:cubicBezTo>
                <a:lnTo>
                  <a:pt x="0" y="1548"/>
                </a:lnTo>
                <a:cubicBezTo>
                  <a:pt x="0" y="693"/>
                  <a:pt x="848" y="0"/>
                  <a:pt x="1895" y="0"/>
                </a:cubicBezTo>
                <a:cubicBezTo>
                  <a:pt x="2941" y="0"/>
                  <a:pt x="3789" y="693"/>
                  <a:pt x="3789" y="1548"/>
                </a:cubicBezTo>
                <a:lnTo>
                  <a:pt x="3789" y="13084"/>
                </a:lnTo>
                <a:cubicBezTo>
                  <a:pt x="3789" y="14578"/>
                  <a:pt x="4533" y="15933"/>
                  <a:pt x="5734" y="16914"/>
                </a:cubicBezTo>
                <a:cubicBezTo>
                  <a:pt x="6935" y="17895"/>
                  <a:pt x="8593" y="18503"/>
                  <a:pt x="10421" y="18503"/>
                </a:cubicBezTo>
                <a:lnTo>
                  <a:pt x="19705" y="18503"/>
                </a:lnTo>
                <a:cubicBezTo>
                  <a:pt x="20752" y="18503"/>
                  <a:pt x="21600" y="19196"/>
                  <a:pt x="21600" y="20052"/>
                </a:cubicBezTo>
                <a:cubicBezTo>
                  <a:pt x="21600" y="20907"/>
                  <a:pt x="20752" y="21600"/>
                  <a:pt x="19705" y="21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20092" tIns="20092" rIns="20092" bIns="20092" numCol="1" anchor="ctr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BDFED2DB-D2A0-BB4D-9C39-8384739172CB}"/>
              </a:ext>
            </a:extLst>
          </p:cNvPr>
          <p:cNvSpPr/>
          <p:nvPr/>
        </p:nvSpPr>
        <p:spPr>
          <a:xfrm flipH="1">
            <a:off x="4760656" y="1096940"/>
            <a:ext cx="1450840" cy="2714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569" extrusionOk="0">
                <a:moveTo>
                  <a:pt x="3538" y="0"/>
                </a:moveTo>
                <a:cubicBezTo>
                  <a:pt x="1664" y="0"/>
                  <a:pt x="144" y="813"/>
                  <a:pt x="144" y="1816"/>
                </a:cubicBezTo>
                <a:cubicBezTo>
                  <a:pt x="144" y="2819"/>
                  <a:pt x="1664" y="3632"/>
                  <a:pt x="3538" y="3632"/>
                </a:cubicBezTo>
                <a:cubicBezTo>
                  <a:pt x="5412" y="3632"/>
                  <a:pt x="6931" y="2819"/>
                  <a:pt x="6931" y="1816"/>
                </a:cubicBezTo>
                <a:cubicBezTo>
                  <a:pt x="6931" y="813"/>
                  <a:pt x="5412" y="0"/>
                  <a:pt x="3538" y="0"/>
                </a:cubicBezTo>
                <a:close/>
                <a:moveTo>
                  <a:pt x="2166" y="4096"/>
                </a:moveTo>
                <a:cubicBezTo>
                  <a:pt x="970" y="4096"/>
                  <a:pt x="0" y="4615"/>
                  <a:pt x="0" y="5255"/>
                </a:cubicBezTo>
                <a:lnTo>
                  <a:pt x="0" y="10124"/>
                </a:lnTo>
                <a:cubicBezTo>
                  <a:pt x="0" y="10764"/>
                  <a:pt x="970" y="11284"/>
                  <a:pt x="2166" y="11284"/>
                </a:cubicBezTo>
                <a:lnTo>
                  <a:pt x="5054" y="11284"/>
                </a:lnTo>
                <a:cubicBezTo>
                  <a:pt x="6250" y="11284"/>
                  <a:pt x="7220" y="10764"/>
                  <a:pt x="7220" y="10124"/>
                </a:cubicBezTo>
                <a:cubicBezTo>
                  <a:pt x="7220" y="10124"/>
                  <a:pt x="7220" y="9558"/>
                  <a:pt x="7220" y="9351"/>
                </a:cubicBezTo>
                <a:lnTo>
                  <a:pt x="15018" y="9351"/>
                </a:lnTo>
                <a:cubicBezTo>
                  <a:pt x="15653" y="9351"/>
                  <a:pt x="16173" y="9073"/>
                  <a:pt x="16173" y="8733"/>
                </a:cubicBezTo>
                <a:cubicBezTo>
                  <a:pt x="16173" y="8393"/>
                  <a:pt x="15653" y="8115"/>
                  <a:pt x="15018" y="8115"/>
                </a:cubicBezTo>
                <a:lnTo>
                  <a:pt x="7220" y="8115"/>
                </a:lnTo>
                <a:cubicBezTo>
                  <a:pt x="7220" y="6729"/>
                  <a:pt x="7220" y="5255"/>
                  <a:pt x="7220" y="5255"/>
                </a:cubicBezTo>
                <a:cubicBezTo>
                  <a:pt x="7220" y="4615"/>
                  <a:pt x="6250" y="4096"/>
                  <a:pt x="5054" y="4096"/>
                </a:cubicBezTo>
                <a:lnTo>
                  <a:pt x="2166" y="4096"/>
                </a:lnTo>
                <a:close/>
                <a:moveTo>
                  <a:pt x="2166" y="11825"/>
                </a:moveTo>
                <a:cubicBezTo>
                  <a:pt x="1570" y="11825"/>
                  <a:pt x="1029" y="11955"/>
                  <a:pt x="636" y="12165"/>
                </a:cubicBezTo>
                <a:cubicBezTo>
                  <a:pt x="244" y="12375"/>
                  <a:pt x="0" y="12665"/>
                  <a:pt x="0" y="12984"/>
                </a:cubicBezTo>
                <a:lnTo>
                  <a:pt x="0" y="13370"/>
                </a:lnTo>
                <a:cubicBezTo>
                  <a:pt x="0" y="13689"/>
                  <a:pt x="244" y="13979"/>
                  <a:pt x="636" y="14189"/>
                </a:cubicBezTo>
                <a:cubicBezTo>
                  <a:pt x="1029" y="14399"/>
                  <a:pt x="1570" y="14529"/>
                  <a:pt x="2166" y="14529"/>
                </a:cubicBezTo>
                <a:lnTo>
                  <a:pt x="11146" y="14529"/>
                </a:lnTo>
                <a:lnTo>
                  <a:pt x="16760" y="20903"/>
                </a:lnTo>
                <a:cubicBezTo>
                  <a:pt x="17014" y="21191"/>
                  <a:pt x="17469" y="21399"/>
                  <a:pt x="17992" y="21500"/>
                </a:cubicBezTo>
                <a:cubicBezTo>
                  <a:pt x="18514" y="21600"/>
                  <a:pt x="19105" y="21594"/>
                  <a:pt x="19643" y="21459"/>
                </a:cubicBezTo>
                <a:lnTo>
                  <a:pt x="20298" y="21292"/>
                </a:lnTo>
                <a:cubicBezTo>
                  <a:pt x="20836" y="21156"/>
                  <a:pt x="21225" y="20915"/>
                  <a:pt x="21412" y="20635"/>
                </a:cubicBezTo>
                <a:cubicBezTo>
                  <a:pt x="21600" y="20355"/>
                  <a:pt x="21585" y="20039"/>
                  <a:pt x="21331" y="19751"/>
                </a:cubicBezTo>
                <a:lnTo>
                  <a:pt x="14937" y="12489"/>
                </a:lnTo>
                <a:cubicBezTo>
                  <a:pt x="14830" y="12374"/>
                  <a:pt x="14696" y="12271"/>
                  <a:pt x="14540" y="12182"/>
                </a:cubicBezTo>
                <a:cubicBezTo>
                  <a:pt x="14391" y="12098"/>
                  <a:pt x="14222" y="12027"/>
                  <a:pt x="14030" y="11974"/>
                </a:cubicBezTo>
                <a:cubicBezTo>
                  <a:pt x="13614" y="11860"/>
                  <a:pt x="13216" y="11857"/>
                  <a:pt x="12667" y="11839"/>
                </a:cubicBezTo>
                <a:cubicBezTo>
                  <a:pt x="12182" y="11823"/>
                  <a:pt x="11650" y="11825"/>
                  <a:pt x="11570" y="11825"/>
                </a:cubicBezTo>
                <a:lnTo>
                  <a:pt x="2166" y="11825"/>
                </a:lnTo>
                <a:close/>
              </a:path>
            </a:pathLst>
          </a:custGeom>
          <a:solidFill>
            <a:srgbClr val="FF0000"/>
          </a:solidFill>
          <a:ln w="12700" cap="flat">
            <a:noFill/>
            <a:miter lim="400000"/>
          </a:ln>
          <a:effectLst/>
        </p:spPr>
        <p:txBody>
          <a:bodyPr wrap="square" lIns="20092" tIns="20092" rIns="20092" bIns="20092" numCol="1" anchor="ctr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E9D6F7-191B-144D-92D2-D11FBF3AF3BB}"/>
              </a:ext>
            </a:extLst>
          </p:cNvPr>
          <p:cNvSpPr txBox="1"/>
          <p:nvPr/>
        </p:nvSpPr>
        <p:spPr>
          <a:xfrm>
            <a:off x="4017207" y="229640"/>
            <a:ext cx="110959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Churn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6FD05C-0D66-AE48-BFC5-FFDA143C9EB0}"/>
              </a:ext>
            </a:extLst>
          </p:cNvPr>
          <p:cNvSpPr txBox="1"/>
          <p:nvPr/>
        </p:nvSpPr>
        <p:spPr>
          <a:xfrm>
            <a:off x="3495654" y="590695"/>
            <a:ext cx="2152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pc="113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Porcentaje de fuga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AC432D-92E0-8542-8805-D6134DF6B66F}"/>
              </a:ext>
            </a:extLst>
          </p:cNvPr>
          <p:cNvSpPr/>
          <p:nvPr/>
        </p:nvSpPr>
        <p:spPr>
          <a:xfrm>
            <a:off x="978608" y="4018971"/>
            <a:ext cx="655818" cy="6558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Lato Light" panose="020F0502020204030203" pitchFamily="34" charset="0"/>
            </a:endParaRPr>
          </a:p>
        </p:txBody>
      </p:sp>
      <p:sp>
        <p:nvSpPr>
          <p:cNvPr id="31" name="Freeform 891">
            <a:extLst>
              <a:ext uri="{FF2B5EF4-FFF2-40B4-BE49-F238E27FC236}">
                <a16:creationId xmlns:a16="http://schemas.microsoft.com/office/drawing/2014/main" id="{7E45D6E9-980A-874E-B132-51835D151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807" y="4190169"/>
            <a:ext cx="313421" cy="313421"/>
          </a:xfrm>
          <a:custGeom>
            <a:avLst/>
            <a:gdLst>
              <a:gd name="T0" fmla="*/ 1335924 w 306027"/>
              <a:gd name="T1" fmla="*/ 3224229 h 306028"/>
              <a:gd name="T2" fmla="*/ 1990171 w 306027"/>
              <a:gd name="T3" fmla="*/ 2973500 h 306028"/>
              <a:gd name="T4" fmla="*/ 1652396 w 306027"/>
              <a:gd name="T5" fmla="*/ 2657092 h 306028"/>
              <a:gd name="T6" fmla="*/ 1652396 w 306027"/>
              <a:gd name="T7" fmla="*/ 2756777 h 306028"/>
              <a:gd name="T8" fmla="*/ 1652396 w 306027"/>
              <a:gd name="T9" fmla="*/ 2657092 h 306028"/>
              <a:gd name="T10" fmla="*/ 2252260 w 306027"/>
              <a:gd name="T11" fmla="*/ 1542595 h 306028"/>
              <a:gd name="T12" fmla="*/ 2092047 w 306027"/>
              <a:gd name="T13" fmla="*/ 2290854 h 306028"/>
              <a:gd name="T14" fmla="*/ 2039984 w 306027"/>
              <a:gd name="T15" fmla="*/ 2232088 h 306028"/>
              <a:gd name="T16" fmla="*/ 2212209 w 306027"/>
              <a:gd name="T17" fmla="*/ 1483830 h 306028"/>
              <a:gd name="T18" fmla="*/ 1704166 w 306027"/>
              <a:gd name="T19" fmla="*/ 1534763 h 306028"/>
              <a:gd name="T20" fmla="*/ 1652396 w 306027"/>
              <a:gd name="T21" fmla="*/ 2290854 h 306028"/>
              <a:gd name="T22" fmla="*/ 1604618 w 306027"/>
              <a:gd name="T23" fmla="*/ 1534763 h 306028"/>
              <a:gd name="T24" fmla="*/ 1120905 w 306027"/>
              <a:gd name="T25" fmla="*/ 1483830 h 306028"/>
              <a:gd name="T26" fmla="*/ 1286175 w 306027"/>
              <a:gd name="T27" fmla="*/ 2232088 h 306028"/>
              <a:gd name="T28" fmla="*/ 1238954 w 306027"/>
              <a:gd name="T29" fmla="*/ 2290854 h 306028"/>
              <a:gd name="T30" fmla="*/ 1077616 w 306027"/>
              <a:gd name="T31" fmla="*/ 1542595 h 306028"/>
              <a:gd name="T32" fmla="*/ 608060 w 306027"/>
              <a:gd name="T33" fmla="*/ 1308165 h 306028"/>
              <a:gd name="T34" fmla="*/ 2380029 w 306027"/>
              <a:gd name="T35" fmla="*/ 2464957 h 306028"/>
              <a:gd name="T36" fmla="*/ 608060 w 306027"/>
              <a:gd name="T37" fmla="*/ 1308165 h 306028"/>
              <a:gd name="T38" fmla="*/ 498535 w 306027"/>
              <a:gd name="T39" fmla="*/ 1155229 h 306028"/>
              <a:gd name="T40" fmla="*/ 2759457 w 306027"/>
              <a:gd name="T41" fmla="*/ 1206206 h 306028"/>
              <a:gd name="T42" fmla="*/ 2810310 w 306027"/>
              <a:gd name="T43" fmla="*/ 1002296 h 306028"/>
              <a:gd name="T44" fmla="*/ 1186979 w 306027"/>
              <a:gd name="T45" fmla="*/ 347435 h 306028"/>
              <a:gd name="T46" fmla="*/ 741060 w 306027"/>
              <a:gd name="T47" fmla="*/ 900342 h 306028"/>
              <a:gd name="T48" fmla="*/ 2117957 w 306027"/>
              <a:gd name="T49" fmla="*/ 421940 h 306028"/>
              <a:gd name="T50" fmla="*/ 2188367 w 306027"/>
              <a:gd name="T51" fmla="*/ 351361 h 306028"/>
              <a:gd name="T52" fmla="*/ 2861167 w 306027"/>
              <a:gd name="T53" fmla="*/ 900342 h 306028"/>
              <a:gd name="T54" fmla="*/ 2912008 w 306027"/>
              <a:gd name="T55" fmla="*/ 1155229 h 306028"/>
              <a:gd name="T56" fmla="*/ 2470004 w 306027"/>
              <a:gd name="T57" fmla="*/ 2531617 h 306028"/>
              <a:gd name="T58" fmla="*/ 881875 w 306027"/>
              <a:gd name="T59" fmla="*/ 2566905 h 306028"/>
              <a:gd name="T60" fmla="*/ 502449 w 306027"/>
              <a:gd name="T61" fmla="*/ 1300318 h 306028"/>
              <a:gd name="T62" fmla="*/ 396837 w 306027"/>
              <a:gd name="T63" fmla="*/ 951317 h 306028"/>
              <a:gd name="T64" fmla="*/ 604160 w 306027"/>
              <a:gd name="T65" fmla="*/ 900342 h 306028"/>
              <a:gd name="T66" fmla="*/ 1186979 w 306027"/>
              <a:gd name="T67" fmla="*/ 347435 h 306028"/>
              <a:gd name="T68" fmla="*/ 101859 w 306027"/>
              <a:gd name="T69" fmla="*/ 203721 h 306028"/>
              <a:gd name="T70" fmla="*/ 544553 w 306027"/>
              <a:gd name="T71" fmla="*/ 2468124 h 306028"/>
              <a:gd name="T72" fmla="*/ 544553 w 306027"/>
              <a:gd name="T73" fmla="*/ 2569981 h 306028"/>
              <a:gd name="T74" fmla="*/ 101859 w 306027"/>
              <a:gd name="T75" fmla="*/ 2769779 h 306028"/>
              <a:gd name="T76" fmla="*/ 1284993 w 306027"/>
              <a:gd name="T77" fmla="*/ 2871641 h 306028"/>
              <a:gd name="T78" fmla="*/ 3122382 w 306027"/>
              <a:gd name="T79" fmla="*/ 2871641 h 306028"/>
              <a:gd name="T80" fmla="*/ 3224247 w 306027"/>
              <a:gd name="T81" fmla="*/ 2569981 h 306028"/>
              <a:gd name="T82" fmla="*/ 2734536 w 306027"/>
              <a:gd name="T83" fmla="*/ 2519051 h 306028"/>
              <a:gd name="T84" fmla="*/ 3224247 w 306027"/>
              <a:gd name="T85" fmla="*/ 2468124 h 306028"/>
              <a:gd name="T86" fmla="*/ 3122382 w 306027"/>
              <a:gd name="T87" fmla="*/ 101859 h 306028"/>
              <a:gd name="T88" fmla="*/ 199797 w 306027"/>
              <a:gd name="T89" fmla="*/ 0 h 306028"/>
              <a:gd name="T90" fmla="*/ 3326106 w 306027"/>
              <a:gd name="T91" fmla="*/ 203721 h 306028"/>
              <a:gd name="T92" fmla="*/ 3326106 w 306027"/>
              <a:gd name="T93" fmla="*/ 2769779 h 306028"/>
              <a:gd name="T94" fmla="*/ 2092038 w 306027"/>
              <a:gd name="T95" fmla="*/ 2973500 h 306028"/>
              <a:gd name="T96" fmla="*/ 2421129 w 306027"/>
              <a:gd name="T97" fmla="*/ 3224229 h 306028"/>
              <a:gd name="T98" fmla="*/ 2421129 w 306027"/>
              <a:gd name="T99" fmla="*/ 3326088 h 306028"/>
              <a:gd name="T100" fmla="*/ 1284993 w 306027"/>
              <a:gd name="T101" fmla="*/ 3326088 h 306028"/>
              <a:gd name="T102" fmla="*/ 857973 w 306027"/>
              <a:gd name="T103" fmla="*/ 3275155 h 306028"/>
              <a:gd name="T104" fmla="*/ 1234060 w 306027"/>
              <a:gd name="T105" fmla="*/ 3224229 h 306028"/>
              <a:gd name="T106" fmla="*/ 199797 w 306027"/>
              <a:gd name="T107" fmla="*/ 2973500 h 306028"/>
              <a:gd name="T108" fmla="*/ 0 w 306027"/>
              <a:gd name="T109" fmla="*/ 2519051 h 306028"/>
              <a:gd name="T110" fmla="*/ 199797 w 306027"/>
              <a:gd name="T111" fmla="*/ 0 h 30602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06027" h="306028">
                <a:moveTo>
                  <a:pt x="122915" y="273587"/>
                </a:moveTo>
                <a:lnTo>
                  <a:pt x="122915" y="296656"/>
                </a:lnTo>
                <a:lnTo>
                  <a:pt x="183111" y="296656"/>
                </a:lnTo>
                <a:lnTo>
                  <a:pt x="183111" y="273587"/>
                </a:lnTo>
                <a:lnTo>
                  <a:pt x="122915" y="273587"/>
                </a:lnTo>
                <a:close/>
                <a:moveTo>
                  <a:pt x="152033" y="244475"/>
                </a:moveTo>
                <a:cubicBezTo>
                  <a:pt x="154964" y="244475"/>
                  <a:pt x="156796" y="246592"/>
                  <a:pt x="156796" y="249061"/>
                </a:cubicBezTo>
                <a:cubicBezTo>
                  <a:pt x="156796" y="251531"/>
                  <a:pt x="154964" y="253647"/>
                  <a:pt x="152033" y="253647"/>
                </a:cubicBezTo>
                <a:cubicBezTo>
                  <a:pt x="149469" y="253647"/>
                  <a:pt x="147637" y="251531"/>
                  <a:pt x="147637" y="249061"/>
                </a:cubicBezTo>
                <a:cubicBezTo>
                  <a:pt x="147637" y="246592"/>
                  <a:pt x="149469" y="244475"/>
                  <a:pt x="152033" y="244475"/>
                </a:cubicBezTo>
                <a:close/>
                <a:moveTo>
                  <a:pt x="203540" y="136525"/>
                </a:moveTo>
                <a:cubicBezTo>
                  <a:pt x="206120" y="136886"/>
                  <a:pt x="207594" y="139409"/>
                  <a:pt x="207225" y="141932"/>
                </a:cubicBezTo>
                <a:lnTo>
                  <a:pt x="197275" y="206813"/>
                </a:lnTo>
                <a:cubicBezTo>
                  <a:pt x="196538" y="209336"/>
                  <a:pt x="194695" y="210778"/>
                  <a:pt x="192484" y="210778"/>
                </a:cubicBezTo>
                <a:cubicBezTo>
                  <a:pt x="192116" y="210778"/>
                  <a:pt x="192116" y="210778"/>
                  <a:pt x="191747" y="210778"/>
                </a:cubicBezTo>
                <a:cubicBezTo>
                  <a:pt x="189168" y="210417"/>
                  <a:pt x="187325" y="207894"/>
                  <a:pt x="187694" y="205371"/>
                </a:cubicBezTo>
                <a:lnTo>
                  <a:pt x="198012" y="140490"/>
                </a:lnTo>
                <a:cubicBezTo>
                  <a:pt x="198381" y="138327"/>
                  <a:pt x="200960" y="136525"/>
                  <a:pt x="203540" y="136525"/>
                </a:cubicBezTo>
                <a:close/>
                <a:moveTo>
                  <a:pt x="152033" y="136525"/>
                </a:moveTo>
                <a:cubicBezTo>
                  <a:pt x="154964" y="136525"/>
                  <a:pt x="156796" y="138688"/>
                  <a:pt x="156796" y="141211"/>
                </a:cubicBezTo>
                <a:lnTo>
                  <a:pt x="156796" y="206092"/>
                </a:lnTo>
                <a:cubicBezTo>
                  <a:pt x="156796" y="208975"/>
                  <a:pt x="154964" y="210778"/>
                  <a:pt x="152033" y="210778"/>
                </a:cubicBezTo>
                <a:cubicBezTo>
                  <a:pt x="149469" y="210778"/>
                  <a:pt x="147637" y="208975"/>
                  <a:pt x="147637" y="206092"/>
                </a:cubicBezTo>
                <a:lnTo>
                  <a:pt x="147637" y="141211"/>
                </a:lnTo>
                <a:cubicBezTo>
                  <a:pt x="147637" y="138688"/>
                  <a:pt x="149469" y="136525"/>
                  <a:pt x="152033" y="136525"/>
                </a:cubicBezTo>
                <a:close/>
                <a:moveTo>
                  <a:pt x="103132" y="136525"/>
                </a:moveTo>
                <a:cubicBezTo>
                  <a:pt x="105304" y="136525"/>
                  <a:pt x="107838" y="138327"/>
                  <a:pt x="108562" y="140490"/>
                </a:cubicBezTo>
                <a:lnTo>
                  <a:pt x="118338" y="205371"/>
                </a:lnTo>
                <a:cubicBezTo>
                  <a:pt x="118700" y="207894"/>
                  <a:pt x="117252" y="210417"/>
                  <a:pt x="114355" y="210778"/>
                </a:cubicBezTo>
                <a:lnTo>
                  <a:pt x="113993" y="210778"/>
                </a:lnTo>
                <a:cubicBezTo>
                  <a:pt x="111459" y="210778"/>
                  <a:pt x="109649" y="209336"/>
                  <a:pt x="109286" y="206813"/>
                </a:cubicBezTo>
                <a:lnTo>
                  <a:pt x="99149" y="141932"/>
                </a:lnTo>
                <a:cubicBezTo>
                  <a:pt x="98425" y="139409"/>
                  <a:pt x="100597" y="136886"/>
                  <a:pt x="103132" y="136525"/>
                </a:cubicBezTo>
                <a:close/>
                <a:moveTo>
                  <a:pt x="55946" y="120362"/>
                </a:moveTo>
                <a:lnTo>
                  <a:pt x="84738" y="226797"/>
                </a:lnTo>
                <a:lnTo>
                  <a:pt x="218981" y="226797"/>
                </a:lnTo>
                <a:lnTo>
                  <a:pt x="247773" y="120362"/>
                </a:lnTo>
                <a:lnTo>
                  <a:pt x="55946" y="120362"/>
                </a:lnTo>
                <a:close/>
                <a:moveTo>
                  <a:pt x="45869" y="92220"/>
                </a:moveTo>
                <a:lnTo>
                  <a:pt x="45869" y="106291"/>
                </a:lnTo>
                <a:cubicBezTo>
                  <a:pt x="45869" y="108816"/>
                  <a:pt x="47669" y="110981"/>
                  <a:pt x="50188" y="110981"/>
                </a:cubicBezTo>
                <a:lnTo>
                  <a:pt x="253891" y="110981"/>
                </a:lnTo>
                <a:cubicBezTo>
                  <a:pt x="256410" y="110981"/>
                  <a:pt x="258570" y="108816"/>
                  <a:pt x="258570" y="106291"/>
                </a:cubicBezTo>
                <a:lnTo>
                  <a:pt x="258570" y="92220"/>
                </a:lnTo>
                <a:lnTo>
                  <a:pt x="45869" y="92220"/>
                </a:lnTo>
                <a:close/>
                <a:moveTo>
                  <a:pt x="109211" y="31967"/>
                </a:moveTo>
                <a:cubicBezTo>
                  <a:pt x="111011" y="33771"/>
                  <a:pt x="111011" y="36657"/>
                  <a:pt x="109211" y="38822"/>
                </a:cubicBezTo>
                <a:lnTo>
                  <a:pt x="68183" y="82839"/>
                </a:lnTo>
                <a:lnTo>
                  <a:pt x="236256" y="82839"/>
                </a:lnTo>
                <a:lnTo>
                  <a:pt x="194868" y="38822"/>
                </a:lnTo>
                <a:cubicBezTo>
                  <a:pt x="193068" y="36657"/>
                  <a:pt x="193068" y="33771"/>
                  <a:pt x="194868" y="31967"/>
                </a:cubicBezTo>
                <a:cubicBezTo>
                  <a:pt x="196667" y="30163"/>
                  <a:pt x="199906" y="30524"/>
                  <a:pt x="201346" y="32328"/>
                </a:cubicBezTo>
                <a:lnTo>
                  <a:pt x="248853" y="82839"/>
                </a:lnTo>
                <a:lnTo>
                  <a:pt x="263249" y="82839"/>
                </a:lnTo>
                <a:cubicBezTo>
                  <a:pt x="265768" y="82839"/>
                  <a:pt x="267927" y="85004"/>
                  <a:pt x="267927" y="87529"/>
                </a:cubicBezTo>
                <a:lnTo>
                  <a:pt x="267927" y="106291"/>
                </a:lnTo>
                <a:cubicBezTo>
                  <a:pt x="267927" y="112785"/>
                  <a:pt x="263608" y="118197"/>
                  <a:pt x="257490" y="119640"/>
                </a:cubicBezTo>
                <a:lnTo>
                  <a:pt x="227259" y="232930"/>
                </a:lnTo>
                <a:cubicBezTo>
                  <a:pt x="226539" y="234734"/>
                  <a:pt x="224739" y="236177"/>
                  <a:pt x="222220" y="236177"/>
                </a:cubicBezTo>
                <a:lnTo>
                  <a:pt x="81139" y="236177"/>
                </a:lnTo>
                <a:cubicBezTo>
                  <a:pt x="78980" y="236177"/>
                  <a:pt x="77540" y="234734"/>
                  <a:pt x="76821" y="232930"/>
                </a:cubicBezTo>
                <a:lnTo>
                  <a:pt x="46229" y="119640"/>
                </a:lnTo>
                <a:cubicBezTo>
                  <a:pt x="40471" y="117836"/>
                  <a:pt x="36512" y="112785"/>
                  <a:pt x="36512" y="106291"/>
                </a:cubicBezTo>
                <a:lnTo>
                  <a:pt x="36512" y="87529"/>
                </a:lnTo>
                <a:cubicBezTo>
                  <a:pt x="36512" y="85004"/>
                  <a:pt x="38671" y="82839"/>
                  <a:pt x="41191" y="82839"/>
                </a:cubicBezTo>
                <a:lnTo>
                  <a:pt x="55587" y="82839"/>
                </a:lnTo>
                <a:lnTo>
                  <a:pt x="102733" y="32328"/>
                </a:lnTo>
                <a:cubicBezTo>
                  <a:pt x="104173" y="30524"/>
                  <a:pt x="107412" y="30163"/>
                  <a:pt x="109211" y="31967"/>
                </a:cubicBezTo>
                <a:close/>
                <a:moveTo>
                  <a:pt x="18383" y="9372"/>
                </a:moveTo>
                <a:cubicBezTo>
                  <a:pt x="13337" y="9372"/>
                  <a:pt x="9372" y="13337"/>
                  <a:pt x="9372" y="18744"/>
                </a:cubicBezTo>
                <a:lnTo>
                  <a:pt x="9372" y="227088"/>
                </a:lnTo>
                <a:lnTo>
                  <a:pt x="50103" y="227088"/>
                </a:lnTo>
                <a:cubicBezTo>
                  <a:pt x="52266" y="227088"/>
                  <a:pt x="54429" y="229250"/>
                  <a:pt x="54429" y="231774"/>
                </a:cubicBezTo>
                <a:cubicBezTo>
                  <a:pt x="54429" y="234297"/>
                  <a:pt x="52266" y="236460"/>
                  <a:pt x="50103" y="236460"/>
                </a:cubicBezTo>
                <a:lnTo>
                  <a:pt x="9372" y="236460"/>
                </a:lnTo>
                <a:lnTo>
                  <a:pt x="9372" y="254843"/>
                </a:lnTo>
                <a:cubicBezTo>
                  <a:pt x="9372" y="259889"/>
                  <a:pt x="13337" y="264215"/>
                  <a:pt x="18383" y="264215"/>
                </a:cubicBezTo>
                <a:lnTo>
                  <a:pt x="118229" y="264215"/>
                </a:lnTo>
                <a:lnTo>
                  <a:pt x="187797" y="264215"/>
                </a:lnTo>
                <a:lnTo>
                  <a:pt x="287283" y="264215"/>
                </a:lnTo>
                <a:cubicBezTo>
                  <a:pt x="292690" y="264215"/>
                  <a:pt x="296655" y="259889"/>
                  <a:pt x="296655" y="254843"/>
                </a:cubicBezTo>
                <a:lnTo>
                  <a:pt x="296655" y="236460"/>
                </a:lnTo>
                <a:lnTo>
                  <a:pt x="256284" y="236460"/>
                </a:lnTo>
                <a:cubicBezTo>
                  <a:pt x="253761" y="236460"/>
                  <a:pt x="251598" y="234297"/>
                  <a:pt x="251598" y="231774"/>
                </a:cubicBezTo>
                <a:cubicBezTo>
                  <a:pt x="251598" y="229250"/>
                  <a:pt x="253761" y="227088"/>
                  <a:pt x="256284" y="227088"/>
                </a:cubicBezTo>
                <a:lnTo>
                  <a:pt x="296655" y="227088"/>
                </a:lnTo>
                <a:lnTo>
                  <a:pt x="296655" y="18744"/>
                </a:lnTo>
                <a:cubicBezTo>
                  <a:pt x="296655" y="13337"/>
                  <a:pt x="292690" y="9372"/>
                  <a:pt x="287283" y="9372"/>
                </a:cubicBezTo>
                <a:lnTo>
                  <a:pt x="18383" y="9372"/>
                </a:lnTo>
                <a:close/>
                <a:moveTo>
                  <a:pt x="18383" y="0"/>
                </a:moveTo>
                <a:lnTo>
                  <a:pt x="287283" y="0"/>
                </a:lnTo>
                <a:cubicBezTo>
                  <a:pt x="297736" y="0"/>
                  <a:pt x="306027" y="8290"/>
                  <a:pt x="306027" y="18744"/>
                </a:cubicBezTo>
                <a:lnTo>
                  <a:pt x="306027" y="231774"/>
                </a:lnTo>
                <a:lnTo>
                  <a:pt x="306027" y="254843"/>
                </a:lnTo>
                <a:cubicBezTo>
                  <a:pt x="306027" y="265296"/>
                  <a:pt x="297736" y="273587"/>
                  <a:pt x="287283" y="273587"/>
                </a:cubicBezTo>
                <a:lnTo>
                  <a:pt x="192483" y="273587"/>
                </a:lnTo>
                <a:lnTo>
                  <a:pt x="192483" y="296656"/>
                </a:lnTo>
                <a:lnTo>
                  <a:pt x="222762" y="296656"/>
                </a:lnTo>
                <a:cubicBezTo>
                  <a:pt x="225285" y="296656"/>
                  <a:pt x="227087" y="298819"/>
                  <a:pt x="227087" y="301342"/>
                </a:cubicBezTo>
                <a:cubicBezTo>
                  <a:pt x="227087" y="303865"/>
                  <a:pt x="225285" y="306028"/>
                  <a:pt x="222762" y="306028"/>
                </a:cubicBezTo>
                <a:lnTo>
                  <a:pt x="187797" y="306028"/>
                </a:lnTo>
                <a:lnTo>
                  <a:pt x="118229" y="306028"/>
                </a:lnTo>
                <a:lnTo>
                  <a:pt x="83625" y="306028"/>
                </a:lnTo>
                <a:cubicBezTo>
                  <a:pt x="81102" y="306028"/>
                  <a:pt x="78940" y="303865"/>
                  <a:pt x="78940" y="301342"/>
                </a:cubicBezTo>
                <a:cubicBezTo>
                  <a:pt x="78940" y="298819"/>
                  <a:pt x="81102" y="296656"/>
                  <a:pt x="83625" y="296656"/>
                </a:cubicBezTo>
                <a:lnTo>
                  <a:pt x="113543" y="296656"/>
                </a:lnTo>
                <a:lnTo>
                  <a:pt x="113543" y="273587"/>
                </a:lnTo>
                <a:lnTo>
                  <a:pt x="18383" y="273587"/>
                </a:lnTo>
                <a:cubicBezTo>
                  <a:pt x="8290" y="273587"/>
                  <a:pt x="0" y="265296"/>
                  <a:pt x="0" y="254843"/>
                </a:cubicBezTo>
                <a:lnTo>
                  <a:pt x="0" y="231774"/>
                </a:lnTo>
                <a:lnTo>
                  <a:pt x="0" y="18744"/>
                </a:lnTo>
                <a:cubicBezTo>
                  <a:pt x="0" y="8290"/>
                  <a:pt x="8290" y="0"/>
                  <a:pt x="183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Lato Light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A792CF-3DF7-6F44-B8BB-F34106942B40}"/>
              </a:ext>
            </a:extLst>
          </p:cNvPr>
          <p:cNvSpPr txBox="1"/>
          <p:nvPr/>
        </p:nvSpPr>
        <p:spPr>
          <a:xfrm>
            <a:off x="1782828" y="3959505"/>
            <a:ext cx="61587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51,9%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932DC570-5E02-3A41-B864-47A962A381E3}"/>
              </a:ext>
            </a:extLst>
          </p:cNvPr>
          <p:cNvSpPr txBox="1">
            <a:spLocks/>
          </p:cNvSpPr>
          <p:nvPr/>
        </p:nvSpPr>
        <p:spPr>
          <a:xfrm>
            <a:off x="1840538" y="4236504"/>
            <a:ext cx="2420343" cy="316753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125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El 51,9% de </a:t>
            </a:r>
            <a:r>
              <a:rPr lang="en-US" sz="14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los</a:t>
            </a: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clientes</a:t>
            </a: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la base se </a:t>
            </a:r>
            <a:r>
              <a:rPr lang="en-US" sz="14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encuentran</a:t>
            </a: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activos</a:t>
            </a:r>
            <a:endParaRPr lang="en-US" sz="14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6D23F0-1CD8-5441-BBB1-4410A678961F}"/>
              </a:ext>
            </a:extLst>
          </p:cNvPr>
          <p:cNvSpPr/>
          <p:nvPr/>
        </p:nvSpPr>
        <p:spPr>
          <a:xfrm>
            <a:off x="4892191" y="4018971"/>
            <a:ext cx="655818" cy="6558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2680BB-2A00-694B-B9BF-59F57E20223C}"/>
              </a:ext>
            </a:extLst>
          </p:cNvPr>
          <p:cNvSpPr txBox="1"/>
          <p:nvPr/>
        </p:nvSpPr>
        <p:spPr>
          <a:xfrm>
            <a:off x="5648359" y="3959505"/>
            <a:ext cx="65755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48,1% 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7537B254-9FF6-4442-91CB-86FB0647F68E}"/>
              </a:ext>
            </a:extLst>
          </p:cNvPr>
          <p:cNvSpPr txBox="1">
            <a:spLocks/>
          </p:cNvSpPr>
          <p:nvPr/>
        </p:nvSpPr>
        <p:spPr>
          <a:xfrm>
            <a:off x="5754121" y="4236504"/>
            <a:ext cx="2420343" cy="316753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125"/>
              </a:lnSpc>
            </a:pP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el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48,1% de </a:t>
            </a: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los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registros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los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clientes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se </a:t>
            </a: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encuentram</a:t>
            </a: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inactivos</a:t>
            </a:r>
            <a:endParaRPr lang="en-US" sz="1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0" name="Freeform 858">
            <a:extLst>
              <a:ext uri="{FF2B5EF4-FFF2-40B4-BE49-F238E27FC236}">
                <a16:creationId xmlns:a16="http://schemas.microsoft.com/office/drawing/2014/main" id="{DAAEE072-8E7A-CD46-9472-9EE43E72C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593" y="4167373"/>
            <a:ext cx="359014" cy="359014"/>
          </a:xfrm>
          <a:custGeom>
            <a:avLst/>
            <a:gdLst>
              <a:gd name="T0" fmla="*/ 1186685 w 306027"/>
              <a:gd name="T1" fmla="*/ 2104589 h 306028"/>
              <a:gd name="T2" fmla="*/ 1136843 w 306027"/>
              <a:gd name="T3" fmla="*/ 2756659 h 306028"/>
              <a:gd name="T4" fmla="*/ 1086995 w 306027"/>
              <a:gd name="T5" fmla="*/ 2104589 h 306028"/>
              <a:gd name="T6" fmla="*/ 2170014 w 306027"/>
              <a:gd name="T7" fmla="*/ 1828910 h 306028"/>
              <a:gd name="T8" fmla="*/ 2221785 w 306027"/>
              <a:gd name="T9" fmla="*/ 2480991 h 306028"/>
              <a:gd name="T10" fmla="*/ 2122237 w 306027"/>
              <a:gd name="T11" fmla="*/ 2480991 h 306028"/>
              <a:gd name="T12" fmla="*/ 2170014 w 306027"/>
              <a:gd name="T13" fmla="*/ 1828910 h 306028"/>
              <a:gd name="T14" fmla="*/ 1598410 w 306027"/>
              <a:gd name="T15" fmla="*/ 1759024 h 306028"/>
              <a:gd name="T16" fmla="*/ 1864814 w 306027"/>
              <a:gd name="T17" fmla="*/ 2679669 h 306028"/>
              <a:gd name="T18" fmla="*/ 1469128 w 306027"/>
              <a:gd name="T19" fmla="*/ 2679669 h 306028"/>
              <a:gd name="T20" fmla="*/ 1520061 w 306027"/>
              <a:gd name="T21" fmla="*/ 2092027 h 306028"/>
              <a:gd name="T22" fmla="*/ 1570991 w 306027"/>
              <a:gd name="T23" fmla="*/ 2679669 h 306028"/>
              <a:gd name="T24" fmla="*/ 1762955 w 306027"/>
              <a:gd name="T25" fmla="*/ 2679669 h 306028"/>
              <a:gd name="T26" fmla="*/ 1520061 w 306027"/>
              <a:gd name="T27" fmla="*/ 1849121 h 306028"/>
              <a:gd name="T28" fmla="*/ 1198800 w 306027"/>
              <a:gd name="T29" fmla="*/ 1907889 h 306028"/>
              <a:gd name="T30" fmla="*/ 1096954 w 306027"/>
              <a:gd name="T31" fmla="*/ 1907889 h 306028"/>
              <a:gd name="T32" fmla="*/ 775697 w 306027"/>
              <a:gd name="T33" fmla="*/ 1849121 h 306028"/>
              <a:gd name="T34" fmla="*/ 536719 w 306027"/>
              <a:gd name="T35" fmla="*/ 2421105 h 306028"/>
              <a:gd name="T36" fmla="*/ 724771 w 306027"/>
              <a:gd name="T37" fmla="*/ 2142953 h 306028"/>
              <a:gd name="T38" fmla="*/ 826626 w 306027"/>
              <a:gd name="T39" fmla="*/ 2142953 h 306028"/>
              <a:gd name="T40" fmla="*/ 1661092 w 306027"/>
              <a:gd name="T41" fmla="*/ 3024420 h 306028"/>
              <a:gd name="T42" fmla="*/ 2503393 w 306027"/>
              <a:gd name="T43" fmla="*/ 1919649 h 306028"/>
              <a:gd name="T44" fmla="*/ 2605252 w 306027"/>
              <a:gd name="T45" fmla="*/ 1919649 h 306028"/>
              <a:gd name="T46" fmla="*/ 2797216 w 306027"/>
              <a:gd name="T47" fmla="*/ 2413265 h 306028"/>
              <a:gd name="T48" fmla="*/ 2554319 w 306027"/>
              <a:gd name="T49" fmla="*/ 1625815 h 306028"/>
              <a:gd name="T50" fmla="*/ 2233078 w 306027"/>
              <a:gd name="T51" fmla="*/ 1684584 h 306028"/>
              <a:gd name="T52" fmla="*/ 2135128 w 306027"/>
              <a:gd name="T53" fmla="*/ 1684584 h 306028"/>
              <a:gd name="T54" fmla="*/ 1813881 w 306027"/>
              <a:gd name="T55" fmla="*/ 1625815 h 306028"/>
              <a:gd name="T56" fmla="*/ 931055 w 306027"/>
              <a:gd name="T57" fmla="*/ 1309314 h 306028"/>
              <a:gd name="T58" fmla="*/ 1346477 w 306027"/>
              <a:gd name="T59" fmla="*/ 1309314 h 306028"/>
              <a:gd name="T60" fmla="*/ 1136785 w 306027"/>
              <a:gd name="T61" fmla="*/ 1000723 h 306028"/>
              <a:gd name="T62" fmla="*/ 1136785 w 306027"/>
              <a:gd name="T63" fmla="*/ 1617905 h 306028"/>
              <a:gd name="T64" fmla="*/ 1136785 w 306027"/>
              <a:gd name="T65" fmla="*/ 1000723 h 306028"/>
              <a:gd name="T66" fmla="*/ 1966298 w 306027"/>
              <a:gd name="T67" fmla="*/ 1085020 h 306028"/>
              <a:gd name="T68" fmla="*/ 2381718 w 306027"/>
              <a:gd name="T69" fmla="*/ 1085020 h 306028"/>
              <a:gd name="T70" fmla="*/ 2172026 w 306027"/>
              <a:gd name="T71" fmla="*/ 776429 h 306028"/>
              <a:gd name="T72" fmla="*/ 2172026 w 306027"/>
              <a:gd name="T73" fmla="*/ 1393614 h 306028"/>
              <a:gd name="T74" fmla="*/ 2172026 w 306027"/>
              <a:gd name="T75" fmla="*/ 776429 h 306028"/>
              <a:gd name="T76" fmla="*/ 301656 w 306027"/>
              <a:gd name="T77" fmla="*/ 1664999 h 306028"/>
              <a:gd name="T78" fmla="*/ 434856 w 306027"/>
              <a:gd name="T79" fmla="*/ 2092027 h 306028"/>
              <a:gd name="T80" fmla="*/ 1492637 w 306027"/>
              <a:gd name="T81" fmla="*/ 1751188 h 306028"/>
              <a:gd name="T82" fmla="*/ 2554319 w 306027"/>
              <a:gd name="T83" fmla="*/ 1527885 h 306028"/>
              <a:gd name="T84" fmla="*/ 2899077 w 306027"/>
              <a:gd name="T85" fmla="*/ 2236978 h 306028"/>
              <a:gd name="T86" fmla="*/ 1661092 w 306027"/>
              <a:gd name="T87" fmla="*/ 301655 h 306028"/>
              <a:gd name="T88" fmla="*/ 1712022 w 306027"/>
              <a:gd name="T89" fmla="*/ 50933 h 306028"/>
              <a:gd name="T90" fmla="*/ 3122382 w 306027"/>
              <a:gd name="T91" fmla="*/ 1614068 h 306028"/>
              <a:gd name="T92" fmla="*/ 3326106 w 306027"/>
              <a:gd name="T93" fmla="*/ 1664999 h 306028"/>
              <a:gd name="T94" fmla="*/ 3122382 w 306027"/>
              <a:gd name="T95" fmla="*/ 1715933 h 306028"/>
              <a:gd name="T96" fmla="*/ 1712022 w 306027"/>
              <a:gd name="T97" fmla="*/ 3275155 h 306028"/>
              <a:gd name="T98" fmla="*/ 1614084 w 306027"/>
              <a:gd name="T99" fmla="*/ 3275155 h 306028"/>
              <a:gd name="T100" fmla="*/ 203722 w 306027"/>
              <a:gd name="T101" fmla="*/ 1715933 h 306028"/>
              <a:gd name="T102" fmla="*/ 0 w 306027"/>
              <a:gd name="T103" fmla="*/ 1664999 h 306028"/>
              <a:gd name="T104" fmla="*/ 203722 w 306027"/>
              <a:gd name="T105" fmla="*/ 1614068 h 306028"/>
              <a:gd name="T106" fmla="*/ 1614084 w 306027"/>
              <a:gd name="T107" fmla="*/ 50933 h 3060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06027" h="306028">
                <a:moveTo>
                  <a:pt x="104598" y="188913"/>
                </a:moveTo>
                <a:cubicBezTo>
                  <a:pt x="107068" y="188913"/>
                  <a:pt x="109184" y="191095"/>
                  <a:pt x="109184" y="193640"/>
                </a:cubicBezTo>
                <a:lnTo>
                  <a:pt x="109184" y="248909"/>
                </a:lnTo>
                <a:cubicBezTo>
                  <a:pt x="109184" y="251455"/>
                  <a:pt x="107068" y="253636"/>
                  <a:pt x="104598" y="253636"/>
                </a:cubicBezTo>
                <a:cubicBezTo>
                  <a:pt x="102129" y="253636"/>
                  <a:pt x="100012" y="251455"/>
                  <a:pt x="100012" y="248909"/>
                </a:cubicBezTo>
                <a:lnTo>
                  <a:pt x="100012" y="193640"/>
                </a:lnTo>
                <a:cubicBezTo>
                  <a:pt x="100012" y="191095"/>
                  <a:pt x="102129" y="188913"/>
                  <a:pt x="104598" y="188913"/>
                </a:cubicBezTo>
                <a:close/>
                <a:moveTo>
                  <a:pt x="199658" y="168275"/>
                </a:moveTo>
                <a:cubicBezTo>
                  <a:pt x="202223" y="168275"/>
                  <a:pt x="204421" y="170457"/>
                  <a:pt x="204421" y="173002"/>
                </a:cubicBezTo>
                <a:lnTo>
                  <a:pt x="204421" y="228272"/>
                </a:lnTo>
                <a:cubicBezTo>
                  <a:pt x="204421" y="230818"/>
                  <a:pt x="202223" y="232999"/>
                  <a:pt x="199658" y="232999"/>
                </a:cubicBezTo>
                <a:cubicBezTo>
                  <a:pt x="197094" y="232999"/>
                  <a:pt x="195262" y="230818"/>
                  <a:pt x="195262" y="228272"/>
                </a:cubicBezTo>
                <a:lnTo>
                  <a:pt x="195262" y="173002"/>
                </a:lnTo>
                <a:cubicBezTo>
                  <a:pt x="195262" y="170457"/>
                  <a:pt x="197094" y="168275"/>
                  <a:pt x="199658" y="168275"/>
                </a:cubicBezTo>
                <a:close/>
                <a:moveTo>
                  <a:pt x="166891" y="149589"/>
                </a:moveTo>
                <a:cubicBezTo>
                  <a:pt x="158240" y="149589"/>
                  <a:pt x="150670" y="154275"/>
                  <a:pt x="147066" y="161845"/>
                </a:cubicBezTo>
                <a:cubicBezTo>
                  <a:pt x="160763" y="165089"/>
                  <a:pt x="171577" y="177345"/>
                  <a:pt x="171577" y="192484"/>
                </a:cubicBezTo>
                <a:lnTo>
                  <a:pt x="171577" y="246552"/>
                </a:lnTo>
                <a:cubicBezTo>
                  <a:pt x="171216" y="256645"/>
                  <a:pt x="163286" y="264575"/>
                  <a:pt x="153194" y="264575"/>
                </a:cubicBezTo>
                <a:cubicBezTo>
                  <a:pt x="143101" y="264575"/>
                  <a:pt x="135171" y="256645"/>
                  <a:pt x="135171" y="246552"/>
                </a:cubicBezTo>
                <a:lnTo>
                  <a:pt x="135171" y="197170"/>
                </a:lnTo>
                <a:cubicBezTo>
                  <a:pt x="135171" y="194647"/>
                  <a:pt x="137334" y="192484"/>
                  <a:pt x="139857" y="192484"/>
                </a:cubicBezTo>
                <a:cubicBezTo>
                  <a:pt x="142380" y="192484"/>
                  <a:pt x="144543" y="194647"/>
                  <a:pt x="144543" y="197170"/>
                </a:cubicBezTo>
                <a:lnTo>
                  <a:pt x="144543" y="246552"/>
                </a:lnTo>
                <a:cubicBezTo>
                  <a:pt x="144543" y="251238"/>
                  <a:pt x="148508" y="255203"/>
                  <a:pt x="153194" y="255203"/>
                </a:cubicBezTo>
                <a:cubicBezTo>
                  <a:pt x="157880" y="255203"/>
                  <a:pt x="162205" y="251238"/>
                  <a:pt x="162205" y="246552"/>
                </a:cubicBezTo>
                <a:lnTo>
                  <a:pt x="162205" y="192484"/>
                </a:lnTo>
                <a:cubicBezTo>
                  <a:pt x="162205" y="180228"/>
                  <a:pt x="152112" y="170135"/>
                  <a:pt x="139857" y="170135"/>
                </a:cubicBezTo>
                <a:lnTo>
                  <a:pt x="110299" y="170135"/>
                </a:lnTo>
                <a:lnTo>
                  <a:pt x="110299" y="175542"/>
                </a:lnTo>
                <a:cubicBezTo>
                  <a:pt x="110299" y="178426"/>
                  <a:pt x="108137" y="180228"/>
                  <a:pt x="105614" y="180228"/>
                </a:cubicBezTo>
                <a:cubicBezTo>
                  <a:pt x="103090" y="180228"/>
                  <a:pt x="100928" y="178426"/>
                  <a:pt x="100928" y="175542"/>
                </a:cubicBezTo>
                <a:lnTo>
                  <a:pt x="100928" y="170135"/>
                </a:lnTo>
                <a:lnTo>
                  <a:pt x="71370" y="170135"/>
                </a:lnTo>
                <a:cubicBezTo>
                  <a:pt x="59115" y="170135"/>
                  <a:pt x="49382" y="180228"/>
                  <a:pt x="49382" y="192484"/>
                </a:cubicBezTo>
                <a:lnTo>
                  <a:pt x="49382" y="222762"/>
                </a:lnTo>
                <a:cubicBezTo>
                  <a:pt x="54429" y="230332"/>
                  <a:pt x="60196" y="237541"/>
                  <a:pt x="66684" y="243308"/>
                </a:cubicBezTo>
                <a:lnTo>
                  <a:pt x="66684" y="197170"/>
                </a:lnTo>
                <a:cubicBezTo>
                  <a:pt x="66684" y="194647"/>
                  <a:pt x="68847" y="192484"/>
                  <a:pt x="71370" y="192484"/>
                </a:cubicBezTo>
                <a:cubicBezTo>
                  <a:pt x="73893" y="192484"/>
                  <a:pt x="76056" y="194647"/>
                  <a:pt x="76056" y="197170"/>
                </a:cubicBezTo>
                <a:lnTo>
                  <a:pt x="76056" y="251599"/>
                </a:lnTo>
                <a:cubicBezTo>
                  <a:pt x="97323" y="268180"/>
                  <a:pt x="123997" y="278272"/>
                  <a:pt x="152833" y="278272"/>
                </a:cubicBezTo>
                <a:cubicBezTo>
                  <a:pt x="182391" y="278272"/>
                  <a:pt x="209064" y="268180"/>
                  <a:pt x="230331" y="251238"/>
                </a:cubicBezTo>
                <a:lnTo>
                  <a:pt x="230331" y="176624"/>
                </a:lnTo>
                <a:cubicBezTo>
                  <a:pt x="230331" y="174100"/>
                  <a:pt x="232494" y="171938"/>
                  <a:pt x="235017" y="171938"/>
                </a:cubicBezTo>
                <a:cubicBezTo>
                  <a:pt x="237540" y="171938"/>
                  <a:pt x="239703" y="174100"/>
                  <a:pt x="239703" y="176624"/>
                </a:cubicBezTo>
                <a:lnTo>
                  <a:pt x="239703" y="243308"/>
                </a:lnTo>
                <a:cubicBezTo>
                  <a:pt x="246191" y="236820"/>
                  <a:pt x="252319" y="229611"/>
                  <a:pt x="257365" y="222041"/>
                </a:cubicBezTo>
                <a:lnTo>
                  <a:pt x="257365" y="171938"/>
                </a:lnTo>
                <a:cubicBezTo>
                  <a:pt x="257365" y="159682"/>
                  <a:pt x="247272" y="149589"/>
                  <a:pt x="235017" y="149589"/>
                </a:cubicBezTo>
                <a:lnTo>
                  <a:pt x="205460" y="149589"/>
                </a:lnTo>
                <a:lnTo>
                  <a:pt x="205460" y="154996"/>
                </a:lnTo>
                <a:cubicBezTo>
                  <a:pt x="205460" y="157519"/>
                  <a:pt x="203297" y="159682"/>
                  <a:pt x="200774" y="159682"/>
                </a:cubicBezTo>
                <a:cubicBezTo>
                  <a:pt x="198251" y="159682"/>
                  <a:pt x="196448" y="157519"/>
                  <a:pt x="196448" y="154996"/>
                </a:cubicBezTo>
                <a:lnTo>
                  <a:pt x="196448" y="149589"/>
                </a:lnTo>
                <a:lnTo>
                  <a:pt x="166891" y="149589"/>
                </a:lnTo>
                <a:close/>
                <a:moveTo>
                  <a:pt x="104593" y="101539"/>
                </a:moveTo>
                <a:cubicBezTo>
                  <a:pt x="94036" y="101539"/>
                  <a:pt x="85664" y="109912"/>
                  <a:pt x="85664" y="120468"/>
                </a:cubicBezTo>
                <a:cubicBezTo>
                  <a:pt x="85664" y="131024"/>
                  <a:pt x="94036" y="139761"/>
                  <a:pt x="104593" y="139761"/>
                </a:cubicBezTo>
                <a:cubicBezTo>
                  <a:pt x="115149" y="139761"/>
                  <a:pt x="123886" y="131024"/>
                  <a:pt x="123886" y="120468"/>
                </a:cubicBezTo>
                <a:cubicBezTo>
                  <a:pt x="123886" y="109912"/>
                  <a:pt x="115149" y="101539"/>
                  <a:pt x="104593" y="101539"/>
                </a:cubicBezTo>
                <a:close/>
                <a:moveTo>
                  <a:pt x="104593" y="92075"/>
                </a:moveTo>
                <a:cubicBezTo>
                  <a:pt x="120246" y="92075"/>
                  <a:pt x="132986" y="104815"/>
                  <a:pt x="132986" y="120468"/>
                </a:cubicBezTo>
                <a:cubicBezTo>
                  <a:pt x="132986" y="136121"/>
                  <a:pt x="120246" y="148861"/>
                  <a:pt x="104593" y="148861"/>
                </a:cubicBezTo>
                <a:cubicBezTo>
                  <a:pt x="88940" y="148861"/>
                  <a:pt x="76200" y="136121"/>
                  <a:pt x="76200" y="120468"/>
                </a:cubicBezTo>
                <a:cubicBezTo>
                  <a:pt x="76200" y="104815"/>
                  <a:pt x="88940" y="92075"/>
                  <a:pt x="104593" y="92075"/>
                </a:cubicBezTo>
                <a:close/>
                <a:moveTo>
                  <a:pt x="199843" y="80902"/>
                </a:moveTo>
                <a:cubicBezTo>
                  <a:pt x="189287" y="80902"/>
                  <a:pt x="180914" y="89275"/>
                  <a:pt x="180914" y="99831"/>
                </a:cubicBezTo>
                <a:cubicBezTo>
                  <a:pt x="180914" y="110387"/>
                  <a:pt x="189287" y="119124"/>
                  <a:pt x="199843" y="119124"/>
                </a:cubicBezTo>
                <a:cubicBezTo>
                  <a:pt x="210764" y="119124"/>
                  <a:pt x="219136" y="110387"/>
                  <a:pt x="219136" y="99831"/>
                </a:cubicBezTo>
                <a:cubicBezTo>
                  <a:pt x="219136" y="89275"/>
                  <a:pt x="210764" y="80902"/>
                  <a:pt x="199843" y="80902"/>
                </a:cubicBezTo>
                <a:close/>
                <a:moveTo>
                  <a:pt x="199843" y="71438"/>
                </a:moveTo>
                <a:cubicBezTo>
                  <a:pt x="215860" y="71438"/>
                  <a:pt x="228236" y="84178"/>
                  <a:pt x="228236" y="99831"/>
                </a:cubicBezTo>
                <a:cubicBezTo>
                  <a:pt x="228236" y="115484"/>
                  <a:pt x="215860" y="128224"/>
                  <a:pt x="199843" y="128224"/>
                </a:cubicBezTo>
                <a:cubicBezTo>
                  <a:pt x="184191" y="128224"/>
                  <a:pt x="171450" y="115484"/>
                  <a:pt x="171450" y="99831"/>
                </a:cubicBezTo>
                <a:cubicBezTo>
                  <a:pt x="171450" y="84178"/>
                  <a:pt x="184191" y="71438"/>
                  <a:pt x="199843" y="71438"/>
                </a:cubicBezTo>
                <a:close/>
                <a:moveTo>
                  <a:pt x="152833" y="27755"/>
                </a:moveTo>
                <a:cubicBezTo>
                  <a:pt x="83986" y="27755"/>
                  <a:pt x="27755" y="83986"/>
                  <a:pt x="27755" y="153194"/>
                </a:cubicBezTo>
                <a:cubicBezTo>
                  <a:pt x="27755" y="172298"/>
                  <a:pt x="32441" y="190321"/>
                  <a:pt x="40010" y="206542"/>
                </a:cubicBezTo>
                <a:lnTo>
                  <a:pt x="40010" y="192484"/>
                </a:lnTo>
                <a:cubicBezTo>
                  <a:pt x="40010" y="175182"/>
                  <a:pt x="54068" y="161124"/>
                  <a:pt x="71370" y="161124"/>
                </a:cubicBezTo>
                <a:lnTo>
                  <a:pt x="137334" y="161124"/>
                </a:lnTo>
                <a:cubicBezTo>
                  <a:pt x="141659" y="148508"/>
                  <a:pt x="153554" y="140578"/>
                  <a:pt x="166891" y="140578"/>
                </a:cubicBezTo>
                <a:lnTo>
                  <a:pt x="235017" y="140578"/>
                </a:lnTo>
                <a:cubicBezTo>
                  <a:pt x="252319" y="140578"/>
                  <a:pt x="266737" y="154636"/>
                  <a:pt x="266737" y="171938"/>
                </a:cubicBezTo>
                <a:lnTo>
                  <a:pt x="266737" y="205821"/>
                </a:lnTo>
                <a:cubicBezTo>
                  <a:pt x="273946" y="189600"/>
                  <a:pt x="278272" y="171577"/>
                  <a:pt x="278272" y="153194"/>
                </a:cubicBezTo>
                <a:cubicBezTo>
                  <a:pt x="278272" y="83986"/>
                  <a:pt x="222041" y="27755"/>
                  <a:pt x="152833" y="27755"/>
                </a:cubicBezTo>
                <a:close/>
                <a:moveTo>
                  <a:pt x="152833" y="0"/>
                </a:moveTo>
                <a:cubicBezTo>
                  <a:pt x="155717" y="0"/>
                  <a:pt x="157519" y="2163"/>
                  <a:pt x="157519" y="4686"/>
                </a:cubicBezTo>
                <a:lnTo>
                  <a:pt x="157519" y="18744"/>
                </a:lnTo>
                <a:cubicBezTo>
                  <a:pt x="228168" y="21267"/>
                  <a:pt x="284760" y="77859"/>
                  <a:pt x="287283" y="148508"/>
                </a:cubicBezTo>
                <a:lnTo>
                  <a:pt x="301341" y="148508"/>
                </a:lnTo>
                <a:cubicBezTo>
                  <a:pt x="303864" y="148508"/>
                  <a:pt x="306027" y="150671"/>
                  <a:pt x="306027" y="153194"/>
                </a:cubicBezTo>
                <a:cubicBezTo>
                  <a:pt x="306027" y="155717"/>
                  <a:pt x="303864" y="157880"/>
                  <a:pt x="301341" y="157880"/>
                </a:cubicBezTo>
                <a:lnTo>
                  <a:pt x="287283" y="157880"/>
                </a:lnTo>
                <a:cubicBezTo>
                  <a:pt x="284760" y="228169"/>
                  <a:pt x="228168" y="285121"/>
                  <a:pt x="157519" y="287284"/>
                </a:cubicBezTo>
                <a:lnTo>
                  <a:pt x="157519" y="301342"/>
                </a:lnTo>
                <a:cubicBezTo>
                  <a:pt x="157519" y="303865"/>
                  <a:pt x="155717" y="306028"/>
                  <a:pt x="152833" y="306028"/>
                </a:cubicBezTo>
                <a:cubicBezTo>
                  <a:pt x="150310" y="306028"/>
                  <a:pt x="148508" y="303865"/>
                  <a:pt x="148508" y="301342"/>
                </a:cubicBezTo>
                <a:lnTo>
                  <a:pt x="148508" y="287284"/>
                </a:lnTo>
                <a:cubicBezTo>
                  <a:pt x="77858" y="285121"/>
                  <a:pt x="21267" y="228169"/>
                  <a:pt x="18744" y="157880"/>
                </a:cubicBezTo>
                <a:lnTo>
                  <a:pt x="4686" y="157880"/>
                </a:lnTo>
                <a:cubicBezTo>
                  <a:pt x="2163" y="157880"/>
                  <a:pt x="0" y="155717"/>
                  <a:pt x="0" y="153194"/>
                </a:cubicBezTo>
                <a:cubicBezTo>
                  <a:pt x="0" y="150671"/>
                  <a:pt x="2163" y="148508"/>
                  <a:pt x="4686" y="148508"/>
                </a:cubicBezTo>
                <a:lnTo>
                  <a:pt x="18744" y="148508"/>
                </a:lnTo>
                <a:cubicBezTo>
                  <a:pt x="21267" y="77859"/>
                  <a:pt x="77858" y="21267"/>
                  <a:pt x="148508" y="18744"/>
                </a:cubicBezTo>
                <a:lnTo>
                  <a:pt x="148508" y="4686"/>
                </a:lnTo>
                <a:cubicBezTo>
                  <a:pt x="148508" y="2163"/>
                  <a:pt x="150310" y="0"/>
                  <a:pt x="1528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7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9042">
            <a:extLst>
              <a:ext uri="{FF2B5EF4-FFF2-40B4-BE49-F238E27FC236}">
                <a16:creationId xmlns:a16="http://schemas.microsoft.com/office/drawing/2014/main" id="{BE2087FF-9207-42FF-9BBF-E03C79781E1E}"/>
              </a:ext>
            </a:extLst>
          </p:cNvPr>
          <p:cNvSpPr/>
          <p:nvPr/>
        </p:nvSpPr>
        <p:spPr>
          <a:xfrm>
            <a:off x="4004772" y="1055886"/>
            <a:ext cx="1105599" cy="3801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7" h="21577" extrusionOk="0">
                <a:moveTo>
                  <a:pt x="11848" y="4"/>
                </a:moveTo>
                <a:cubicBezTo>
                  <a:pt x="10987" y="-18"/>
                  <a:pt x="10176" y="59"/>
                  <a:pt x="9484" y="192"/>
                </a:cubicBezTo>
                <a:cubicBezTo>
                  <a:pt x="8813" y="321"/>
                  <a:pt x="8230" y="508"/>
                  <a:pt x="8019" y="743"/>
                </a:cubicBezTo>
                <a:cubicBezTo>
                  <a:pt x="7875" y="903"/>
                  <a:pt x="7919" y="1072"/>
                  <a:pt x="8143" y="1224"/>
                </a:cubicBezTo>
                <a:cubicBezTo>
                  <a:pt x="7994" y="1258"/>
                  <a:pt x="7882" y="1302"/>
                  <a:pt x="7819" y="1353"/>
                </a:cubicBezTo>
                <a:cubicBezTo>
                  <a:pt x="7692" y="1456"/>
                  <a:pt x="7781" y="1566"/>
                  <a:pt x="7781" y="1673"/>
                </a:cubicBezTo>
                <a:cubicBezTo>
                  <a:pt x="7781" y="1796"/>
                  <a:pt x="7802" y="1937"/>
                  <a:pt x="8190" y="1958"/>
                </a:cubicBezTo>
                <a:cubicBezTo>
                  <a:pt x="8329" y="1966"/>
                  <a:pt x="8467" y="1949"/>
                  <a:pt x="8547" y="1916"/>
                </a:cubicBezTo>
                <a:cubicBezTo>
                  <a:pt x="8448" y="2073"/>
                  <a:pt x="8561" y="2233"/>
                  <a:pt x="8842" y="2370"/>
                </a:cubicBezTo>
                <a:cubicBezTo>
                  <a:pt x="8967" y="2432"/>
                  <a:pt x="9130" y="2489"/>
                  <a:pt x="9179" y="2558"/>
                </a:cubicBezTo>
                <a:cubicBezTo>
                  <a:pt x="9180" y="2557"/>
                  <a:pt x="9183" y="2556"/>
                  <a:pt x="9184" y="2554"/>
                </a:cubicBezTo>
                <a:cubicBezTo>
                  <a:pt x="9216" y="2690"/>
                  <a:pt x="9348" y="2821"/>
                  <a:pt x="9574" y="2941"/>
                </a:cubicBezTo>
                <a:cubicBezTo>
                  <a:pt x="9726" y="3020"/>
                  <a:pt x="9920" y="3094"/>
                  <a:pt x="10145" y="3158"/>
                </a:cubicBezTo>
                <a:cubicBezTo>
                  <a:pt x="10148" y="3197"/>
                  <a:pt x="10152" y="3235"/>
                  <a:pt x="10159" y="3274"/>
                </a:cubicBezTo>
                <a:cubicBezTo>
                  <a:pt x="10203" y="3508"/>
                  <a:pt x="10330" y="3741"/>
                  <a:pt x="10535" y="3968"/>
                </a:cubicBezTo>
                <a:cubicBezTo>
                  <a:pt x="10612" y="3866"/>
                  <a:pt x="10715" y="3764"/>
                  <a:pt x="10839" y="3666"/>
                </a:cubicBezTo>
                <a:cubicBezTo>
                  <a:pt x="11028" y="3518"/>
                  <a:pt x="11268" y="3376"/>
                  <a:pt x="11558" y="3242"/>
                </a:cubicBezTo>
                <a:cubicBezTo>
                  <a:pt x="12110" y="3166"/>
                  <a:pt x="12576" y="3048"/>
                  <a:pt x="12904" y="2901"/>
                </a:cubicBezTo>
                <a:cubicBezTo>
                  <a:pt x="13132" y="2799"/>
                  <a:pt x="13258" y="2682"/>
                  <a:pt x="13332" y="2564"/>
                </a:cubicBezTo>
                <a:cubicBezTo>
                  <a:pt x="13365" y="2511"/>
                  <a:pt x="13412" y="2458"/>
                  <a:pt x="13413" y="2404"/>
                </a:cubicBezTo>
                <a:cubicBezTo>
                  <a:pt x="13426" y="2413"/>
                  <a:pt x="13429" y="2422"/>
                  <a:pt x="13441" y="2431"/>
                </a:cubicBezTo>
                <a:cubicBezTo>
                  <a:pt x="13494" y="2401"/>
                  <a:pt x="13553" y="2371"/>
                  <a:pt x="13608" y="2341"/>
                </a:cubicBezTo>
                <a:cubicBezTo>
                  <a:pt x="13784" y="2244"/>
                  <a:pt x="13865" y="2135"/>
                  <a:pt x="13850" y="2026"/>
                </a:cubicBezTo>
                <a:cubicBezTo>
                  <a:pt x="14006" y="2018"/>
                  <a:pt x="14147" y="1995"/>
                  <a:pt x="14255" y="1962"/>
                </a:cubicBezTo>
                <a:cubicBezTo>
                  <a:pt x="14485" y="1891"/>
                  <a:pt x="14513" y="1792"/>
                  <a:pt x="14545" y="1701"/>
                </a:cubicBezTo>
                <a:cubicBezTo>
                  <a:pt x="14581" y="1597"/>
                  <a:pt x="14626" y="1493"/>
                  <a:pt x="14673" y="1387"/>
                </a:cubicBezTo>
                <a:cubicBezTo>
                  <a:pt x="14676" y="1278"/>
                  <a:pt x="14681" y="1169"/>
                  <a:pt x="14687" y="1061"/>
                </a:cubicBezTo>
                <a:cubicBezTo>
                  <a:pt x="14694" y="953"/>
                  <a:pt x="14701" y="844"/>
                  <a:pt x="14635" y="737"/>
                </a:cubicBezTo>
                <a:cubicBezTo>
                  <a:pt x="14390" y="341"/>
                  <a:pt x="13253" y="41"/>
                  <a:pt x="11848" y="4"/>
                </a:cubicBezTo>
                <a:close/>
                <a:moveTo>
                  <a:pt x="13622" y="2697"/>
                </a:moveTo>
                <a:cubicBezTo>
                  <a:pt x="13625" y="2724"/>
                  <a:pt x="13641" y="2750"/>
                  <a:pt x="13636" y="2776"/>
                </a:cubicBezTo>
                <a:cubicBezTo>
                  <a:pt x="13603" y="2947"/>
                  <a:pt x="13384" y="3112"/>
                  <a:pt x="13375" y="3284"/>
                </a:cubicBezTo>
                <a:cubicBezTo>
                  <a:pt x="13371" y="3354"/>
                  <a:pt x="13403" y="3424"/>
                  <a:pt x="13375" y="3495"/>
                </a:cubicBezTo>
                <a:cubicBezTo>
                  <a:pt x="13329" y="3608"/>
                  <a:pt x="13137" y="3710"/>
                  <a:pt x="12942" y="3810"/>
                </a:cubicBezTo>
                <a:cubicBezTo>
                  <a:pt x="12504" y="4032"/>
                  <a:pt x="12049" y="4250"/>
                  <a:pt x="11643" y="4477"/>
                </a:cubicBezTo>
                <a:cubicBezTo>
                  <a:pt x="11339" y="4647"/>
                  <a:pt x="11061" y="4821"/>
                  <a:pt x="10816" y="4999"/>
                </a:cubicBezTo>
                <a:lnTo>
                  <a:pt x="9612" y="4392"/>
                </a:lnTo>
                <a:lnTo>
                  <a:pt x="9246" y="4222"/>
                </a:lnTo>
                <a:cubicBezTo>
                  <a:pt x="8753" y="4077"/>
                  <a:pt x="8480" y="3884"/>
                  <a:pt x="8480" y="3682"/>
                </a:cubicBezTo>
                <a:cubicBezTo>
                  <a:pt x="8480" y="3585"/>
                  <a:pt x="8545" y="3491"/>
                  <a:pt x="8613" y="3396"/>
                </a:cubicBezTo>
                <a:cubicBezTo>
                  <a:pt x="8688" y="3293"/>
                  <a:pt x="8767" y="3188"/>
                  <a:pt x="8842" y="3084"/>
                </a:cubicBezTo>
                <a:cubicBezTo>
                  <a:pt x="8923" y="2971"/>
                  <a:pt x="8989" y="2857"/>
                  <a:pt x="9061" y="2743"/>
                </a:cubicBezTo>
                <a:cubicBezTo>
                  <a:pt x="8861" y="2852"/>
                  <a:pt x="8477" y="2944"/>
                  <a:pt x="8209" y="3045"/>
                </a:cubicBezTo>
                <a:cubicBezTo>
                  <a:pt x="8130" y="3074"/>
                  <a:pt x="8049" y="3104"/>
                  <a:pt x="7976" y="3135"/>
                </a:cubicBezTo>
                <a:cubicBezTo>
                  <a:pt x="7536" y="3112"/>
                  <a:pt x="7084" y="3112"/>
                  <a:pt x="6644" y="3135"/>
                </a:cubicBezTo>
                <a:cubicBezTo>
                  <a:pt x="6039" y="3167"/>
                  <a:pt x="5468" y="3241"/>
                  <a:pt x="5032" y="3365"/>
                </a:cubicBezTo>
                <a:cubicBezTo>
                  <a:pt x="4894" y="3404"/>
                  <a:pt x="4774" y="3448"/>
                  <a:pt x="4656" y="3492"/>
                </a:cubicBezTo>
                <a:cubicBezTo>
                  <a:pt x="3826" y="3804"/>
                  <a:pt x="3037" y="4143"/>
                  <a:pt x="2801" y="4528"/>
                </a:cubicBezTo>
                <a:cubicBezTo>
                  <a:pt x="2500" y="5020"/>
                  <a:pt x="2632" y="6773"/>
                  <a:pt x="2516" y="7235"/>
                </a:cubicBezTo>
                <a:cubicBezTo>
                  <a:pt x="2411" y="7651"/>
                  <a:pt x="1162" y="9469"/>
                  <a:pt x="570" y="10224"/>
                </a:cubicBezTo>
                <a:cubicBezTo>
                  <a:pt x="-19" y="10977"/>
                  <a:pt x="-367" y="11623"/>
                  <a:pt x="627" y="11943"/>
                </a:cubicBezTo>
                <a:cubicBezTo>
                  <a:pt x="1621" y="12262"/>
                  <a:pt x="2679" y="12281"/>
                  <a:pt x="1988" y="11939"/>
                </a:cubicBezTo>
                <a:cubicBezTo>
                  <a:pt x="1296" y="11597"/>
                  <a:pt x="1361" y="11275"/>
                  <a:pt x="1821" y="11489"/>
                </a:cubicBezTo>
                <a:cubicBezTo>
                  <a:pt x="2282" y="11702"/>
                  <a:pt x="2819" y="11958"/>
                  <a:pt x="2877" y="11443"/>
                </a:cubicBezTo>
                <a:cubicBezTo>
                  <a:pt x="2936" y="10927"/>
                  <a:pt x="2778" y="10627"/>
                  <a:pt x="3072" y="10369"/>
                </a:cubicBezTo>
                <a:cubicBezTo>
                  <a:pt x="3366" y="10110"/>
                  <a:pt x="3771" y="10924"/>
                  <a:pt x="3600" y="12621"/>
                </a:cubicBezTo>
                <a:cubicBezTo>
                  <a:pt x="3433" y="14282"/>
                  <a:pt x="3557" y="14415"/>
                  <a:pt x="3562" y="14420"/>
                </a:cubicBezTo>
                <a:cubicBezTo>
                  <a:pt x="3558" y="14416"/>
                  <a:pt x="4198" y="14453"/>
                  <a:pt x="4280" y="14473"/>
                </a:cubicBezTo>
                <a:cubicBezTo>
                  <a:pt x="4499" y="14525"/>
                  <a:pt x="4537" y="14607"/>
                  <a:pt x="4571" y="14682"/>
                </a:cubicBezTo>
                <a:cubicBezTo>
                  <a:pt x="4658" y="14875"/>
                  <a:pt x="4698" y="15068"/>
                  <a:pt x="4818" y="15260"/>
                </a:cubicBezTo>
                <a:cubicBezTo>
                  <a:pt x="4978" y="15518"/>
                  <a:pt x="6703" y="18469"/>
                  <a:pt x="6882" y="19306"/>
                </a:cubicBezTo>
                <a:cubicBezTo>
                  <a:pt x="6908" y="19629"/>
                  <a:pt x="6407" y="19894"/>
                  <a:pt x="5817" y="20325"/>
                </a:cubicBezTo>
                <a:cubicBezTo>
                  <a:pt x="5226" y="20756"/>
                  <a:pt x="6378" y="21312"/>
                  <a:pt x="7729" y="21007"/>
                </a:cubicBezTo>
                <a:cubicBezTo>
                  <a:pt x="9079" y="20703"/>
                  <a:pt x="8860" y="20419"/>
                  <a:pt x="9298" y="19945"/>
                </a:cubicBezTo>
                <a:cubicBezTo>
                  <a:pt x="9736" y="19472"/>
                  <a:pt x="9269" y="19205"/>
                  <a:pt x="9332" y="18818"/>
                </a:cubicBezTo>
                <a:cubicBezTo>
                  <a:pt x="9395" y="18432"/>
                  <a:pt x="9086" y="16343"/>
                  <a:pt x="9218" y="15741"/>
                </a:cubicBezTo>
                <a:cubicBezTo>
                  <a:pt x="9290" y="15410"/>
                  <a:pt x="9165" y="15109"/>
                  <a:pt x="8984" y="14783"/>
                </a:cubicBezTo>
                <a:cubicBezTo>
                  <a:pt x="8853" y="14547"/>
                  <a:pt x="9223" y="14485"/>
                  <a:pt x="9988" y="14478"/>
                </a:cubicBezTo>
                <a:cubicBezTo>
                  <a:pt x="10533" y="14473"/>
                  <a:pt x="11200" y="14446"/>
                  <a:pt x="11734" y="14483"/>
                </a:cubicBezTo>
                <a:cubicBezTo>
                  <a:pt x="12682" y="14549"/>
                  <a:pt x="12555" y="15247"/>
                  <a:pt x="12671" y="15440"/>
                </a:cubicBezTo>
                <a:cubicBezTo>
                  <a:pt x="12955" y="15914"/>
                  <a:pt x="13201" y="16388"/>
                  <a:pt x="13574" y="16858"/>
                </a:cubicBezTo>
                <a:cubicBezTo>
                  <a:pt x="14393" y="17886"/>
                  <a:pt x="16276" y="20014"/>
                  <a:pt x="16395" y="20136"/>
                </a:cubicBezTo>
                <a:cubicBezTo>
                  <a:pt x="16514" y="20258"/>
                  <a:pt x="17685" y="21582"/>
                  <a:pt x="19387" y="21578"/>
                </a:cubicBezTo>
                <a:cubicBezTo>
                  <a:pt x="20634" y="21575"/>
                  <a:pt x="20787" y="21074"/>
                  <a:pt x="20267" y="20753"/>
                </a:cubicBezTo>
                <a:cubicBezTo>
                  <a:pt x="19759" y="20441"/>
                  <a:pt x="18600" y="20049"/>
                  <a:pt x="18592" y="19808"/>
                </a:cubicBezTo>
                <a:cubicBezTo>
                  <a:pt x="18584" y="19566"/>
                  <a:pt x="17724" y="15817"/>
                  <a:pt x="17541" y="15431"/>
                </a:cubicBezTo>
                <a:cubicBezTo>
                  <a:pt x="17449" y="15235"/>
                  <a:pt x="17319" y="15040"/>
                  <a:pt x="17184" y="14847"/>
                </a:cubicBezTo>
                <a:cubicBezTo>
                  <a:pt x="17109" y="14738"/>
                  <a:pt x="16947" y="14635"/>
                  <a:pt x="16923" y="14523"/>
                </a:cubicBezTo>
                <a:cubicBezTo>
                  <a:pt x="16912" y="14473"/>
                  <a:pt x="16899" y="14422"/>
                  <a:pt x="16985" y="14377"/>
                </a:cubicBezTo>
                <a:cubicBezTo>
                  <a:pt x="17021" y="14358"/>
                  <a:pt x="17332" y="14298"/>
                  <a:pt x="17332" y="14287"/>
                </a:cubicBezTo>
                <a:cubicBezTo>
                  <a:pt x="17332" y="14287"/>
                  <a:pt x="17399" y="13663"/>
                  <a:pt x="17456" y="12994"/>
                </a:cubicBezTo>
                <a:cubicBezTo>
                  <a:pt x="17512" y="12326"/>
                  <a:pt x="17556" y="11613"/>
                  <a:pt x="17522" y="11436"/>
                </a:cubicBezTo>
                <a:cubicBezTo>
                  <a:pt x="18142" y="11290"/>
                  <a:pt x="18938" y="11173"/>
                  <a:pt x="19082" y="10497"/>
                </a:cubicBezTo>
                <a:cubicBezTo>
                  <a:pt x="19227" y="9821"/>
                  <a:pt x="19372" y="9224"/>
                  <a:pt x="19877" y="8788"/>
                </a:cubicBezTo>
                <a:cubicBezTo>
                  <a:pt x="20409" y="8327"/>
                  <a:pt x="20756" y="7854"/>
                  <a:pt x="20961" y="7374"/>
                </a:cubicBezTo>
                <a:cubicBezTo>
                  <a:pt x="21233" y="6737"/>
                  <a:pt x="20579" y="6100"/>
                  <a:pt x="20557" y="5469"/>
                </a:cubicBezTo>
                <a:cubicBezTo>
                  <a:pt x="20534" y="4827"/>
                  <a:pt x="20856" y="4163"/>
                  <a:pt x="19943" y="3572"/>
                </a:cubicBezTo>
                <a:cubicBezTo>
                  <a:pt x="19822" y="3493"/>
                  <a:pt x="19676" y="3416"/>
                  <a:pt x="19463" y="3355"/>
                </a:cubicBezTo>
                <a:cubicBezTo>
                  <a:pt x="18965" y="3213"/>
                  <a:pt x="18304" y="3183"/>
                  <a:pt x="17617" y="3165"/>
                </a:cubicBezTo>
                <a:cubicBezTo>
                  <a:pt x="17005" y="3149"/>
                  <a:pt x="16391" y="3137"/>
                  <a:pt x="15777" y="3135"/>
                </a:cubicBezTo>
                <a:cubicBezTo>
                  <a:pt x="15624" y="3123"/>
                  <a:pt x="15471" y="3109"/>
                  <a:pt x="15329" y="3088"/>
                </a:cubicBezTo>
                <a:cubicBezTo>
                  <a:pt x="14808" y="3011"/>
                  <a:pt x="14439" y="2872"/>
                  <a:pt x="13983" y="2777"/>
                </a:cubicBezTo>
                <a:cubicBezTo>
                  <a:pt x="13858" y="2751"/>
                  <a:pt x="13734" y="2725"/>
                  <a:pt x="13622" y="2697"/>
                </a:cubicBezTo>
                <a:close/>
                <a:moveTo>
                  <a:pt x="10592" y="4204"/>
                </a:moveTo>
                <a:cubicBezTo>
                  <a:pt x="10511" y="4204"/>
                  <a:pt x="10430" y="4214"/>
                  <a:pt x="10369" y="4231"/>
                </a:cubicBezTo>
                <a:cubicBezTo>
                  <a:pt x="10245" y="4266"/>
                  <a:pt x="10245" y="4323"/>
                  <a:pt x="10369" y="4358"/>
                </a:cubicBezTo>
                <a:cubicBezTo>
                  <a:pt x="10492" y="4393"/>
                  <a:pt x="10692" y="4393"/>
                  <a:pt x="10816" y="4358"/>
                </a:cubicBezTo>
                <a:cubicBezTo>
                  <a:pt x="10939" y="4323"/>
                  <a:pt x="10939" y="4266"/>
                  <a:pt x="10816" y="4231"/>
                </a:cubicBezTo>
                <a:cubicBezTo>
                  <a:pt x="10754" y="4214"/>
                  <a:pt x="10673" y="4204"/>
                  <a:pt x="10592" y="4204"/>
                </a:cubicBezTo>
                <a:close/>
                <a:moveTo>
                  <a:pt x="17341" y="6162"/>
                </a:moveTo>
                <a:cubicBezTo>
                  <a:pt x="17846" y="6427"/>
                  <a:pt x="17733" y="6768"/>
                  <a:pt x="18036" y="7049"/>
                </a:cubicBezTo>
                <a:cubicBezTo>
                  <a:pt x="18387" y="7374"/>
                  <a:pt x="18333" y="7704"/>
                  <a:pt x="18183" y="8042"/>
                </a:cubicBezTo>
                <a:cubicBezTo>
                  <a:pt x="18151" y="8115"/>
                  <a:pt x="17308" y="8661"/>
                  <a:pt x="17327" y="8669"/>
                </a:cubicBezTo>
                <a:cubicBezTo>
                  <a:pt x="17015" y="8549"/>
                  <a:pt x="17048" y="8309"/>
                  <a:pt x="17008" y="8166"/>
                </a:cubicBezTo>
                <a:cubicBezTo>
                  <a:pt x="16946" y="7941"/>
                  <a:pt x="16769" y="7713"/>
                  <a:pt x="16733" y="7488"/>
                </a:cubicBezTo>
                <a:cubicBezTo>
                  <a:pt x="16663" y="7051"/>
                  <a:pt x="16880" y="6579"/>
                  <a:pt x="17341" y="6162"/>
                </a:cubicBezTo>
                <a:close/>
                <a:moveTo>
                  <a:pt x="5845" y="6205"/>
                </a:moveTo>
                <a:cubicBezTo>
                  <a:pt x="5845" y="6205"/>
                  <a:pt x="6209" y="7063"/>
                  <a:pt x="6178" y="7267"/>
                </a:cubicBezTo>
                <a:cubicBezTo>
                  <a:pt x="6147" y="7472"/>
                  <a:pt x="5474" y="7666"/>
                  <a:pt x="5289" y="7796"/>
                </a:cubicBezTo>
                <a:cubicBezTo>
                  <a:pt x="5286" y="7721"/>
                  <a:pt x="5428" y="7420"/>
                  <a:pt x="5569" y="7089"/>
                </a:cubicBezTo>
                <a:cubicBezTo>
                  <a:pt x="5711" y="6759"/>
                  <a:pt x="5852" y="6399"/>
                  <a:pt x="5845" y="62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20092" tIns="20092" rIns="20092" bIns="20092" numCol="1" anchor="ctr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18" name="TextBox 47">
            <a:extLst>
              <a:ext uri="{FF2B5EF4-FFF2-40B4-BE49-F238E27FC236}">
                <a16:creationId xmlns:a16="http://schemas.microsoft.com/office/drawing/2014/main" id="{98184D39-8A72-4CAF-A942-7C5841A28C6D}"/>
              </a:ext>
            </a:extLst>
          </p:cNvPr>
          <p:cNvSpPr txBox="1"/>
          <p:nvPr/>
        </p:nvSpPr>
        <p:spPr>
          <a:xfrm>
            <a:off x="2707559" y="229640"/>
            <a:ext cx="37289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25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Perspectiva</a:t>
            </a:r>
            <a:r>
              <a:rPr lang="en-US" sz="225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del </a:t>
            </a:r>
            <a:r>
              <a:rPr lang="en-US" sz="2250" b="1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negocio</a:t>
            </a:r>
            <a:endParaRPr lang="en-US" sz="225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Shape 60145">
            <a:extLst>
              <a:ext uri="{FF2B5EF4-FFF2-40B4-BE49-F238E27FC236}">
                <a16:creationId xmlns:a16="http://schemas.microsoft.com/office/drawing/2014/main" id="{1BD329C8-5DC7-4E16-A018-B4E1B8997539}"/>
              </a:ext>
            </a:extLst>
          </p:cNvPr>
          <p:cNvSpPr/>
          <p:nvPr/>
        </p:nvSpPr>
        <p:spPr>
          <a:xfrm>
            <a:off x="571500" y="2588316"/>
            <a:ext cx="617220" cy="617221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endParaRPr sz="2109" dirty="0">
              <a:latin typeface="Lato Light" panose="020F0502020204030203" pitchFamily="34" charset="0"/>
            </a:endParaRPr>
          </a:p>
        </p:txBody>
      </p:sp>
      <p:sp>
        <p:nvSpPr>
          <p:cNvPr id="21" name="Shape 60149">
            <a:extLst>
              <a:ext uri="{FF2B5EF4-FFF2-40B4-BE49-F238E27FC236}">
                <a16:creationId xmlns:a16="http://schemas.microsoft.com/office/drawing/2014/main" id="{4967EE02-3A9C-40E2-8683-1341DF683AB6}"/>
              </a:ext>
            </a:extLst>
          </p:cNvPr>
          <p:cNvSpPr/>
          <p:nvPr/>
        </p:nvSpPr>
        <p:spPr>
          <a:xfrm>
            <a:off x="571500" y="1323128"/>
            <a:ext cx="617220" cy="61722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endParaRPr sz="2109" dirty="0">
              <a:latin typeface="Lato Light" panose="020F0502020204030203" pitchFamily="34" charset="0"/>
            </a:endParaRPr>
          </a:p>
        </p:txBody>
      </p:sp>
      <p:sp>
        <p:nvSpPr>
          <p:cNvPr id="22" name="Shape 60153">
            <a:extLst>
              <a:ext uri="{FF2B5EF4-FFF2-40B4-BE49-F238E27FC236}">
                <a16:creationId xmlns:a16="http://schemas.microsoft.com/office/drawing/2014/main" id="{DA43EE9F-5F69-4956-A9A0-F81DFF1844F9}"/>
              </a:ext>
            </a:extLst>
          </p:cNvPr>
          <p:cNvSpPr/>
          <p:nvPr/>
        </p:nvSpPr>
        <p:spPr>
          <a:xfrm>
            <a:off x="571500" y="3853504"/>
            <a:ext cx="617220" cy="617221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endParaRPr sz="2109" dirty="0">
              <a:latin typeface="Lato Light" panose="020F0502020204030203" pitchFamily="34" charset="0"/>
            </a:endParaRPr>
          </a:p>
        </p:txBody>
      </p:sp>
      <p:sp>
        <p:nvSpPr>
          <p:cNvPr id="29" name="Freeform 926">
            <a:extLst>
              <a:ext uri="{FF2B5EF4-FFF2-40B4-BE49-F238E27FC236}">
                <a16:creationId xmlns:a16="http://schemas.microsoft.com/office/drawing/2014/main" id="{837A4DF0-8DFE-497A-99F5-018E83B32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20" y="3992025"/>
            <a:ext cx="340180" cy="340180"/>
          </a:xfrm>
          <a:custGeom>
            <a:avLst/>
            <a:gdLst>
              <a:gd name="T0" fmla="*/ 2003694 w 296503"/>
              <a:gd name="T1" fmla="*/ 1832388 h 296502"/>
              <a:gd name="T2" fmla="*/ 716340 w 296503"/>
              <a:gd name="T3" fmla="*/ 1832388 h 296502"/>
              <a:gd name="T4" fmla="*/ 1792869 w 296503"/>
              <a:gd name="T5" fmla="*/ 2632308 h 296502"/>
              <a:gd name="T6" fmla="*/ 1761647 w 296503"/>
              <a:gd name="T7" fmla="*/ 1934355 h 296502"/>
              <a:gd name="T8" fmla="*/ 1309759 w 296503"/>
              <a:gd name="T9" fmla="*/ 1765729 h 296502"/>
              <a:gd name="T10" fmla="*/ 1454202 w 296503"/>
              <a:gd name="T11" fmla="*/ 2632308 h 296502"/>
              <a:gd name="T12" fmla="*/ 1831921 w 296503"/>
              <a:gd name="T13" fmla="*/ 712916 h 296502"/>
              <a:gd name="T14" fmla="*/ 1407353 w 296503"/>
              <a:gd name="T15" fmla="*/ 712916 h 296502"/>
              <a:gd name="T16" fmla="*/ 1792869 w 296503"/>
              <a:gd name="T17" fmla="*/ 607044 h 296502"/>
              <a:gd name="T18" fmla="*/ 1929508 w 296503"/>
              <a:gd name="T19" fmla="*/ 1477536 h 296502"/>
              <a:gd name="T20" fmla="*/ 1792869 w 296503"/>
              <a:gd name="T21" fmla="*/ 607044 h 296502"/>
              <a:gd name="T22" fmla="*/ 1477622 w 296503"/>
              <a:gd name="T23" fmla="*/ 1308917 h 296502"/>
              <a:gd name="T24" fmla="*/ 610925 w 296503"/>
              <a:gd name="T25" fmla="*/ 1446161 h 296502"/>
              <a:gd name="T26" fmla="*/ 1432671 w 296503"/>
              <a:gd name="T27" fmla="*/ 386184 h 296502"/>
              <a:gd name="T28" fmla="*/ 964299 w 296503"/>
              <a:gd name="T29" fmla="*/ 240396 h 296502"/>
              <a:gd name="T30" fmla="*/ 842289 w 296503"/>
              <a:gd name="T31" fmla="*/ 646275 h 296502"/>
              <a:gd name="T32" fmla="*/ 362084 w 296503"/>
              <a:gd name="T33" fmla="*/ 756638 h 296502"/>
              <a:gd name="T34" fmla="*/ 460473 w 296503"/>
              <a:gd name="T35" fmla="*/ 1166470 h 296502"/>
              <a:gd name="T36" fmla="*/ 98402 w 296503"/>
              <a:gd name="T37" fmla="*/ 1737883 h 296502"/>
              <a:gd name="T38" fmla="*/ 436901 w 296503"/>
              <a:gd name="T39" fmla="*/ 2135906 h 296502"/>
              <a:gd name="T40" fmla="*/ 401470 w 296503"/>
              <a:gd name="T41" fmla="*/ 2494508 h 296502"/>
              <a:gd name="T42" fmla="*/ 747814 w 296503"/>
              <a:gd name="T43" fmla="*/ 2841306 h 296502"/>
              <a:gd name="T44" fmla="*/ 1109935 w 296503"/>
              <a:gd name="T45" fmla="*/ 2801901 h 296502"/>
              <a:gd name="T46" fmla="*/ 1475957 w 296503"/>
              <a:gd name="T47" fmla="*/ 3113225 h 296502"/>
              <a:gd name="T48" fmla="*/ 1810507 w 296503"/>
              <a:gd name="T49" fmla="*/ 2857075 h 296502"/>
              <a:gd name="T50" fmla="*/ 2278887 w 296503"/>
              <a:gd name="T51" fmla="*/ 2998932 h 296502"/>
              <a:gd name="T52" fmla="*/ 2593757 w 296503"/>
              <a:gd name="T53" fmla="*/ 2399927 h 296502"/>
              <a:gd name="T54" fmla="*/ 2999144 w 296503"/>
              <a:gd name="T55" fmla="*/ 2281719 h 296502"/>
              <a:gd name="T56" fmla="*/ 2900755 w 296503"/>
              <a:gd name="T57" fmla="*/ 1765466 h 296502"/>
              <a:gd name="T58" fmla="*/ 2900755 w 296503"/>
              <a:gd name="T59" fmla="*/ 1473853 h 296502"/>
              <a:gd name="T60" fmla="*/ 2999144 w 296503"/>
              <a:gd name="T61" fmla="*/ 961550 h 296502"/>
              <a:gd name="T62" fmla="*/ 2593757 w 296503"/>
              <a:gd name="T63" fmla="*/ 839402 h 296502"/>
              <a:gd name="T64" fmla="*/ 2278887 w 296503"/>
              <a:gd name="T65" fmla="*/ 240396 h 296502"/>
              <a:gd name="T66" fmla="*/ 1810507 w 296503"/>
              <a:gd name="T67" fmla="*/ 386184 h 296502"/>
              <a:gd name="T68" fmla="*/ 1503519 w 296503"/>
              <a:gd name="T69" fmla="*/ 0 h 296502"/>
              <a:gd name="T70" fmla="*/ 2152928 w 296503"/>
              <a:gd name="T71" fmla="*/ 204932 h 296502"/>
              <a:gd name="T72" fmla="*/ 2491427 w 296503"/>
              <a:gd name="T73" fmla="*/ 599009 h 296502"/>
              <a:gd name="T74" fmla="*/ 3081802 w 296503"/>
              <a:gd name="T75" fmla="*/ 914254 h 296502"/>
              <a:gd name="T76" fmla="*/ 3239232 w 296503"/>
              <a:gd name="T77" fmla="*/ 1501447 h 296502"/>
              <a:gd name="T78" fmla="*/ 3038512 w 296503"/>
              <a:gd name="T79" fmla="*/ 2151673 h 296502"/>
              <a:gd name="T80" fmla="*/ 2644910 w 296503"/>
              <a:gd name="T81" fmla="*/ 2494508 h 296502"/>
              <a:gd name="T82" fmla="*/ 2231649 w 296503"/>
              <a:gd name="T83" fmla="*/ 3097458 h 296502"/>
              <a:gd name="T84" fmla="*/ 1735730 w 296503"/>
              <a:gd name="T85" fmla="*/ 3239316 h 296502"/>
              <a:gd name="T86" fmla="*/ 1086305 w 296503"/>
              <a:gd name="T87" fmla="*/ 3038344 h 296502"/>
              <a:gd name="T88" fmla="*/ 661243 w 296503"/>
              <a:gd name="T89" fmla="*/ 2790074 h 296502"/>
              <a:gd name="T90" fmla="*/ 157452 w 296503"/>
              <a:gd name="T91" fmla="*/ 2329022 h 296502"/>
              <a:gd name="T92" fmla="*/ 129869 w 296503"/>
              <a:gd name="T93" fmla="*/ 1867927 h 296502"/>
              <a:gd name="T94" fmla="*/ 354220 w 296503"/>
              <a:gd name="T95" fmla="*/ 1170410 h 296502"/>
              <a:gd name="T96" fmla="*/ 354220 w 296503"/>
              <a:gd name="T97" fmla="*/ 650241 h 296502"/>
              <a:gd name="T98" fmla="*/ 649412 w 296503"/>
              <a:gd name="T99" fmla="*/ 350721 h 296502"/>
              <a:gd name="T100" fmla="*/ 1168961 w 296503"/>
              <a:gd name="T101" fmla="*/ 350721 h 2965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6503" h="296502">
                <a:moveTo>
                  <a:pt x="183408" y="167723"/>
                </a:moveTo>
                <a:cubicBezTo>
                  <a:pt x="179834" y="174542"/>
                  <a:pt x="174117" y="179926"/>
                  <a:pt x="167684" y="183515"/>
                </a:cubicBezTo>
                <a:lnTo>
                  <a:pt x="167684" y="231250"/>
                </a:lnTo>
                <a:cubicBezTo>
                  <a:pt x="198774" y="223713"/>
                  <a:pt x="223432" y="199307"/>
                  <a:pt x="230579" y="167723"/>
                </a:cubicBezTo>
                <a:lnTo>
                  <a:pt x="183408" y="167723"/>
                </a:lnTo>
                <a:close/>
                <a:moveTo>
                  <a:pt x="65569" y="167723"/>
                </a:moveTo>
                <a:cubicBezTo>
                  <a:pt x="73074" y="199307"/>
                  <a:pt x="97374" y="223713"/>
                  <a:pt x="128822" y="231250"/>
                </a:cubicBezTo>
                <a:lnTo>
                  <a:pt x="128822" y="183515"/>
                </a:lnTo>
                <a:cubicBezTo>
                  <a:pt x="122032" y="179926"/>
                  <a:pt x="116672" y="174542"/>
                  <a:pt x="112741" y="167723"/>
                </a:cubicBezTo>
                <a:lnTo>
                  <a:pt x="65569" y="167723"/>
                </a:lnTo>
                <a:close/>
                <a:moveTo>
                  <a:pt x="180549" y="158750"/>
                </a:moveTo>
                <a:lnTo>
                  <a:pt x="236297" y="158750"/>
                </a:lnTo>
                <a:cubicBezTo>
                  <a:pt x="237369" y="158750"/>
                  <a:pt x="238441" y="159468"/>
                  <a:pt x="239513" y="160545"/>
                </a:cubicBezTo>
                <a:cubicBezTo>
                  <a:pt x="240228" y="161621"/>
                  <a:pt x="240943" y="162698"/>
                  <a:pt x="240586" y="164134"/>
                </a:cubicBezTo>
                <a:cubicBezTo>
                  <a:pt x="233796" y="203614"/>
                  <a:pt x="203063" y="234122"/>
                  <a:pt x="164111" y="240941"/>
                </a:cubicBezTo>
                <a:cubicBezTo>
                  <a:pt x="163753" y="240941"/>
                  <a:pt x="163396" y="240941"/>
                  <a:pt x="163039" y="240941"/>
                </a:cubicBezTo>
                <a:cubicBezTo>
                  <a:pt x="161966" y="240941"/>
                  <a:pt x="160894" y="240582"/>
                  <a:pt x="160537" y="239864"/>
                </a:cubicBezTo>
                <a:cubicBezTo>
                  <a:pt x="159465" y="239147"/>
                  <a:pt x="158750" y="237711"/>
                  <a:pt x="158750" y="236634"/>
                </a:cubicBezTo>
                <a:lnTo>
                  <a:pt x="158750" y="181003"/>
                </a:lnTo>
                <a:cubicBezTo>
                  <a:pt x="158750" y="179208"/>
                  <a:pt x="159822" y="177414"/>
                  <a:pt x="161252" y="177055"/>
                </a:cubicBezTo>
                <a:cubicBezTo>
                  <a:pt x="168042" y="173824"/>
                  <a:pt x="173402" y="168082"/>
                  <a:pt x="176618" y="161621"/>
                </a:cubicBezTo>
                <a:cubicBezTo>
                  <a:pt x="177333" y="159827"/>
                  <a:pt x="178762" y="158750"/>
                  <a:pt x="180549" y="158750"/>
                </a:cubicBezTo>
                <a:close/>
                <a:moveTo>
                  <a:pt x="60209" y="158750"/>
                </a:moveTo>
                <a:lnTo>
                  <a:pt x="115600" y="158750"/>
                </a:lnTo>
                <a:cubicBezTo>
                  <a:pt x="117386" y="158750"/>
                  <a:pt x="118816" y="159827"/>
                  <a:pt x="119888" y="161621"/>
                </a:cubicBezTo>
                <a:cubicBezTo>
                  <a:pt x="122747" y="168082"/>
                  <a:pt x="128107" y="173824"/>
                  <a:pt x="135254" y="177055"/>
                </a:cubicBezTo>
                <a:cubicBezTo>
                  <a:pt x="136684" y="177414"/>
                  <a:pt x="137756" y="179208"/>
                  <a:pt x="137756" y="181003"/>
                </a:cubicBezTo>
                <a:lnTo>
                  <a:pt x="137756" y="236634"/>
                </a:lnTo>
                <a:cubicBezTo>
                  <a:pt x="137756" y="237711"/>
                  <a:pt x="137041" y="239147"/>
                  <a:pt x="135969" y="239864"/>
                </a:cubicBezTo>
                <a:cubicBezTo>
                  <a:pt x="135254" y="240582"/>
                  <a:pt x="134182" y="240941"/>
                  <a:pt x="133110" y="240941"/>
                </a:cubicBezTo>
                <a:cubicBezTo>
                  <a:pt x="133110" y="240941"/>
                  <a:pt x="132753" y="240941"/>
                  <a:pt x="132395" y="240941"/>
                </a:cubicBezTo>
                <a:cubicBezTo>
                  <a:pt x="93086" y="234122"/>
                  <a:pt x="62710" y="203614"/>
                  <a:pt x="55921" y="164134"/>
                </a:cubicBezTo>
                <a:cubicBezTo>
                  <a:pt x="55563" y="162698"/>
                  <a:pt x="55921" y="161621"/>
                  <a:pt x="56635" y="160545"/>
                </a:cubicBezTo>
                <a:cubicBezTo>
                  <a:pt x="57707" y="159468"/>
                  <a:pt x="59137" y="158750"/>
                  <a:pt x="60209" y="158750"/>
                </a:cubicBezTo>
                <a:close/>
                <a:moveTo>
                  <a:pt x="167684" y="65254"/>
                </a:moveTo>
                <a:lnTo>
                  <a:pt x="167684" y="112989"/>
                </a:lnTo>
                <a:cubicBezTo>
                  <a:pt x="174117" y="116578"/>
                  <a:pt x="179834" y="122321"/>
                  <a:pt x="183408" y="128781"/>
                </a:cubicBezTo>
                <a:lnTo>
                  <a:pt x="230579" y="128781"/>
                </a:lnTo>
                <a:cubicBezTo>
                  <a:pt x="223432" y="97556"/>
                  <a:pt x="198774" y="72791"/>
                  <a:pt x="167684" y="65254"/>
                </a:cubicBezTo>
                <a:close/>
                <a:moveTo>
                  <a:pt x="128822" y="65254"/>
                </a:moveTo>
                <a:cubicBezTo>
                  <a:pt x="97374" y="72791"/>
                  <a:pt x="73074" y="97556"/>
                  <a:pt x="65569" y="128781"/>
                </a:cubicBezTo>
                <a:lnTo>
                  <a:pt x="112741" y="128781"/>
                </a:lnTo>
                <a:cubicBezTo>
                  <a:pt x="116672" y="122321"/>
                  <a:pt x="122032" y="116578"/>
                  <a:pt x="128822" y="112989"/>
                </a:cubicBezTo>
                <a:lnTo>
                  <a:pt x="128822" y="65254"/>
                </a:lnTo>
                <a:close/>
                <a:moveTo>
                  <a:pt x="164111" y="55563"/>
                </a:moveTo>
                <a:cubicBezTo>
                  <a:pt x="203063" y="62382"/>
                  <a:pt x="233796" y="93249"/>
                  <a:pt x="240586" y="132370"/>
                </a:cubicBezTo>
                <a:cubicBezTo>
                  <a:pt x="240943" y="133806"/>
                  <a:pt x="240228" y="135242"/>
                  <a:pt x="239513" y="136318"/>
                </a:cubicBezTo>
                <a:cubicBezTo>
                  <a:pt x="238441" y="137036"/>
                  <a:pt x="237369" y="137754"/>
                  <a:pt x="236297" y="137754"/>
                </a:cubicBezTo>
                <a:lnTo>
                  <a:pt x="180549" y="137754"/>
                </a:lnTo>
                <a:cubicBezTo>
                  <a:pt x="178762" y="137754"/>
                  <a:pt x="177333" y="136677"/>
                  <a:pt x="176618" y="135242"/>
                </a:cubicBezTo>
                <a:cubicBezTo>
                  <a:pt x="173402" y="128422"/>
                  <a:pt x="168042" y="123039"/>
                  <a:pt x="161252" y="119808"/>
                </a:cubicBezTo>
                <a:cubicBezTo>
                  <a:pt x="159822" y="119091"/>
                  <a:pt x="158750" y="117296"/>
                  <a:pt x="158750" y="115501"/>
                </a:cubicBezTo>
                <a:lnTo>
                  <a:pt x="158750" y="60229"/>
                </a:lnTo>
                <a:cubicBezTo>
                  <a:pt x="158750" y="58793"/>
                  <a:pt x="159465" y="57358"/>
                  <a:pt x="160537" y="56640"/>
                </a:cubicBezTo>
                <a:cubicBezTo>
                  <a:pt x="161252" y="55563"/>
                  <a:pt x="162681" y="55563"/>
                  <a:pt x="164111" y="55563"/>
                </a:cubicBezTo>
                <a:close/>
                <a:moveTo>
                  <a:pt x="132395" y="55563"/>
                </a:moveTo>
                <a:cubicBezTo>
                  <a:pt x="133468" y="55563"/>
                  <a:pt x="135254" y="55563"/>
                  <a:pt x="135969" y="56640"/>
                </a:cubicBezTo>
                <a:cubicBezTo>
                  <a:pt x="137041" y="57358"/>
                  <a:pt x="137756" y="58793"/>
                  <a:pt x="137756" y="60229"/>
                </a:cubicBezTo>
                <a:lnTo>
                  <a:pt x="137756" y="115501"/>
                </a:lnTo>
                <a:cubicBezTo>
                  <a:pt x="137756" y="117296"/>
                  <a:pt x="136684" y="119091"/>
                  <a:pt x="135254" y="119808"/>
                </a:cubicBezTo>
                <a:cubicBezTo>
                  <a:pt x="128107" y="123039"/>
                  <a:pt x="122747" y="128422"/>
                  <a:pt x="119888" y="135242"/>
                </a:cubicBezTo>
                <a:cubicBezTo>
                  <a:pt x="118816" y="136677"/>
                  <a:pt x="117386" y="137754"/>
                  <a:pt x="115600" y="137754"/>
                </a:cubicBezTo>
                <a:lnTo>
                  <a:pt x="60209" y="137754"/>
                </a:lnTo>
                <a:cubicBezTo>
                  <a:pt x="59137" y="137754"/>
                  <a:pt x="57707" y="137036"/>
                  <a:pt x="56635" y="136318"/>
                </a:cubicBezTo>
                <a:cubicBezTo>
                  <a:pt x="55921" y="135242"/>
                  <a:pt x="55563" y="133806"/>
                  <a:pt x="55921" y="132370"/>
                </a:cubicBezTo>
                <a:cubicBezTo>
                  <a:pt x="62710" y="93249"/>
                  <a:pt x="93086" y="62382"/>
                  <a:pt x="132395" y="55563"/>
                </a:cubicBezTo>
                <a:close/>
                <a:moveTo>
                  <a:pt x="137624" y="9018"/>
                </a:moveTo>
                <a:cubicBezTo>
                  <a:pt x="136183" y="9018"/>
                  <a:pt x="135102" y="10100"/>
                  <a:pt x="135102" y="11543"/>
                </a:cubicBezTo>
                <a:lnTo>
                  <a:pt x="135102" y="31021"/>
                </a:lnTo>
                <a:cubicBezTo>
                  <a:pt x="135102" y="33185"/>
                  <a:pt x="133300" y="34989"/>
                  <a:pt x="131139" y="35349"/>
                </a:cubicBezTo>
                <a:cubicBezTo>
                  <a:pt x="122853" y="36792"/>
                  <a:pt x="114927" y="38956"/>
                  <a:pt x="107001" y="41842"/>
                </a:cubicBezTo>
                <a:cubicBezTo>
                  <a:pt x="104839" y="42564"/>
                  <a:pt x="102677" y="41842"/>
                  <a:pt x="101597" y="40039"/>
                </a:cubicBezTo>
                <a:lnTo>
                  <a:pt x="91869" y="23085"/>
                </a:lnTo>
                <a:cubicBezTo>
                  <a:pt x="91509" y="22364"/>
                  <a:pt x="90788" y="22003"/>
                  <a:pt x="90068" y="22003"/>
                </a:cubicBezTo>
                <a:cubicBezTo>
                  <a:pt x="89347" y="21642"/>
                  <a:pt x="88627" y="22003"/>
                  <a:pt x="88267" y="22003"/>
                </a:cubicBezTo>
                <a:lnTo>
                  <a:pt x="69532" y="32824"/>
                </a:lnTo>
                <a:cubicBezTo>
                  <a:pt x="68812" y="33185"/>
                  <a:pt x="68091" y="33907"/>
                  <a:pt x="68091" y="34628"/>
                </a:cubicBezTo>
                <a:cubicBezTo>
                  <a:pt x="68091" y="35349"/>
                  <a:pt x="68091" y="36071"/>
                  <a:pt x="68452" y="36792"/>
                </a:cubicBezTo>
                <a:lnTo>
                  <a:pt x="77819" y="53385"/>
                </a:lnTo>
                <a:cubicBezTo>
                  <a:pt x="79260" y="55188"/>
                  <a:pt x="78900" y="57713"/>
                  <a:pt x="77098" y="59156"/>
                </a:cubicBezTo>
                <a:cubicBezTo>
                  <a:pt x="70613" y="64567"/>
                  <a:pt x="64489" y="70338"/>
                  <a:pt x="59445" y="76831"/>
                </a:cubicBezTo>
                <a:cubicBezTo>
                  <a:pt x="58004" y="78634"/>
                  <a:pt x="55481" y="78995"/>
                  <a:pt x="53680" y="77913"/>
                </a:cubicBezTo>
                <a:lnTo>
                  <a:pt x="36747" y="68174"/>
                </a:lnTo>
                <a:cubicBezTo>
                  <a:pt x="36387" y="67813"/>
                  <a:pt x="35306" y="67813"/>
                  <a:pt x="34946" y="68174"/>
                </a:cubicBezTo>
                <a:cubicBezTo>
                  <a:pt x="33865" y="68174"/>
                  <a:pt x="33505" y="68535"/>
                  <a:pt x="33145" y="69256"/>
                </a:cubicBezTo>
                <a:lnTo>
                  <a:pt x="22337" y="88013"/>
                </a:lnTo>
                <a:cubicBezTo>
                  <a:pt x="21976" y="88734"/>
                  <a:pt x="21976" y="89456"/>
                  <a:pt x="22337" y="89816"/>
                </a:cubicBezTo>
                <a:cubicBezTo>
                  <a:pt x="22337" y="90899"/>
                  <a:pt x="22697" y="91259"/>
                  <a:pt x="23417" y="91620"/>
                </a:cubicBezTo>
                <a:lnTo>
                  <a:pt x="39990" y="101359"/>
                </a:lnTo>
                <a:cubicBezTo>
                  <a:pt x="42151" y="102441"/>
                  <a:pt x="42872" y="104605"/>
                  <a:pt x="42151" y="106770"/>
                </a:cubicBezTo>
                <a:cubicBezTo>
                  <a:pt x="38909" y="114705"/>
                  <a:pt x="36747" y="122641"/>
                  <a:pt x="35306" y="130937"/>
                </a:cubicBezTo>
                <a:cubicBezTo>
                  <a:pt x="35306" y="133101"/>
                  <a:pt x="33505" y="134905"/>
                  <a:pt x="30983" y="134905"/>
                </a:cubicBezTo>
                <a:lnTo>
                  <a:pt x="11889" y="134905"/>
                </a:lnTo>
                <a:cubicBezTo>
                  <a:pt x="10448" y="134905"/>
                  <a:pt x="9007" y="135987"/>
                  <a:pt x="9007" y="137430"/>
                </a:cubicBezTo>
                <a:lnTo>
                  <a:pt x="9007" y="159072"/>
                </a:lnTo>
                <a:cubicBezTo>
                  <a:pt x="9007" y="160515"/>
                  <a:pt x="10448" y="161597"/>
                  <a:pt x="11889" y="161597"/>
                </a:cubicBezTo>
                <a:lnTo>
                  <a:pt x="30983" y="161597"/>
                </a:lnTo>
                <a:cubicBezTo>
                  <a:pt x="33505" y="161597"/>
                  <a:pt x="35306" y="163401"/>
                  <a:pt x="35306" y="165565"/>
                </a:cubicBezTo>
                <a:cubicBezTo>
                  <a:pt x="36747" y="173861"/>
                  <a:pt x="38909" y="181797"/>
                  <a:pt x="42151" y="189733"/>
                </a:cubicBezTo>
                <a:cubicBezTo>
                  <a:pt x="42872" y="191897"/>
                  <a:pt x="42151" y="194061"/>
                  <a:pt x="39990" y="195504"/>
                </a:cubicBezTo>
                <a:lnTo>
                  <a:pt x="23417" y="204882"/>
                </a:lnTo>
                <a:cubicBezTo>
                  <a:pt x="22697" y="205243"/>
                  <a:pt x="22337" y="205965"/>
                  <a:pt x="22337" y="206686"/>
                </a:cubicBezTo>
                <a:cubicBezTo>
                  <a:pt x="21976" y="207407"/>
                  <a:pt x="21976" y="208129"/>
                  <a:pt x="22337" y="208850"/>
                </a:cubicBezTo>
                <a:lnTo>
                  <a:pt x="33145" y="227246"/>
                </a:lnTo>
                <a:cubicBezTo>
                  <a:pt x="33865" y="228689"/>
                  <a:pt x="35306" y="229050"/>
                  <a:pt x="36747" y="228328"/>
                </a:cubicBezTo>
                <a:lnTo>
                  <a:pt x="53680" y="218589"/>
                </a:lnTo>
                <a:cubicBezTo>
                  <a:pt x="55481" y="217507"/>
                  <a:pt x="58004" y="218229"/>
                  <a:pt x="59445" y="219671"/>
                </a:cubicBezTo>
                <a:cubicBezTo>
                  <a:pt x="64489" y="226164"/>
                  <a:pt x="70613" y="232296"/>
                  <a:pt x="77098" y="237346"/>
                </a:cubicBezTo>
                <a:cubicBezTo>
                  <a:pt x="78900" y="238789"/>
                  <a:pt x="79260" y="240953"/>
                  <a:pt x="77819" y="243478"/>
                </a:cubicBezTo>
                <a:lnTo>
                  <a:pt x="68452" y="260071"/>
                </a:lnTo>
                <a:cubicBezTo>
                  <a:pt x="68091" y="260792"/>
                  <a:pt x="68091" y="261514"/>
                  <a:pt x="68091" y="261874"/>
                </a:cubicBezTo>
                <a:cubicBezTo>
                  <a:pt x="68091" y="262596"/>
                  <a:pt x="68812" y="263317"/>
                  <a:pt x="69532" y="263678"/>
                </a:cubicBezTo>
                <a:lnTo>
                  <a:pt x="88267" y="274499"/>
                </a:lnTo>
                <a:cubicBezTo>
                  <a:pt x="89347" y="275221"/>
                  <a:pt x="90788" y="274860"/>
                  <a:pt x="91869" y="273417"/>
                </a:cubicBezTo>
                <a:lnTo>
                  <a:pt x="101597" y="256464"/>
                </a:lnTo>
                <a:cubicBezTo>
                  <a:pt x="102317" y="255382"/>
                  <a:pt x="103758" y="254660"/>
                  <a:pt x="105199" y="254660"/>
                </a:cubicBezTo>
                <a:cubicBezTo>
                  <a:pt x="105920" y="254660"/>
                  <a:pt x="106280" y="254660"/>
                  <a:pt x="107001" y="254660"/>
                </a:cubicBezTo>
                <a:cubicBezTo>
                  <a:pt x="114927" y="257907"/>
                  <a:pt x="122853" y="260071"/>
                  <a:pt x="131139" y="261514"/>
                </a:cubicBezTo>
                <a:cubicBezTo>
                  <a:pt x="133300" y="261514"/>
                  <a:pt x="135102" y="263317"/>
                  <a:pt x="135102" y="265842"/>
                </a:cubicBezTo>
                <a:lnTo>
                  <a:pt x="135102" y="284960"/>
                </a:lnTo>
                <a:cubicBezTo>
                  <a:pt x="135102" y="286403"/>
                  <a:pt x="136183" y="287845"/>
                  <a:pt x="137624" y="287845"/>
                </a:cubicBezTo>
                <a:lnTo>
                  <a:pt x="158880" y="287845"/>
                </a:lnTo>
                <a:cubicBezTo>
                  <a:pt x="160681" y="287845"/>
                  <a:pt x="161762" y="286403"/>
                  <a:pt x="161762" y="284960"/>
                </a:cubicBezTo>
                <a:lnTo>
                  <a:pt x="161762" y="265842"/>
                </a:lnTo>
                <a:cubicBezTo>
                  <a:pt x="161762" y="263317"/>
                  <a:pt x="163563" y="261514"/>
                  <a:pt x="165725" y="261514"/>
                </a:cubicBezTo>
                <a:cubicBezTo>
                  <a:pt x="173651" y="260071"/>
                  <a:pt x="181937" y="257907"/>
                  <a:pt x="189863" y="254660"/>
                </a:cubicBezTo>
                <a:cubicBezTo>
                  <a:pt x="191664" y="253939"/>
                  <a:pt x="194186" y="254660"/>
                  <a:pt x="195267" y="256464"/>
                </a:cubicBezTo>
                <a:lnTo>
                  <a:pt x="204994" y="273417"/>
                </a:lnTo>
                <a:cubicBezTo>
                  <a:pt x="205355" y="274138"/>
                  <a:pt x="205715" y="274499"/>
                  <a:pt x="206435" y="274499"/>
                </a:cubicBezTo>
                <a:cubicBezTo>
                  <a:pt x="207156" y="274860"/>
                  <a:pt x="207876" y="274860"/>
                  <a:pt x="208597" y="274499"/>
                </a:cubicBezTo>
                <a:lnTo>
                  <a:pt x="227331" y="263678"/>
                </a:lnTo>
                <a:cubicBezTo>
                  <a:pt x="228772" y="262956"/>
                  <a:pt x="229132" y="261514"/>
                  <a:pt x="228052" y="260071"/>
                </a:cubicBezTo>
                <a:lnTo>
                  <a:pt x="218685" y="243478"/>
                </a:lnTo>
                <a:cubicBezTo>
                  <a:pt x="217243" y="240953"/>
                  <a:pt x="217964" y="238789"/>
                  <a:pt x="219765" y="237346"/>
                </a:cubicBezTo>
                <a:cubicBezTo>
                  <a:pt x="226250" y="232296"/>
                  <a:pt x="232015" y="226164"/>
                  <a:pt x="237419" y="219671"/>
                </a:cubicBezTo>
                <a:cubicBezTo>
                  <a:pt x="238860" y="218229"/>
                  <a:pt x="241021" y="217507"/>
                  <a:pt x="242823" y="218589"/>
                </a:cubicBezTo>
                <a:lnTo>
                  <a:pt x="260116" y="228328"/>
                </a:lnTo>
                <a:cubicBezTo>
                  <a:pt x="260476" y="228689"/>
                  <a:pt x="261196" y="229050"/>
                  <a:pt x="261917" y="228689"/>
                </a:cubicBezTo>
                <a:cubicBezTo>
                  <a:pt x="262638" y="228328"/>
                  <a:pt x="262998" y="227968"/>
                  <a:pt x="263718" y="227246"/>
                </a:cubicBezTo>
                <a:lnTo>
                  <a:pt x="274526" y="208850"/>
                </a:lnTo>
                <a:cubicBezTo>
                  <a:pt x="274887" y="207407"/>
                  <a:pt x="274526" y="205965"/>
                  <a:pt x="273446" y="204882"/>
                </a:cubicBezTo>
                <a:lnTo>
                  <a:pt x="256513" y="195504"/>
                </a:lnTo>
                <a:cubicBezTo>
                  <a:pt x="254712" y="194061"/>
                  <a:pt x="253631" y="191897"/>
                  <a:pt x="254712" y="189733"/>
                </a:cubicBezTo>
                <a:cubicBezTo>
                  <a:pt x="257594" y="181797"/>
                  <a:pt x="260116" y="173861"/>
                  <a:pt x="261196" y="165565"/>
                </a:cubicBezTo>
                <a:cubicBezTo>
                  <a:pt x="261557" y="163401"/>
                  <a:pt x="263358" y="161597"/>
                  <a:pt x="265520" y="161597"/>
                </a:cubicBezTo>
                <a:lnTo>
                  <a:pt x="284974" y="161597"/>
                </a:lnTo>
                <a:cubicBezTo>
                  <a:pt x="286415" y="161597"/>
                  <a:pt x="287856" y="160515"/>
                  <a:pt x="287856" y="159072"/>
                </a:cubicBezTo>
                <a:lnTo>
                  <a:pt x="287856" y="137430"/>
                </a:lnTo>
                <a:cubicBezTo>
                  <a:pt x="287856" y="135987"/>
                  <a:pt x="286415" y="134905"/>
                  <a:pt x="284974" y="134905"/>
                </a:cubicBezTo>
                <a:lnTo>
                  <a:pt x="265520" y="134905"/>
                </a:lnTo>
                <a:cubicBezTo>
                  <a:pt x="263358" y="134905"/>
                  <a:pt x="261557" y="133101"/>
                  <a:pt x="261196" y="130937"/>
                </a:cubicBezTo>
                <a:cubicBezTo>
                  <a:pt x="260116" y="122641"/>
                  <a:pt x="257594" y="114705"/>
                  <a:pt x="254712" y="106770"/>
                </a:cubicBezTo>
                <a:cubicBezTo>
                  <a:pt x="253631" y="104605"/>
                  <a:pt x="254712" y="102441"/>
                  <a:pt x="256513" y="101359"/>
                </a:cubicBezTo>
                <a:lnTo>
                  <a:pt x="273446" y="91620"/>
                </a:lnTo>
                <a:cubicBezTo>
                  <a:pt x="274526" y="90899"/>
                  <a:pt x="274887" y="89456"/>
                  <a:pt x="274526" y="88013"/>
                </a:cubicBezTo>
                <a:lnTo>
                  <a:pt x="263718" y="69256"/>
                </a:lnTo>
                <a:cubicBezTo>
                  <a:pt x="262998" y="68535"/>
                  <a:pt x="262638" y="68174"/>
                  <a:pt x="261917" y="68174"/>
                </a:cubicBezTo>
                <a:cubicBezTo>
                  <a:pt x="261196" y="67813"/>
                  <a:pt x="260476" y="67813"/>
                  <a:pt x="260116" y="68174"/>
                </a:cubicBezTo>
                <a:lnTo>
                  <a:pt x="242823" y="77913"/>
                </a:lnTo>
                <a:cubicBezTo>
                  <a:pt x="241021" y="78995"/>
                  <a:pt x="238860" y="78634"/>
                  <a:pt x="237419" y="76831"/>
                </a:cubicBezTo>
                <a:cubicBezTo>
                  <a:pt x="232015" y="70338"/>
                  <a:pt x="226250" y="64567"/>
                  <a:pt x="219765" y="59156"/>
                </a:cubicBezTo>
                <a:cubicBezTo>
                  <a:pt x="217964" y="57713"/>
                  <a:pt x="217243" y="55188"/>
                  <a:pt x="218685" y="53385"/>
                </a:cubicBezTo>
                <a:lnTo>
                  <a:pt x="228052" y="36792"/>
                </a:lnTo>
                <a:cubicBezTo>
                  <a:pt x="229132" y="35349"/>
                  <a:pt x="228772" y="33907"/>
                  <a:pt x="227331" y="32824"/>
                </a:cubicBezTo>
                <a:lnTo>
                  <a:pt x="208597" y="22003"/>
                </a:lnTo>
                <a:cubicBezTo>
                  <a:pt x="207876" y="22003"/>
                  <a:pt x="207156" y="21642"/>
                  <a:pt x="206435" y="22003"/>
                </a:cubicBezTo>
                <a:cubicBezTo>
                  <a:pt x="205715" y="22003"/>
                  <a:pt x="205355" y="22364"/>
                  <a:pt x="204994" y="23085"/>
                </a:cubicBezTo>
                <a:lnTo>
                  <a:pt x="195267" y="40039"/>
                </a:lnTo>
                <a:cubicBezTo>
                  <a:pt x="194186" y="41842"/>
                  <a:pt x="191664" y="42564"/>
                  <a:pt x="189863" y="41842"/>
                </a:cubicBezTo>
                <a:cubicBezTo>
                  <a:pt x="181937" y="38956"/>
                  <a:pt x="173651" y="36792"/>
                  <a:pt x="165725" y="35349"/>
                </a:cubicBezTo>
                <a:cubicBezTo>
                  <a:pt x="163563" y="34989"/>
                  <a:pt x="161762" y="33185"/>
                  <a:pt x="161762" y="31021"/>
                </a:cubicBezTo>
                <a:lnTo>
                  <a:pt x="161762" y="11543"/>
                </a:lnTo>
                <a:cubicBezTo>
                  <a:pt x="161762" y="10100"/>
                  <a:pt x="160681" y="9018"/>
                  <a:pt x="158880" y="9018"/>
                </a:cubicBezTo>
                <a:lnTo>
                  <a:pt x="137624" y="9018"/>
                </a:lnTo>
                <a:close/>
                <a:moveTo>
                  <a:pt x="137624" y="0"/>
                </a:moveTo>
                <a:lnTo>
                  <a:pt x="158880" y="0"/>
                </a:lnTo>
                <a:cubicBezTo>
                  <a:pt x="165725" y="0"/>
                  <a:pt x="170769" y="5050"/>
                  <a:pt x="170769" y="11543"/>
                </a:cubicBezTo>
                <a:lnTo>
                  <a:pt x="170769" y="27053"/>
                </a:lnTo>
                <a:cubicBezTo>
                  <a:pt x="176893" y="28135"/>
                  <a:pt x="183378" y="29939"/>
                  <a:pt x="189503" y="32103"/>
                </a:cubicBezTo>
                <a:lnTo>
                  <a:pt x="197068" y="18757"/>
                </a:lnTo>
                <a:cubicBezTo>
                  <a:pt x="198870" y="15871"/>
                  <a:pt x="201392" y="14068"/>
                  <a:pt x="204274" y="13346"/>
                </a:cubicBezTo>
                <a:cubicBezTo>
                  <a:pt x="207156" y="12264"/>
                  <a:pt x="210398" y="12985"/>
                  <a:pt x="213280" y="14428"/>
                </a:cubicBezTo>
                <a:lnTo>
                  <a:pt x="231654" y="25250"/>
                </a:lnTo>
                <a:cubicBezTo>
                  <a:pt x="237419" y="28496"/>
                  <a:pt x="239220" y="35710"/>
                  <a:pt x="235978" y="41121"/>
                </a:cubicBezTo>
                <a:lnTo>
                  <a:pt x="228052" y="54828"/>
                </a:lnTo>
                <a:cubicBezTo>
                  <a:pt x="233095" y="58795"/>
                  <a:pt x="237779" y="63485"/>
                  <a:pt x="242102" y="68174"/>
                </a:cubicBezTo>
                <a:lnTo>
                  <a:pt x="255432" y="60599"/>
                </a:lnTo>
                <a:cubicBezTo>
                  <a:pt x="257954" y="58795"/>
                  <a:pt x="261196" y="58435"/>
                  <a:pt x="264079" y="59517"/>
                </a:cubicBezTo>
                <a:cubicBezTo>
                  <a:pt x="267321" y="59878"/>
                  <a:pt x="269843" y="62042"/>
                  <a:pt x="271284" y="64567"/>
                </a:cubicBezTo>
                <a:lnTo>
                  <a:pt x="282092" y="83684"/>
                </a:lnTo>
                <a:cubicBezTo>
                  <a:pt x="285335" y="89095"/>
                  <a:pt x="283533" y="96309"/>
                  <a:pt x="278129" y="99556"/>
                </a:cubicBezTo>
                <a:lnTo>
                  <a:pt x="264439" y="107130"/>
                </a:lnTo>
                <a:cubicBezTo>
                  <a:pt x="266601" y="113262"/>
                  <a:pt x="268042" y="119394"/>
                  <a:pt x="269483" y="125887"/>
                </a:cubicBezTo>
                <a:lnTo>
                  <a:pt x="284974" y="125887"/>
                </a:lnTo>
                <a:cubicBezTo>
                  <a:pt x="291459" y="125887"/>
                  <a:pt x="296503" y="130937"/>
                  <a:pt x="296503" y="137430"/>
                </a:cubicBezTo>
                <a:lnTo>
                  <a:pt x="296503" y="159072"/>
                </a:lnTo>
                <a:cubicBezTo>
                  <a:pt x="296503" y="165565"/>
                  <a:pt x="291459" y="170976"/>
                  <a:pt x="284974" y="170976"/>
                </a:cubicBezTo>
                <a:lnTo>
                  <a:pt x="269483" y="170976"/>
                </a:lnTo>
                <a:cubicBezTo>
                  <a:pt x="268042" y="177108"/>
                  <a:pt x="266601" y="183240"/>
                  <a:pt x="264439" y="189372"/>
                </a:cubicBezTo>
                <a:lnTo>
                  <a:pt x="278129" y="196947"/>
                </a:lnTo>
                <a:cubicBezTo>
                  <a:pt x="283533" y="200554"/>
                  <a:pt x="285335" y="207768"/>
                  <a:pt x="282092" y="213179"/>
                </a:cubicBezTo>
                <a:lnTo>
                  <a:pt x="271284" y="231936"/>
                </a:lnTo>
                <a:cubicBezTo>
                  <a:pt x="269843" y="234460"/>
                  <a:pt x="267321" y="236625"/>
                  <a:pt x="264079" y="237346"/>
                </a:cubicBezTo>
                <a:cubicBezTo>
                  <a:pt x="261196" y="238068"/>
                  <a:pt x="257954" y="237707"/>
                  <a:pt x="255432" y="236264"/>
                </a:cubicBezTo>
                <a:lnTo>
                  <a:pt x="242102" y="228328"/>
                </a:lnTo>
                <a:cubicBezTo>
                  <a:pt x="237779" y="233378"/>
                  <a:pt x="233095" y="237707"/>
                  <a:pt x="228052" y="242035"/>
                </a:cubicBezTo>
                <a:lnTo>
                  <a:pt x="235978" y="255382"/>
                </a:lnTo>
                <a:cubicBezTo>
                  <a:pt x="239220" y="261153"/>
                  <a:pt x="237419" y="268367"/>
                  <a:pt x="231654" y="271613"/>
                </a:cubicBezTo>
                <a:lnTo>
                  <a:pt x="213280" y="282074"/>
                </a:lnTo>
                <a:cubicBezTo>
                  <a:pt x="210398" y="283878"/>
                  <a:pt x="207156" y="284238"/>
                  <a:pt x="204274" y="283517"/>
                </a:cubicBezTo>
                <a:cubicBezTo>
                  <a:pt x="201392" y="282795"/>
                  <a:pt x="198870" y="280631"/>
                  <a:pt x="197068" y="278106"/>
                </a:cubicBezTo>
                <a:lnTo>
                  <a:pt x="189503" y="264399"/>
                </a:lnTo>
                <a:cubicBezTo>
                  <a:pt x="183378" y="266564"/>
                  <a:pt x="176893" y="268367"/>
                  <a:pt x="170769" y="269449"/>
                </a:cubicBezTo>
                <a:lnTo>
                  <a:pt x="170769" y="284960"/>
                </a:lnTo>
                <a:cubicBezTo>
                  <a:pt x="170769" y="291452"/>
                  <a:pt x="165725" y="296502"/>
                  <a:pt x="158880" y="296502"/>
                </a:cubicBezTo>
                <a:lnTo>
                  <a:pt x="137624" y="296502"/>
                </a:lnTo>
                <a:cubicBezTo>
                  <a:pt x="131139" y="296502"/>
                  <a:pt x="125735" y="291452"/>
                  <a:pt x="125735" y="284960"/>
                </a:cubicBezTo>
                <a:lnTo>
                  <a:pt x="125735" y="269449"/>
                </a:lnTo>
                <a:cubicBezTo>
                  <a:pt x="119610" y="268367"/>
                  <a:pt x="113485" y="266564"/>
                  <a:pt x="107001" y="264399"/>
                </a:cubicBezTo>
                <a:lnTo>
                  <a:pt x="99435" y="278106"/>
                </a:lnTo>
                <a:cubicBezTo>
                  <a:pt x="97994" y="280631"/>
                  <a:pt x="95472" y="282795"/>
                  <a:pt x="92230" y="283517"/>
                </a:cubicBezTo>
                <a:cubicBezTo>
                  <a:pt x="89347" y="284238"/>
                  <a:pt x="86105" y="283878"/>
                  <a:pt x="83583" y="282074"/>
                </a:cubicBezTo>
                <a:lnTo>
                  <a:pt x="64849" y="271613"/>
                </a:lnTo>
                <a:cubicBezTo>
                  <a:pt x="62327" y="269810"/>
                  <a:pt x="60165" y="267285"/>
                  <a:pt x="59445" y="264399"/>
                </a:cubicBezTo>
                <a:cubicBezTo>
                  <a:pt x="58724" y="261514"/>
                  <a:pt x="59085" y="258267"/>
                  <a:pt x="60526" y="255382"/>
                </a:cubicBezTo>
                <a:lnTo>
                  <a:pt x="68452" y="242035"/>
                </a:lnTo>
                <a:cubicBezTo>
                  <a:pt x="63408" y="237707"/>
                  <a:pt x="59085" y="233378"/>
                  <a:pt x="54761" y="228328"/>
                </a:cubicBezTo>
                <a:lnTo>
                  <a:pt x="41431" y="236264"/>
                </a:lnTo>
                <a:cubicBezTo>
                  <a:pt x="35667" y="239510"/>
                  <a:pt x="28821" y="237346"/>
                  <a:pt x="25219" y="231936"/>
                </a:cubicBezTo>
                <a:lnTo>
                  <a:pt x="14411" y="213179"/>
                </a:lnTo>
                <a:cubicBezTo>
                  <a:pt x="12969" y="210654"/>
                  <a:pt x="12609" y="207407"/>
                  <a:pt x="13330" y="204161"/>
                </a:cubicBezTo>
                <a:cubicBezTo>
                  <a:pt x="14411" y="201275"/>
                  <a:pt x="16212" y="198750"/>
                  <a:pt x="19094" y="196947"/>
                </a:cubicBezTo>
                <a:lnTo>
                  <a:pt x="32424" y="189372"/>
                </a:lnTo>
                <a:cubicBezTo>
                  <a:pt x="30262" y="183240"/>
                  <a:pt x="28461" y="177108"/>
                  <a:pt x="27380" y="170976"/>
                </a:cubicBezTo>
                <a:lnTo>
                  <a:pt x="11889" y="170976"/>
                </a:lnTo>
                <a:cubicBezTo>
                  <a:pt x="5404" y="170976"/>
                  <a:pt x="0" y="165565"/>
                  <a:pt x="0" y="159072"/>
                </a:cubicBezTo>
                <a:lnTo>
                  <a:pt x="0" y="137430"/>
                </a:lnTo>
                <a:cubicBezTo>
                  <a:pt x="0" y="130937"/>
                  <a:pt x="5404" y="125887"/>
                  <a:pt x="11889" y="125887"/>
                </a:cubicBezTo>
                <a:lnTo>
                  <a:pt x="27380" y="125887"/>
                </a:lnTo>
                <a:cubicBezTo>
                  <a:pt x="28461" y="119394"/>
                  <a:pt x="30262" y="113262"/>
                  <a:pt x="32424" y="107130"/>
                </a:cubicBezTo>
                <a:lnTo>
                  <a:pt x="19094" y="99556"/>
                </a:lnTo>
                <a:cubicBezTo>
                  <a:pt x="16212" y="98113"/>
                  <a:pt x="14411" y="95227"/>
                  <a:pt x="13330" y="92341"/>
                </a:cubicBezTo>
                <a:cubicBezTo>
                  <a:pt x="12609" y="89456"/>
                  <a:pt x="12969" y="86209"/>
                  <a:pt x="14411" y="83684"/>
                </a:cubicBezTo>
                <a:lnTo>
                  <a:pt x="25219" y="64567"/>
                </a:lnTo>
                <a:cubicBezTo>
                  <a:pt x="27020" y="62042"/>
                  <a:pt x="29542" y="59878"/>
                  <a:pt x="32424" y="59517"/>
                </a:cubicBezTo>
                <a:cubicBezTo>
                  <a:pt x="35306" y="58435"/>
                  <a:pt x="38549" y="58795"/>
                  <a:pt x="41431" y="60599"/>
                </a:cubicBezTo>
                <a:lnTo>
                  <a:pt x="54761" y="68174"/>
                </a:lnTo>
                <a:cubicBezTo>
                  <a:pt x="59085" y="63485"/>
                  <a:pt x="63408" y="58795"/>
                  <a:pt x="68452" y="54828"/>
                </a:cubicBezTo>
                <a:lnTo>
                  <a:pt x="60526" y="41121"/>
                </a:lnTo>
                <a:cubicBezTo>
                  <a:pt x="59085" y="38596"/>
                  <a:pt x="58724" y="35349"/>
                  <a:pt x="59445" y="32103"/>
                </a:cubicBezTo>
                <a:cubicBezTo>
                  <a:pt x="60165" y="29217"/>
                  <a:pt x="62327" y="26692"/>
                  <a:pt x="64849" y="25250"/>
                </a:cubicBezTo>
                <a:lnTo>
                  <a:pt x="83583" y="14428"/>
                </a:lnTo>
                <a:cubicBezTo>
                  <a:pt x="86105" y="12985"/>
                  <a:pt x="89347" y="12264"/>
                  <a:pt x="92230" y="13346"/>
                </a:cubicBezTo>
                <a:cubicBezTo>
                  <a:pt x="95472" y="14068"/>
                  <a:pt x="97994" y="15871"/>
                  <a:pt x="99435" y="18757"/>
                </a:cubicBezTo>
                <a:lnTo>
                  <a:pt x="107001" y="32103"/>
                </a:lnTo>
                <a:cubicBezTo>
                  <a:pt x="113485" y="29939"/>
                  <a:pt x="119610" y="28135"/>
                  <a:pt x="125735" y="27053"/>
                </a:cubicBezTo>
                <a:lnTo>
                  <a:pt x="125735" y="11543"/>
                </a:lnTo>
                <a:cubicBezTo>
                  <a:pt x="125735" y="5050"/>
                  <a:pt x="131139" y="0"/>
                  <a:pt x="1376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Lato Light" panose="020F0502020204030203" pitchFamily="34" charset="0"/>
            </a:endParaRPr>
          </a:p>
        </p:txBody>
      </p:sp>
      <p:sp>
        <p:nvSpPr>
          <p:cNvPr id="34" name="Freeform 927">
            <a:extLst>
              <a:ext uri="{FF2B5EF4-FFF2-40B4-BE49-F238E27FC236}">
                <a16:creationId xmlns:a16="http://schemas.microsoft.com/office/drawing/2014/main" id="{465785FA-B7A5-406A-B693-4A05225D6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0" y="2726837"/>
            <a:ext cx="270940" cy="340179"/>
          </a:xfrm>
          <a:custGeom>
            <a:avLst/>
            <a:gdLst>
              <a:gd name="T0" fmla="*/ 798435 w 236178"/>
              <a:gd name="T1" fmla="*/ 3144734 h 296502"/>
              <a:gd name="T2" fmla="*/ 1998058 w 236178"/>
              <a:gd name="T3" fmla="*/ 2703379 h 296502"/>
              <a:gd name="T4" fmla="*/ 1298699 w 236178"/>
              <a:gd name="T5" fmla="*/ 2462792 h 296502"/>
              <a:gd name="T6" fmla="*/ 1298699 w 236178"/>
              <a:gd name="T7" fmla="*/ 2736271 h 296502"/>
              <a:gd name="T8" fmla="*/ 1298699 w 236178"/>
              <a:gd name="T9" fmla="*/ 2462792 h 296502"/>
              <a:gd name="T10" fmla="*/ 1860611 w 236178"/>
              <a:gd name="T11" fmla="*/ 2504153 h 296502"/>
              <a:gd name="T12" fmla="*/ 1780364 w 236178"/>
              <a:gd name="T13" fmla="*/ 2556198 h 296502"/>
              <a:gd name="T14" fmla="*/ 883792 w 236178"/>
              <a:gd name="T15" fmla="*/ 2340054 h 296502"/>
              <a:gd name="T16" fmla="*/ 769356 w 236178"/>
              <a:gd name="T17" fmla="*/ 2580216 h 296502"/>
              <a:gd name="T18" fmla="*/ 814304 w 236178"/>
              <a:gd name="T19" fmla="*/ 2360069 h 296502"/>
              <a:gd name="T20" fmla="*/ 2222502 w 236178"/>
              <a:gd name="T21" fmla="*/ 2111222 h 296502"/>
              <a:gd name="T22" fmla="*/ 2171188 w 236178"/>
              <a:gd name="T23" fmla="*/ 2194695 h 296502"/>
              <a:gd name="T24" fmla="*/ 2076426 w 236178"/>
              <a:gd name="T25" fmla="*/ 2023788 h 296502"/>
              <a:gd name="T26" fmla="*/ 555562 w 236178"/>
              <a:gd name="T27" fmla="*/ 2111222 h 296502"/>
              <a:gd name="T28" fmla="*/ 345556 w 236178"/>
              <a:gd name="T29" fmla="*/ 2178795 h 296502"/>
              <a:gd name="T30" fmla="*/ 2171451 w 236178"/>
              <a:gd name="T31" fmla="*/ 1578281 h 296502"/>
              <a:gd name="T32" fmla="*/ 2340605 w 236178"/>
              <a:gd name="T33" fmla="*/ 1678334 h 296502"/>
              <a:gd name="T34" fmla="*/ 2171451 w 236178"/>
              <a:gd name="T35" fmla="*/ 1578281 h 296502"/>
              <a:gd name="T36" fmla="*/ 447764 w 236178"/>
              <a:gd name="T37" fmla="*/ 1626302 h 296502"/>
              <a:gd name="T38" fmla="*/ 191081 w 236178"/>
              <a:gd name="T39" fmla="*/ 1626302 h 296502"/>
              <a:gd name="T40" fmla="*/ 2238282 w 236178"/>
              <a:gd name="T41" fmla="*/ 1071766 h 296502"/>
              <a:gd name="T42" fmla="*/ 2052744 w 236178"/>
              <a:gd name="T43" fmla="*/ 1227507 h 296502"/>
              <a:gd name="T44" fmla="*/ 2171188 w 236178"/>
              <a:gd name="T45" fmla="*/ 1052300 h 296502"/>
              <a:gd name="T46" fmla="*/ 571121 w 236178"/>
              <a:gd name="T47" fmla="*/ 1204150 h 296502"/>
              <a:gd name="T48" fmla="*/ 365024 w 236178"/>
              <a:gd name="T49" fmla="*/ 1137954 h 296502"/>
              <a:gd name="T50" fmla="*/ 1298047 w 236178"/>
              <a:gd name="T51" fmla="*/ 953907 h 296502"/>
              <a:gd name="T52" fmla="*/ 1681593 w 236178"/>
              <a:gd name="T53" fmla="*/ 1579968 h 296502"/>
              <a:gd name="T54" fmla="*/ 1298047 w 236178"/>
              <a:gd name="T55" fmla="*/ 1678413 h 296502"/>
              <a:gd name="T56" fmla="*/ 1298047 w 236178"/>
              <a:gd name="T57" fmla="*/ 953907 h 296502"/>
              <a:gd name="T58" fmla="*/ 1780364 w 236178"/>
              <a:gd name="T59" fmla="*/ 891210 h 296502"/>
              <a:gd name="T60" fmla="*/ 1696297 w 236178"/>
              <a:gd name="T61" fmla="*/ 843157 h 296502"/>
              <a:gd name="T62" fmla="*/ 744833 w 236178"/>
              <a:gd name="T63" fmla="*/ 675059 h 296502"/>
              <a:gd name="T64" fmla="*/ 883792 w 236178"/>
              <a:gd name="T65" fmla="*/ 911223 h 296502"/>
              <a:gd name="T66" fmla="*/ 728494 w 236178"/>
              <a:gd name="T67" fmla="*/ 743105 h 296502"/>
              <a:gd name="T68" fmla="*/ 1350821 w 236178"/>
              <a:gd name="T69" fmla="*/ 583560 h 296502"/>
              <a:gd name="T70" fmla="*/ 1250602 w 236178"/>
              <a:gd name="T71" fmla="*/ 748080 h 296502"/>
              <a:gd name="T72" fmla="*/ 1290080 w 236178"/>
              <a:gd name="T73" fmla="*/ 425601 h 296502"/>
              <a:gd name="T74" fmla="*/ 2481839 w 236178"/>
              <a:gd name="T75" fmla="*/ 1619664 h 296502"/>
              <a:gd name="T76" fmla="*/ 652908 w 236178"/>
              <a:gd name="T77" fmla="*/ 212813 h 296502"/>
              <a:gd name="T78" fmla="*/ 1998058 w 236178"/>
              <a:gd name="T79" fmla="*/ 539874 h 296502"/>
              <a:gd name="T80" fmla="*/ 798435 w 236178"/>
              <a:gd name="T81" fmla="*/ 98520 h 296502"/>
              <a:gd name="T82" fmla="*/ 2025594 w 236178"/>
              <a:gd name="T83" fmla="*/ 193122 h 296502"/>
              <a:gd name="T84" fmla="*/ 2116055 w 236178"/>
              <a:gd name="T85" fmla="*/ 2616686 h 296502"/>
              <a:gd name="T86" fmla="*/ 798435 w 236178"/>
              <a:gd name="T87" fmla="*/ 3239316 h 296502"/>
              <a:gd name="T88" fmla="*/ 0 w 236178"/>
              <a:gd name="T89" fmla="*/ 1619664 h 296502"/>
              <a:gd name="T90" fmla="*/ 798435 w 236178"/>
              <a:gd name="T91" fmla="*/ 0 h 29650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36178" h="296502">
                <a:moveTo>
                  <a:pt x="53562" y="247446"/>
                </a:moveTo>
                <a:lnTo>
                  <a:pt x="59673" y="277024"/>
                </a:lnTo>
                <a:cubicBezTo>
                  <a:pt x="60752" y="283517"/>
                  <a:pt x="66503" y="287845"/>
                  <a:pt x="72974" y="287845"/>
                </a:cubicBezTo>
                <a:lnTo>
                  <a:pt x="163204" y="287845"/>
                </a:lnTo>
                <a:cubicBezTo>
                  <a:pt x="169674" y="287845"/>
                  <a:pt x="175066" y="283517"/>
                  <a:pt x="176145" y="277024"/>
                </a:cubicBezTo>
                <a:lnTo>
                  <a:pt x="182615" y="247446"/>
                </a:lnTo>
                <a:cubicBezTo>
                  <a:pt x="163923" y="259710"/>
                  <a:pt x="141635" y="266924"/>
                  <a:pt x="117909" y="266924"/>
                </a:cubicBezTo>
                <a:cubicBezTo>
                  <a:pt x="94183" y="266924"/>
                  <a:pt x="72255" y="259710"/>
                  <a:pt x="53562" y="247446"/>
                </a:cubicBezTo>
                <a:close/>
                <a:moveTo>
                  <a:pt x="118696" y="225425"/>
                </a:moveTo>
                <a:cubicBezTo>
                  <a:pt x="121261" y="225425"/>
                  <a:pt x="123459" y="227266"/>
                  <a:pt x="123459" y="230211"/>
                </a:cubicBezTo>
                <a:lnTo>
                  <a:pt x="123459" y="245671"/>
                </a:lnTo>
                <a:cubicBezTo>
                  <a:pt x="123459" y="248248"/>
                  <a:pt x="121261" y="250457"/>
                  <a:pt x="118696" y="250457"/>
                </a:cubicBezTo>
                <a:cubicBezTo>
                  <a:pt x="116498" y="250457"/>
                  <a:pt x="114300" y="248248"/>
                  <a:pt x="114300" y="245671"/>
                </a:cubicBezTo>
                <a:lnTo>
                  <a:pt x="114300" y="230211"/>
                </a:lnTo>
                <a:cubicBezTo>
                  <a:pt x="114300" y="227266"/>
                  <a:pt x="116498" y="225425"/>
                  <a:pt x="118696" y="225425"/>
                </a:cubicBezTo>
                <a:close/>
                <a:moveTo>
                  <a:pt x="156781" y="214190"/>
                </a:moveTo>
                <a:cubicBezTo>
                  <a:pt x="158528" y="212725"/>
                  <a:pt x="161322" y="213458"/>
                  <a:pt x="162719" y="216022"/>
                </a:cubicBezTo>
                <a:lnTo>
                  <a:pt x="170053" y="229211"/>
                </a:lnTo>
                <a:cubicBezTo>
                  <a:pt x="171101" y="231409"/>
                  <a:pt x="170752" y="233974"/>
                  <a:pt x="168656" y="235439"/>
                </a:cubicBezTo>
                <a:cubicBezTo>
                  <a:pt x="167608" y="235805"/>
                  <a:pt x="167259" y="236172"/>
                  <a:pt x="166211" y="236172"/>
                </a:cubicBezTo>
                <a:cubicBezTo>
                  <a:pt x="164814" y="236172"/>
                  <a:pt x="163417" y="235439"/>
                  <a:pt x="162719" y="233974"/>
                </a:cubicBezTo>
                <a:lnTo>
                  <a:pt x="155035" y="220418"/>
                </a:lnTo>
                <a:cubicBezTo>
                  <a:pt x="153987" y="218220"/>
                  <a:pt x="154686" y="215290"/>
                  <a:pt x="156781" y="214190"/>
                </a:cubicBezTo>
                <a:close/>
                <a:moveTo>
                  <a:pt x="80775" y="214190"/>
                </a:moveTo>
                <a:cubicBezTo>
                  <a:pt x="83016" y="215290"/>
                  <a:pt x="83763" y="218220"/>
                  <a:pt x="82269" y="220418"/>
                </a:cubicBezTo>
                <a:lnTo>
                  <a:pt x="74425" y="233974"/>
                </a:lnTo>
                <a:cubicBezTo>
                  <a:pt x="73678" y="235439"/>
                  <a:pt x="71810" y="236172"/>
                  <a:pt x="70316" y="236172"/>
                </a:cubicBezTo>
                <a:cubicBezTo>
                  <a:pt x="69569" y="236172"/>
                  <a:pt x="68822" y="235805"/>
                  <a:pt x="68075" y="235439"/>
                </a:cubicBezTo>
                <a:cubicBezTo>
                  <a:pt x="65834" y="233974"/>
                  <a:pt x="65087" y="231409"/>
                  <a:pt x="66581" y="229211"/>
                </a:cubicBezTo>
                <a:lnTo>
                  <a:pt x="74425" y="216022"/>
                </a:lnTo>
                <a:cubicBezTo>
                  <a:pt x="75546" y="213458"/>
                  <a:pt x="78534" y="212725"/>
                  <a:pt x="80775" y="214190"/>
                </a:cubicBezTo>
                <a:close/>
                <a:moveTo>
                  <a:pt x="189778" y="185241"/>
                </a:moveTo>
                <a:lnTo>
                  <a:pt x="203128" y="193245"/>
                </a:lnTo>
                <a:cubicBezTo>
                  <a:pt x="205293" y="194337"/>
                  <a:pt x="206014" y="197247"/>
                  <a:pt x="204571" y="199430"/>
                </a:cubicBezTo>
                <a:cubicBezTo>
                  <a:pt x="203850" y="200885"/>
                  <a:pt x="202406" y="201249"/>
                  <a:pt x="200963" y="201249"/>
                </a:cubicBezTo>
                <a:cubicBezTo>
                  <a:pt x="199881" y="201249"/>
                  <a:pt x="199520" y="201249"/>
                  <a:pt x="198438" y="200885"/>
                </a:cubicBezTo>
                <a:lnTo>
                  <a:pt x="185088" y="193245"/>
                </a:lnTo>
                <a:cubicBezTo>
                  <a:pt x="182923" y="191790"/>
                  <a:pt x="182562" y="189243"/>
                  <a:pt x="183645" y="186697"/>
                </a:cubicBezTo>
                <a:cubicBezTo>
                  <a:pt x="185088" y="184878"/>
                  <a:pt x="187613" y="184150"/>
                  <a:pt x="189778" y="185241"/>
                </a:cubicBezTo>
                <a:close/>
                <a:moveTo>
                  <a:pt x="46156" y="185241"/>
                </a:moveTo>
                <a:cubicBezTo>
                  <a:pt x="48643" y="184150"/>
                  <a:pt x="51131" y="184878"/>
                  <a:pt x="52198" y="186697"/>
                </a:cubicBezTo>
                <a:cubicBezTo>
                  <a:pt x="53619" y="189243"/>
                  <a:pt x="52908" y="191790"/>
                  <a:pt x="50776" y="193245"/>
                </a:cubicBezTo>
                <a:lnTo>
                  <a:pt x="37626" y="200885"/>
                </a:lnTo>
                <a:cubicBezTo>
                  <a:pt x="36915" y="201249"/>
                  <a:pt x="36204" y="201249"/>
                  <a:pt x="35493" y="201249"/>
                </a:cubicBezTo>
                <a:cubicBezTo>
                  <a:pt x="33716" y="201249"/>
                  <a:pt x="32650" y="200885"/>
                  <a:pt x="31583" y="199430"/>
                </a:cubicBezTo>
                <a:cubicBezTo>
                  <a:pt x="30162" y="197247"/>
                  <a:pt x="31228" y="194337"/>
                  <a:pt x="33361" y="193245"/>
                </a:cubicBezTo>
                <a:lnTo>
                  <a:pt x="46156" y="185241"/>
                </a:lnTo>
                <a:close/>
                <a:moveTo>
                  <a:pt x="198461" y="144463"/>
                </a:moveTo>
                <a:lnTo>
                  <a:pt x="213922" y="144463"/>
                </a:lnTo>
                <a:cubicBezTo>
                  <a:pt x="216498" y="144463"/>
                  <a:pt x="218707" y="146295"/>
                  <a:pt x="218707" y="148859"/>
                </a:cubicBezTo>
                <a:cubicBezTo>
                  <a:pt x="218707" y="151424"/>
                  <a:pt x="216498" y="153622"/>
                  <a:pt x="213922" y="153622"/>
                </a:cubicBezTo>
                <a:lnTo>
                  <a:pt x="198461" y="153622"/>
                </a:lnTo>
                <a:cubicBezTo>
                  <a:pt x="195884" y="153622"/>
                  <a:pt x="193675" y="151424"/>
                  <a:pt x="193675" y="148859"/>
                </a:cubicBezTo>
                <a:cubicBezTo>
                  <a:pt x="193675" y="146295"/>
                  <a:pt x="195884" y="144463"/>
                  <a:pt x="198461" y="144463"/>
                </a:cubicBezTo>
                <a:close/>
                <a:moveTo>
                  <a:pt x="21664" y="144463"/>
                </a:moveTo>
                <a:lnTo>
                  <a:pt x="36722" y="144463"/>
                </a:lnTo>
                <a:cubicBezTo>
                  <a:pt x="39174" y="144463"/>
                  <a:pt x="40925" y="146295"/>
                  <a:pt x="40925" y="148859"/>
                </a:cubicBezTo>
                <a:cubicBezTo>
                  <a:pt x="40925" y="151424"/>
                  <a:pt x="39174" y="153622"/>
                  <a:pt x="36722" y="153622"/>
                </a:cubicBezTo>
                <a:lnTo>
                  <a:pt x="21664" y="153622"/>
                </a:lnTo>
                <a:cubicBezTo>
                  <a:pt x="19213" y="153622"/>
                  <a:pt x="17462" y="151424"/>
                  <a:pt x="17462" y="148859"/>
                </a:cubicBezTo>
                <a:cubicBezTo>
                  <a:pt x="17462" y="146295"/>
                  <a:pt x="19213" y="144463"/>
                  <a:pt x="21664" y="144463"/>
                </a:cubicBezTo>
                <a:close/>
                <a:moveTo>
                  <a:pt x="198438" y="96319"/>
                </a:moveTo>
                <a:cubicBezTo>
                  <a:pt x="200602" y="95250"/>
                  <a:pt x="203489" y="95963"/>
                  <a:pt x="204571" y="98101"/>
                </a:cubicBezTo>
                <a:cubicBezTo>
                  <a:pt x="206014" y="100239"/>
                  <a:pt x="205293" y="103091"/>
                  <a:pt x="203128" y="104160"/>
                </a:cubicBezTo>
                <a:lnTo>
                  <a:pt x="189778" y="111644"/>
                </a:lnTo>
                <a:cubicBezTo>
                  <a:pt x="189057" y="112000"/>
                  <a:pt x="188335" y="112357"/>
                  <a:pt x="187613" y="112357"/>
                </a:cubicBezTo>
                <a:cubicBezTo>
                  <a:pt x="186170" y="112357"/>
                  <a:pt x="184727" y="111644"/>
                  <a:pt x="183645" y="110218"/>
                </a:cubicBezTo>
                <a:cubicBezTo>
                  <a:pt x="182562" y="108080"/>
                  <a:pt x="182923" y="105229"/>
                  <a:pt x="185088" y="104160"/>
                </a:cubicBezTo>
                <a:lnTo>
                  <a:pt x="198438" y="96319"/>
                </a:lnTo>
                <a:close/>
                <a:moveTo>
                  <a:pt x="37626" y="96319"/>
                </a:moveTo>
                <a:lnTo>
                  <a:pt x="50776" y="104160"/>
                </a:lnTo>
                <a:cubicBezTo>
                  <a:pt x="52908" y="105229"/>
                  <a:pt x="53619" y="108080"/>
                  <a:pt x="52198" y="110218"/>
                </a:cubicBezTo>
                <a:cubicBezTo>
                  <a:pt x="51487" y="111644"/>
                  <a:pt x="50065" y="112357"/>
                  <a:pt x="48643" y="112357"/>
                </a:cubicBezTo>
                <a:cubicBezTo>
                  <a:pt x="47577" y="112357"/>
                  <a:pt x="47222" y="112000"/>
                  <a:pt x="46156" y="111644"/>
                </a:cubicBezTo>
                <a:lnTo>
                  <a:pt x="33361" y="104160"/>
                </a:lnTo>
                <a:cubicBezTo>
                  <a:pt x="31228" y="103091"/>
                  <a:pt x="30162" y="100239"/>
                  <a:pt x="31583" y="98101"/>
                </a:cubicBezTo>
                <a:cubicBezTo>
                  <a:pt x="33005" y="95963"/>
                  <a:pt x="35493" y="95250"/>
                  <a:pt x="37626" y="96319"/>
                </a:cubicBezTo>
                <a:close/>
                <a:moveTo>
                  <a:pt x="118637" y="87313"/>
                </a:moveTo>
                <a:cubicBezTo>
                  <a:pt x="121167" y="87313"/>
                  <a:pt x="123335" y="89115"/>
                  <a:pt x="123335" y="91638"/>
                </a:cubicBezTo>
                <a:lnTo>
                  <a:pt x="123335" y="144617"/>
                </a:lnTo>
                <a:lnTo>
                  <a:pt x="153691" y="144617"/>
                </a:lnTo>
                <a:cubicBezTo>
                  <a:pt x="156221" y="144617"/>
                  <a:pt x="158389" y="146420"/>
                  <a:pt x="158389" y="148942"/>
                </a:cubicBezTo>
                <a:cubicBezTo>
                  <a:pt x="158389" y="151465"/>
                  <a:pt x="156221" y="153628"/>
                  <a:pt x="153691" y="153628"/>
                </a:cubicBezTo>
                <a:lnTo>
                  <a:pt x="118637" y="153628"/>
                </a:lnTo>
                <a:cubicBezTo>
                  <a:pt x="116469" y="153628"/>
                  <a:pt x="114300" y="151465"/>
                  <a:pt x="114300" y="148942"/>
                </a:cubicBezTo>
                <a:lnTo>
                  <a:pt x="114300" y="91638"/>
                </a:lnTo>
                <a:cubicBezTo>
                  <a:pt x="114300" y="89115"/>
                  <a:pt x="116469" y="87313"/>
                  <a:pt x="118637" y="87313"/>
                </a:cubicBezTo>
                <a:close/>
                <a:moveTo>
                  <a:pt x="168656" y="61790"/>
                </a:moveTo>
                <a:cubicBezTo>
                  <a:pt x="170752" y="62889"/>
                  <a:pt x="171101" y="65820"/>
                  <a:pt x="170053" y="68018"/>
                </a:cubicBezTo>
                <a:lnTo>
                  <a:pt x="162719" y="81574"/>
                </a:lnTo>
                <a:cubicBezTo>
                  <a:pt x="161671" y="83039"/>
                  <a:pt x="160274" y="83772"/>
                  <a:pt x="158877" y="83772"/>
                </a:cubicBezTo>
                <a:cubicBezTo>
                  <a:pt x="158178" y="83772"/>
                  <a:pt x="157480" y="83772"/>
                  <a:pt x="156781" y="83405"/>
                </a:cubicBezTo>
                <a:cubicBezTo>
                  <a:pt x="154686" y="81940"/>
                  <a:pt x="153987" y="79375"/>
                  <a:pt x="155035" y="77177"/>
                </a:cubicBezTo>
                <a:lnTo>
                  <a:pt x="162719" y="63622"/>
                </a:lnTo>
                <a:cubicBezTo>
                  <a:pt x="163767" y="61424"/>
                  <a:pt x="166211" y="60325"/>
                  <a:pt x="168656" y="61790"/>
                </a:cubicBezTo>
                <a:close/>
                <a:moveTo>
                  <a:pt x="68075" y="61790"/>
                </a:moveTo>
                <a:cubicBezTo>
                  <a:pt x="70316" y="60325"/>
                  <a:pt x="73304" y="61424"/>
                  <a:pt x="74425" y="63622"/>
                </a:cubicBezTo>
                <a:lnTo>
                  <a:pt x="82269" y="77177"/>
                </a:lnTo>
                <a:cubicBezTo>
                  <a:pt x="83763" y="79375"/>
                  <a:pt x="83016" y="81940"/>
                  <a:pt x="80775" y="83405"/>
                </a:cubicBezTo>
                <a:cubicBezTo>
                  <a:pt x="80028" y="83772"/>
                  <a:pt x="79281" y="83772"/>
                  <a:pt x="78160" y="83772"/>
                </a:cubicBezTo>
                <a:cubicBezTo>
                  <a:pt x="76666" y="83772"/>
                  <a:pt x="75172" y="83039"/>
                  <a:pt x="74425" y="81574"/>
                </a:cubicBezTo>
                <a:lnTo>
                  <a:pt x="66581" y="68018"/>
                </a:lnTo>
                <a:cubicBezTo>
                  <a:pt x="65087" y="65820"/>
                  <a:pt x="65834" y="62889"/>
                  <a:pt x="68075" y="61790"/>
                </a:cubicBezTo>
                <a:close/>
                <a:moveTo>
                  <a:pt x="118696" y="49213"/>
                </a:moveTo>
                <a:cubicBezTo>
                  <a:pt x="121261" y="49213"/>
                  <a:pt x="123459" y="50964"/>
                  <a:pt x="123459" y="53415"/>
                </a:cubicBezTo>
                <a:lnTo>
                  <a:pt x="123459" y="68473"/>
                </a:lnTo>
                <a:cubicBezTo>
                  <a:pt x="123459" y="70924"/>
                  <a:pt x="121261" y="72675"/>
                  <a:pt x="118696" y="72675"/>
                </a:cubicBezTo>
                <a:cubicBezTo>
                  <a:pt x="116498" y="72675"/>
                  <a:pt x="114300" y="70924"/>
                  <a:pt x="114300" y="68473"/>
                </a:cubicBezTo>
                <a:lnTo>
                  <a:pt x="114300" y="53415"/>
                </a:lnTo>
                <a:cubicBezTo>
                  <a:pt x="114300" y="50964"/>
                  <a:pt x="116498" y="49213"/>
                  <a:pt x="118696" y="49213"/>
                </a:cubicBezTo>
                <a:close/>
                <a:moveTo>
                  <a:pt x="117909" y="38956"/>
                </a:moveTo>
                <a:cubicBezTo>
                  <a:pt x="57876" y="38956"/>
                  <a:pt x="8987" y="88013"/>
                  <a:pt x="8987" y="148251"/>
                </a:cubicBezTo>
                <a:cubicBezTo>
                  <a:pt x="8987" y="208850"/>
                  <a:pt x="57876" y="257907"/>
                  <a:pt x="117909" y="257907"/>
                </a:cubicBezTo>
                <a:cubicBezTo>
                  <a:pt x="177942" y="257907"/>
                  <a:pt x="226831" y="208850"/>
                  <a:pt x="226831" y="148251"/>
                </a:cubicBezTo>
                <a:cubicBezTo>
                  <a:pt x="226831" y="88013"/>
                  <a:pt x="177942" y="38956"/>
                  <a:pt x="117909" y="38956"/>
                </a:cubicBezTo>
                <a:close/>
                <a:moveTo>
                  <a:pt x="72974" y="9018"/>
                </a:moveTo>
                <a:cubicBezTo>
                  <a:pt x="66503" y="9018"/>
                  <a:pt x="60752" y="13346"/>
                  <a:pt x="59673" y="19478"/>
                </a:cubicBezTo>
                <a:lnTo>
                  <a:pt x="53562" y="49417"/>
                </a:lnTo>
                <a:cubicBezTo>
                  <a:pt x="72255" y="37153"/>
                  <a:pt x="94183" y="29939"/>
                  <a:pt x="117909" y="29939"/>
                </a:cubicBezTo>
                <a:cubicBezTo>
                  <a:pt x="141635" y="29939"/>
                  <a:pt x="163923" y="37153"/>
                  <a:pt x="182615" y="49417"/>
                </a:cubicBezTo>
                <a:lnTo>
                  <a:pt x="176145" y="19478"/>
                </a:lnTo>
                <a:cubicBezTo>
                  <a:pt x="175066" y="13346"/>
                  <a:pt x="169674" y="9018"/>
                  <a:pt x="163204" y="9018"/>
                </a:cubicBezTo>
                <a:lnTo>
                  <a:pt x="72974" y="9018"/>
                </a:lnTo>
                <a:close/>
                <a:moveTo>
                  <a:pt x="72974" y="0"/>
                </a:moveTo>
                <a:lnTo>
                  <a:pt x="163204" y="0"/>
                </a:lnTo>
                <a:cubicBezTo>
                  <a:pt x="173988" y="0"/>
                  <a:pt x="182975" y="7575"/>
                  <a:pt x="185132" y="17675"/>
                </a:cubicBezTo>
                <a:lnTo>
                  <a:pt x="193400" y="57353"/>
                </a:lnTo>
                <a:cubicBezTo>
                  <a:pt x="219282" y="78995"/>
                  <a:pt x="236178" y="111820"/>
                  <a:pt x="236178" y="148251"/>
                </a:cubicBezTo>
                <a:cubicBezTo>
                  <a:pt x="236178" y="185043"/>
                  <a:pt x="219282" y="217507"/>
                  <a:pt x="193400" y="239510"/>
                </a:cubicBezTo>
                <a:lnTo>
                  <a:pt x="185132" y="278828"/>
                </a:lnTo>
                <a:cubicBezTo>
                  <a:pt x="182975" y="289288"/>
                  <a:pt x="173988" y="296502"/>
                  <a:pt x="163204" y="296502"/>
                </a:cubicBezTo>
                <a:lnTo>
                  <a:pt x="72974" y="296502"/>
                </a:lnTo>
                <a:cubicBezTo>
                  <a:pt x="62190" y="296502"/>
                  <a:pt x="53203" y="289288"/>
                  <a:pt x="51046" y="278828"/>
                </a:cubicBezTo>
                <a:lnTo>
                  <a:pt x="42778" y="239510"/>
                </a:lnTo>
                <a:cubicBezTo>
                  <a:pt x="16536" y="217507"/>
                  <a:pt x="0" y="185043"/>
                  <a:pt x="0" y="148251"/>
                </a:cubicBezTo>
                <a:cubicBezTo>
                  <a:pt x="0" y="111820"/>
                  <a:pt x="16536" y="78995"/>
                  <a:pt x="42778" y="57353"/>
                </a:cubicBezTo>
                <a:lnTo>
                  <a:pt x="51046" y="17675"/>
                </a:lnTo>
                <a:cubicBezTo>
                  <a:pt x="53203" y="7575"/>
                  <a:pt x="62190" y="0"/>
                  <a:pt x="729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Lato Light" panose="020F0502020204030203" pitchFamily="34" charset="0"/>
            </a:endParaRPr>
          </a:p>
        </p:txBody>
      </p:sp>
      <p:sp>
        <p:nvSpPr>
          <p:cNvPr id="36" name="Freeform 928">
            <a:extLst>
              <a:ext uri="{FF2B5EF4-FFF2-40B4-BE49-F238E27FC236}">
                <a16:creationId xmlns:a16="http://schemas.microsoft.com/office/drawing/2014/main" id="{68FA1C2E-ED6B-42B9-8868-37EA864E6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20" y="1493065"/>
            <a:ext cx="340180" cy="340180"/>
          </a:xfrm>
          <a:custGeom>
            <a:avLst/>
            <a:gdLst>
              <a:gd name="T0" fmla="*/ 2652783 w 296503"/>
              <a:gd name="T1" fmla="*/ 3144734 h 296502"/>
              <a:gd name="T2" fmla="*/ 255275 w 296503"/>
              <a:gd name="T3" fmla="*/ 1715088 h 296502"/>
              <a:gd name="T4" fmla="*/ 330227 w 296503"/>
              <a:gd name="T5" fmla="*/ 1784468 h 296502"/>
              <a:gd name="T6" fmla="*/ 242802 w 296503"/>
              <a:gd name="T7" fmla="*/ 1749775 h 296502"/>
              <a:gd name="T8" fmla="*/ 342694 w 296503"/>
              <a:gd name="T9" fmla="*/ 1227390 h 296502"/>
              <a:gd name="T10" fmla="*/ 292772 w 296503"/>
              <a:gd name="T11" fmla="*/ 1179373 h 296502"/>
              <a:gd name="T12" fmla="*/ 1688499 w 296503"/>
              <a:gd name="T13" fmla="*/ 2289596 h 296502"/>
              <a:gd name="T14" fmla="*/ 1342148 w 296503"/>
              <a:gd name="T15" fmla="*/ 2309302 h 296502"/>
              <a:gd name="T16" fmla="*/ 1294897 w 296503"/>
              <a:gd name="T17" fmla="*/ 2529985 h 296502"/>
              <a:gd name="T18" fmla="*/ 1920713 w 296503"/>
              <a:gd name="T19" fmla="*/ 2880715 h 296502"/>
              <a:gd name="T20" fmla="*/ 2538651 w 296503"/>
              <a:gd name="T21" fmla="*/ 1828537 h 296502"/>
              <a:gd name="T22" fmla="*/ 2412686 w 296503"/>
              <a:gd name="T23" fmla="*/ 1812770 h 296502"/>
              <a:gd name="T24" fmla="*/ 2184411 w 296503"/>
              <a:gd name="T25" fmla="*/ 1765466 h 296502"/>
              <a:gd name="T26" fmla="*/ 1916779 w 296503"/>
              <a:gd name="T27" fmla="*/ 1761537 h 296502"/>
              <a:gd name="T28" fmla="*/ 1786901 w 296503"/>
              <a:gd name="T29" fmla="*/ 1079774 h 296502"/>
              <a:gd name="T30" fmla="*/ 2996363 w 296503"/>
              <a:gd name="T31" fmla="*/ 1458082 h 296502"/>
              <a:gd name="T32" fmla="*/ 2896304 w 296503"/>
              <a:gd name="T33" fmla="*/ 1000817 h 296502"/>
              <a:gd name="T34" fmla="*/ 330227 w 296503"/>
              <a:gd name="T35" fmla="*/ 678341 h 296502"/>
              <a:gd name="T36" fmla="*/ 292772 w 296503"/>
              <a:gd name="T37" fmla="*/ 759273 h 296502"/>
              <a:gd name="T38" fmla="*/ 255275 w 296503"/>
              <a:gd name="T39" fmla="*/ 678341 h 296502"/>
              <a:gd name="T40" fmla="*/ 2320052 w 296503"/>
              <a:gd name="T41" fmla="*/ 847667 h 296502"/>
              <a:gd name="T42" fmla="*/ 2221957 w 296503"/>
              <a:gd name="T43" fmla="*/ 1487294 h 296502"/>
              <a:gd name="T44" fmla="*/ 1229199 w 296503"/>
              <a:gd name="T45" fmla="*/ 635766 h 296502"/>
              <a:gd name="T46" fmla="*/ 1229199 w 296503"/>
              <a:gd name="T47" fmla="*/ 1840460 h 296502"/>
              <a:gd name="T48" fmla="*/ 1445011 w 296503"/>
              <a:gd name="T49" fmla="*/ 1938568 h 296502"/>
              <a:gd name="T50" fmla="*/ 919190 w 296503"/>
              <a:gd name="T51" fmla="*/ 847667 h 296502"/>
              <a:gd name="T52" fmla="*/ 590384 w 296503"/>
              <a:gd name="T53" fmla="*/ 2356600 h 296502"/>
              <a:gd name="T54" fmla="*/ 1590103 w 296503"/>
              <a:gd name="T55" fmla="*/ 2226535 h 296502"/>
              <a:gd name="T56" fmla="*/ 1979754 w 296503"/>
              <a:gd name="T57" fmla="*/ 1150713 h 296502"/>
              <a:gd name="T58" fmla="*/ 2302493 w 296503"/>
              <a:gd name="T59" fmla="*/ 1623605 h 296502"/>
              <a:gd name="T60" fmla="*/ 2747245 w 296503"/>
              <a:gd name="T61" fmla="*/ 1923108 h 296502"/>
              <a:gd name="T62" fmla="*/ 2944039 w 296503"/>
              <a:gd name="T63" fmla="*/ 2356600 h 296502"/>
              <a:gd name="T64" fmla="*/ 2944039 w 296503"/>
              <a:gd name="T65" fmla="*/ 98520 h 296502"/>
              <a:gd name="T66" fmla="*/ 2700021 w 296503"/>
              <a:gd name="T67" fmla="*/ 1670885 h 296502"/>
              <a:gd name="T68" fmla="*/ 590384 w 296503"/>
              <a:gd name="T69" fmla="*/ 98520 h 296502"/>
              <a:gd name="T70" fmla="*/ 98402 w 296503"/>
              <a:gd name="T71" fmla="*/ 2159554 h 296502"/>
              <a:gd name="T72" fmla="*/ 491997 w 296503"/>
              <a:gd name="T73" fmla="*/ 98520 h 296502"/>
              <a:gd name="T74" fmla="*/ 2944039 w 296503"/>
              <a:gd name="T75" fmla="*/ 0 h 296502"/>
              <a:gd name="T76" fmla="*/ 2944039 w 296503"/>
              <a:gd name="T77" fmla="*/ 2455117 h 296502"/>
              <a:gd name="T78" fmla="*/ 2700021 w 296503"/>
              <a:gd name="T79" fmla="*/ 3239316 h 296502"/>
              <a:gd name="T80" fmla="*/ 1869556 w 296503"/>
              <a:gd name="T81" fmla="*/ 2971357 h 296502"/>
              <a:gd name="T82" fmla="*/ 1054823 w 296503"/>
              <a:gd name="T83" fmla="*/ 2656076 h 296502"/>
              <a:gd name="T84" fmla="*/ 980035 w 296503"/>
              <a:gd name="T85" fmla="*/ 2455117 h 296502"/>
              <a:gd name="T86" fmla="*/ 0 w 296503"/>
              <a:gd name="T87" fmla="*/ 295553 h 2965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6503" h="296502">
                <a:moveTo>
                  <a:pt x="180496" y="272696"/>
                </a:moveTo>
                <a:lnTo>
                  <a:pt x="180496" y="287845"/>
                </a:lnTo>
                <a:lnTo>
                  <a:pt x="242822" y="287845"/>
                </a:lnTo>
                <a:lnTo>
                  <a:pt x="242822" y="272696"/>
                </a:lnTo>
                <a:lnTo>
                  <a:pt x="180496" y="272696"/>
                </a:lnTo>
                <a:close/>
                <a:moveTo>
                  <a:pt x="23368" y="156986"/>
                </a:moveTo>
                <a:cubicBezTo>
                  <a:pt x="25273" y="155575"/>
                  <a:pt x="28321" y="155575"/>
                  <a:pt x="30226" y="156986"/>
                </a:cubicBezTo>
                <a:cubicBezTo>
                  <a:pt x="30988" y="158044"/>
                  <a:pt x="31369" y="159103"/>
                  <a:pt x="31369" y="160161"/>
                </a:cubicBezTo>
                <a:cubicBezTo>
                  <a:pt x="31369" y="161572"/>
                  <a:pt x="30988" y="162631"/>
                  <a:pt x="30226" y="163336"/>
                </a:cubicBezTo>
                <a:cubicBezTo>
                  <a:pt x="29083" y="164042"/>
                  <a:pt x="27940" y="164747"/>
                  <a:pt x="26797" y="164747"/>
                </a:cubicBezTo>
                <a:cubicBezTo>
                  <a:pt x="25654" y="164747"/>
                  <a:pt x="24130" y="164042"/>
                  <a:pt x="23368" y="163336"/>
                </a:cubicBezTo>
                <a:cubicBezTo>
                  <a:pt x="22606" y="162631"/>
                  <a:pt x="22225" y="161572"/>
                  <a:pt x="22225" y="160161"/>
                </a:cubicBezTo>
                <a:cubicBezTo>
                  <a:pt x="22225" y="159103"/>
                  <a:pt x="22606" y="158044"/>
                  <a:pt x="23368" y="156986"/>
                </a:cubicBezTo>
                <a:close/>
                <a:moveTo>
                  <a:pt x="26797" y="107950"/>
                </a:moveTo>
                <a:cubicBezTo>
                  <a:pt x="29464" y="107950"/>
                  <a:pt x="31369" y="109782"/>
                  <a:pt x="31369" y="112346"/>
                </a:cubicBezTo>
                <a:cubicBezTo>
                  <a:pt x="31369" y="115277"/>
                  <a:pt x="29464" y="117109"/>
                  <a:pt x="26797" y="117109"/>
                </a:cubicBezTo>
                <a:cubicBezTo>
                  <a:pt x="24130" y="117109"/>
                  <a:pt x="22225" y="115277"/>
                  <a:pt x="22225" y="112346"/>
                </a:cubicBezTo>
                <a:cubicBezTo>
                  <a:pt x="22225" y="109782"/>
                  <a:pt x="24130" y="107950"/>
                  <a:pt x="26797" y="107950"/>
                </a:cubicBezTo>
                <a:close/>
                <a:moveTo>
                  <a:pt x="163563" y="98834"/>
                </a:moveTo>
                <a:cubicBezTo>
                  <a:pt x="158880" y="98834"/>
                  <a:pt x="154556" y="101720"/>
                  <a:pt x="154556" y="105327"/>
                </a:cubicBezTo>
                <a:lnTo>
                  <a:pt x="154556" y="209572"/>
                </a:lnTo>
                <a:cubicBezTo>
                  <a:pt x="154556" y="211014"/>
                  <a:pt x="153836" y="212457"/>
                  <a:pt x="152755" y="213179"/>
                </a:cubicBezTo>
                <a:cubicBezTo>
                  <a:pt x="152034" y="213900"/>
                  <a:pt x="150233" y="214261"/>
                  <a:pt x="148792" y="213900"/>
                </a:cubicBezTo>
                <a:cubicBezTo>
                  <a:pt x="145189" y="212818"/>
                  <a:pt x="134741" y="210654"/>
                  <a:pt x="122853" y="211375"/>
                </a:cubicBezTo>
                <a:cubicBezTo>
                  <a:pt x="109162" y="212818"/>
                  <a:pt x="99075" y="218950"/>
                  <a:pt x="98354" y="226164"/>
                </a:cubicBezTo>
                <a:cubicBezTo>
                  <a:pt x="98354" y="229411"/>
                  <a:pt x="98714" y="231936"/>
                  <a:pt x="99075" y="233378"/>
                </a:cubicBezTo>
                <a:cubicBezTo>
                  <a:pt x="103758" y="232657"/>
                  <a:pt x="112044" y="231575"/>
                  <a:pt x="118529" y="231575"/>
                </a:cubicBezTo>
                <a:cubicBezTo>
                  <a:pt x="121772" y="231575"/>
                  <a:pt x="124654" y="231575"/>
                  <a:pt x="126816" y="232296"/>
                </a:cubicBezTo>
                <a:cubicBezTo>
                  <a:pt x="138344" y="236264"/>
                  <a:pt x="148792" y="244560"/>
                  <a:pt x="158519" y="252496"/>
                </a:cubicBezTo>
                <a:cubicBezTo>
                  <a:pt x="165004" y="257907"/>
                  <a:pt x="172570" y="263678"/>
                  <a:pt x="175812" y="263678"/>
                </a:cubicBezTo>
                <a:lnTo>
                  <a:pt x="242822" y="263678"/>
                </a:lnTo>
                <a:lnTo>
                  <a:pt x="242822" y="177108"/>
                </a:lnTo>
                <a:cubicBezTo>
                  <a:pt x="242102" y="171337"/>
                  <a:pt x="237418" y="167369"/>
                  <a:pt x="232375" y="167369"/>
                </a:cubicBezTo>
                <a:cubicBezTo>
                  <a:pt x="230573" y="167369"/>
                  <a:pt x="228772" y="167729"/>
                  <a:pt x="227331" y="168812"/>
                </a:cubicBezTo>
                <a:cubicBezTo>
                  <a:pt x="226250" y="169533"/>
                  <a:pt x="224809" y="169533"/>
                  <a:pt x="223368" y="168812"/>
                </a:cubicBezTo>
                <a:cubicBezTo>
                  <a:pt x="221927" y="168090"/>
                  <a:pt x="221206" y="167008"/>
                  <a:pt x="220846" y="165926"/>
                </a:cubicBezTo>
                <a:cubicBezTo>
                  <a:pt x="219765" y="160876"/>
                  <a:pt x="215442" y="157269"/>
                  <a:pt x="210758" y="157269"/>
                </a:cubicBezTo>
                <a:cubicBezTo>
                  <a:pt x="208236" y="157269"/>
                  <a:pt x="205715" y="158712"/>
                  <a:pt x="203553" y="160515"/>
                </a:cubicBezTo>
                <a:cubicBezTo>
                  <a:pt x="202832" y="161237"/>
                  <a:pt x="201391" y="161597"/>
                  <a:pt x="199950" y="161597"/>
                </a:cubicBezTo>
                <a:cubicBezTo>
                  <a:pt x="198869" y="161597"/>
                  <a:pt x="197789" y="160876"/>
                  <a:pt x="197068" y="159794"/>
                </a:cubicBezTo>
                <a:cubicBezTo>
                  <a:pt x="193105" y="154383"/>
                  <a:pt x="184459" y="154383"/>
                  <a:pt x="180496" y="159794"/>
                </a:cubicBezTo>
                <a:cubicBezTo>
                  <a:pt x="179415" y="161237"/>
                  <a:pt x="177253" y="161958"/>
                  <a:pt x="175452" y="161237"/>
                </a:cubicBezTo>
                <a:cubicBezTo>
                  <a:pt x="173651" y="160515"/>
                  <a:pt x="172570" y="159072"/>
                  <a:pt x="172570" y="156908"/>
                </a:cubicBezTo>
                <a:lnTo>
                  <a:pt x="172570" y="105327"/>
                </a:lnTo>
                <a:cubicBezTo>
                  <a:pt x="172570" y="101720"/>
                  <a:pt x="168247" y="98834"/>
                  <a:pt x="163563" y="98834"/>
                </a:cubicBezTo>
                <a:close/>
                <a:moveTo>
                  <a:pt x="269509" y="87313"/>
                </a:moveTo>
                <a:cubicBezTo>
                  <a:pt x="272074" y="87313"/>
                  <a:pt x="274272" y="89102"/>
                  <a:pt x="274272" y="91606"/>
                </a:cubicBezTo>
                <a:lnTo>
                  <a:pt x="274272" y="133462"/>
                </a:lnTo>
                <a:cubicBezTo>
                  <a:pt x="274272" y="135967"/>
                  <a:pt x="272074" y="137755"/>
                  <a:pt x="269509" y="137755"/>
                </a:cubicBezTo>
                <a:cubicBezTo>
                  <a:pt x="267311" y="137755"/>
                  <a:pt x="265113" y="135967"/>
                  <a:pt x="265113" y="133462"/>
                </a:cubicBezTo>
                <a:lnTo>
                  <a:pt x="265113" y="91606"/>
                </a:lnTo>
                <a:cubicBezTo>
                  <a:pt x="265113" y="89102"/>
                  <a:pt x="267311" y="87313"/>
                  <a:pt x="269509" y="87313"/>
                </a:cubicBezTo>
                <a:close/>
                <a:moveTo>
                  <a:pt x="23368" y="62089"/>
                </a:moveTo>
                <a:cubicBezTo>
                  <a:pt x="25273" y="60325"/>
                  <a:pt x="28321" y="60325"/>
                  <a:pt x="30226" y="62089"/>
                </a:cubicBezTo>
                <a:cubicBezTo>
                  <a:pt x="30988" y="62794"/>
                  <a:pt x="31369" y="63853"/>
                  <a:pt x="31369" y="65264"/>
                </a:cubicBezTo>
                <a:cubicBezTo>
                  <a:pt x="31369" y="66322"/>
                  <a:pt x="30988" y="67381"/>
                  <a:pt x="30226" y="68439"/>
                </a:cubicBezTo>
                <a:cubicBezTo>
                  <a:pt x="29083" y="68792"/>
                  <a:pt x="27940" y="69497"/>
                  <a:pt x="26797" y="69497"/>
                </a:cubicBezTo>
                <a:cubicBezTo>
                  <a:pt x="25273" y="69497"/>
                  <a:pt x="24130" y="68792"/>
                  <a:pt x="23368" y="68439"/>
                </a:cubicBezTo>
                <a:cubicBezTo>
                  <a:pt x="22606" y="67381"/>
                  <a:pt x="22225" y="66322"/>
                  <a:pt x="22225" y="65264"/>
                </a:cubicBezTo>
                <a:cubicBezTo>
                  <a:pt x="22225" y="63853"/>
                  <a:pt x="22606" y="62794"/>
                  <a:pt x="23368" y="62089"/>
                </a:cubicBezTo>
                <a:close/>
                <a:moveTo>
                  <a:pt x="112514" y="49213"/>
                </a:moveTo>
                <a:lnTo>
                  <a:pt x="183990" y="49213"/>
                </a:lnTo>
                <a:cubicBezTo>
                  <a:pt x="199794" y="49213"/>
                  <a:pt x="212366" y="61784"/>
                  <a:pt x="212366" y="77588"/>
                </a:cubicBezTo>
                <a:lnTo>
                  <a:pt x="212366" y="136135"/>
                </a:lnTo>
                <a:cubicBezTo>
                  <a:pt x="212366" y="138649"/>
                  <a:pt x="210570" y="140445"/>
                  <a:pt x="208056" y="140445"/>
                </a:cubicBezTo>
                <a:cubicBezTo>
                  <a:pt x="205541" y="140445"/>
                  <a:pt x="203386" y="138649"/>
                  <a:pt x="203386" y="136135"/>
                </a:cubicBezTo>
                <a:lnTo>
                  <a:pt x="203386" y="77588"/>
                </a:lnTo>
                <a:cubicBezTo>
                  <a:pt x="203386" y="66813"/>
                  <a:pt x="194766" y="58193"/>
                  <a:pt x="183990" y="58193"/>
                </a:cubicBezTo>
                <a:lnTo>
                  <a:pt x="112514" y="58193"/>
                </a:lnTo>
                <a:cubicBezTo>
                  <a:pt x="101738" y="58193"/>
                  <a:pt x="93118" y="66813"/>
                  <a:pt x="93118" y="77588"/>
                </a:cubicBezTo>
                <a:lnTo>
                  <a:pt x="93118" y="149065"/>
                </a:lnTo>
                <a:cubicBezTo>
                  <a:pt x="93118" y="159841"/>
                  <a:pt x="101738" y="168461"/>
                  <a:pt x="112514" y="168461"/>
                </a:cubicBezTo>
                <a:lnTo>
                  <a:pt x="132269" y="168461"/>
                </a:lnTo>
                <a:cubicBezTo>
                  <a:pt x="134783" y="168461"/>
                  <a:pt x="136579" y="170616"/>
                  <a:pt x="136579" y="173131"/>
                </a:cubicBezTo>
                <a:cubicBezTo>
                  <a:pt x="136579" y="175645"/>
                  <a:pt x="134783" y="177441"/>
                  <a:pt x="132269" y="177441"/>
                </a:cubicBezTo>
                <a:lnTo>
                  <a:pt x="112514" y="177441"/>
                </a:lnTo>
                <a:cubicBezTo>
                  <a:pt x="96710" y="177441"/>
                  <a:pt x="84138" y="164869"/>
                  <a:pt x="84138" y="149065"/>
                </a:cubicBezTo>
                <a:lnTo>
                  <a:pt x="84138" y="77588"/>
                </a:lnTo>
                <a:cubicBezTo>
                  <a:pt x="84138" y="61784"/>
                  <a:pt x="96710" y="49213"/>
                  <a:pt x="112514" y="49213"/>
                </a:cubicBezTo>
                <a:close/>
                <a:moveTo>
                  <a:pt x="54040" y="9018"/>
                </a:moveTo>
                <a:lnTo>
                  <a:pt x="54040" y="215704"/>
                </a:lnTo>
                <a:lnTo>
                  <a:pt x="93310" y="215704"/>
                </a:lnTo>
                <a:cubicBezTo>
                  <a:pt x="98354" y="208850"/>
                  <a:pt x="108802" y="203800"/>
                  <a:pt x="122132" y="202718"/>
                </a:cubicBezTo>
                <a:cubicBezTo>
                  <a:pt x="131499" y="201636"/>
                  <a:pt x="139785" y="202718"/>
                  <a:pt x="145550" y="203800"/>
                </a:cubicBezTo>
                <a:lnTo>
                  <a:pt x="145550" y="105327"/>
                </a:lnTo>
                <a:cubicBezTo>
                  <a:pt x="145550" y="97031"/>
                  <a:pt x="153836" y="89816"/>
                  <a:pt x="163563" y="89816"/>
                </a:cubicBezTo>
                <a:cubicBezTo>
                  <a:pt x="173290" y="89816"/>
                  <a:pt x="181216" y="97031"/>
                  <a:pt x="181216" y="105327"/>
                </a:cubicBezTo>
                <a:lnTo>
                  <a:pt x="181216" y="147890"/>
                </a:lnTo>
                <a:cubicBezTo>
                  <a:pt x="187701" y="145366"/>
                  <a:pt x="195627" y="146808"/>
                  <a:pt x="201031" y="151137"/>
                </a:cubicBezTo>
                <a:cubicBezTo>
                  <a:pt x="203913" y="149333"/>
                  <a:pt x="207156" y="148612"/>
                  <a:pt x="210758" y="148612"/>
                </a:cubicBezTo>
                <a:cubicBezTo>
                  <a:pt x="217964" y="148612"/>
                  <a:pt x="224449" y="152940"/>
                  <a:pt x="227691" y="159072"/>
                </a:cubicBezTo>
                <a:cubicBezTo>
                  <a:pt x="229132" y="158712"/>
                  <a:pt x="230933" y="158351"/>
                  <a:pt x="232375" y="158351"/>
                </a:cubicBezTo>
                <a:cubicBezTo>
                  <a:pt x="242102" y="158351"/>
                  <a:pt x="250388" y="165926"/>
                  <a:pt x="251469" y="176026"/>
                </a:cubicBezTo>
                <a:cubicBezTo>
                  <a:pt x="251469" y="176026"/>
                  <a:pt x="251469" y="176747"/>
                  <a:pt x="251469" y="177108"/>
                </a:cubicBezTo>
                <a:lnTo>
                  <a:pt x="251469" y="215704"/>
                </a:lnTo>
                <a:lnTo>
                  <a:pt x="269482" y="215704"/>
                </a:lnTo>
                <a:cubicBezTo>
                  <a:pt x="279570" y="215704"/>
                  <a:pt x="287496" y="207768"/>
                  <a:pt x="287496" y="197668"/>
                </a:cubicBezTo>
                <a:lnTo>
                  <a:pt x="287496" y="27053"/>
                </a:lnTo>
                <a:cubicBezTo>
                  <a:pt x="287496" y="16953"/>
                  <a:pt x="279570" y="9018"/>
                  <a:pt x="269482" y="9018"/>
                </a:cubicBezTo>
                <a:lnTo>
                  <a:pt x="251469" y="9018"/>
                </a:lnTo>
                <a:lnTo>
                  <a:pt x="251469" y="148251"/>
                </a:lnTo>
                <a:cubicBezTo>
                  <a:pt x="251469" y="150776"/>
                  <a:pt x="249668" y="152940"/>
                  <a:pt x="247146" y="152940"/>
                </a:cubicBezTo>
                <a:cubicBezTo>
                  <a:pt x="244624" y="152940"/>
                  <a:pt x="242822" y="150776"/>
                  <a:pt x="242822" y="148251"/>
                </a:cubicBezTo>
                <a:lnTo>
                  <a:pt x="242822" y="9018"/>
                </a:lnTo>
                <a:lnTo>
                  <a:pt x="54040" y="9018"/>
                </a:lnTo>
                <a:close/>
                <a:moveTo>
                  <a:pt x="27020" y="9018"/>
                </a:moveTo>
                <a:cubicBezTo>
                  <a:pt x="16932" y="9018"/>
                  <a:pt x="9007" y="16953"/>
                  <a:pt x="9007" y="27053"/>
                </a:cubicBezTo>
                <a:lnTo>
                  <a:pt x="9007" y="197668"/>
                </a:lnTo>
                <a:cubicBezTo>
                  <a:pt x="9007" y="207768"/>
                  <a:pt x="16932" y="215704"/>
                  <a:pt x="27020" y="215704"/>
                </a:cubicBezTo>
                <a:lnTo>
                  <a:pt x="45034" y="215704"/>
                </a:lnTo>
                <a:lnTo>
                  <a:pt x="45034" y="9018"/>
                </a:lnTo>
                <a:lnTo>
                  <a:pt x="27020" y="9018"/>
                </a:lnTo>
                <a:close/>
                <a:moveTo>
                  <a:pt x="27020" y="0"/>
                </a:moveTo>
                <a:lnTo>
                  <a:pt x="269482" y="0"/>
                </a:lnTo>
                <a:cubicBezTo>
                  <a:pt x="284614" y="0"/>
                  <a:pt x="296503" y="11903"/>
                  <a:pt x="296503" y="27053"/>
                </a:cubicBezTo>
                <a:lnTo>
                  <a:pt x="296503" y="197668"/>
                </a:lnTo>
                <a:cubicBezTo>
                  <a:pt x="296503" y="212457"/>
                  <a:pt x="284614" y="224721"/>
                  <a:pt x="269482" y="224721"/>
                </a:cubicBezTo>
                <a:lnTo>
                  <a:pt x="251469" y="224721"/>
                </a:lnTo>
                <a:lnTo>
                  <a:pt x="251469" y="292174"/>
                </a:lnTo>
                <a:cubicBezTo>
                  <a:pt x="251469" y="294699"/>
                  <a:pt x="249668" y="296502"/>
                  <a:pt x="247146" y="296502"/>
                </a:cubicBezTo>
                <a:lnTo>
                  <a:pt x="175812" y="296502"/>
                </a:lnTo>
                <a:cubicBezTo>
                  <a:pt x="173290" y="296502"/>
                  <a:pt x="171129" y="294699"/>
                  <a:pt x="171129" y="292174"/>
                </a:cubicBezTo>
                <a:lnTo>
                  <a:pt x="171129" y="271974"/>
                </a:lnTo>
                <a:cubicBezTo>
                  <a:pt x="165725" y="269810"/>
                  <a:pt x="159960" y="265121"/>
                  <a:pt x="152755" y="259349"/>
                </a:cubicBezTo>
                <a:cubicBezTo>
                  <a:pt x="143748" y="252135"/>
                  <a:pt x="134021" y="244200"/>
                  <a:pt x="123933" y="240953"/>
                </a:cubicBezTo>
                <a:cubicBezTo>
                  <a:pt x="119610" y="239510"/>
                  <a:pt x="105199" y="241314"/>
                  <a:pt x="96553" y="243117"/>
                </a:cubicBezTo>
                <a:cubicBezTo>
                  <a:pt x="94751" y="243478"/>
                  <a:pt x="92950" y="242757"/>
                  <a:pt x="91869" y="240953"/>
                </a:cubicBezTo>
                <a:cubicBezTo>
                  <a:pt x="91509" y="240232"/>
                  <a:pt x="89347" y="235903"/>
                  <a:pt x="89708" y="225803"/>
                </a:cubicBezTo>
                <a:cubicBezTo>
                  <a:pt x="89708" y="225443"/>
                  <a:pt x="89708" y="225082"/>
                  <a:pt x="89708" y="224721"/>
                </a:cubicBezTo>
                <a:lnTo>
                  <a:pt x="27020" y="224721"/>
                </a:lnTo>
                <a:cubicBezTo>
                  <a:pt x="12249" y="224721"/>
                  <a:pt x="0" y="212457"/>
                  <a:pt x="0" y="197668"/>
                </a:cubicBezTo>
                <a:lnTo>
                  <a:pt x="0" y="27053"/>
                </a:lnTo>
                <a:cubicBezTo>
                  <a:pt x="0" y="11903"/>
                  <a:pt x="12249" y="0"/>
                  <a:pt x="270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Lato Light" panose="020F0502020204030203" pitchFamily="34" charset="0"/>
            </a:endParaRPr>
          </a:p>
        </p:txBody>
      </p:sp>
      <p:sp>
        <p:nvSpPr>
          <p:cNvPr id="37" name="TextBox 56">
            <a:extLst>
              <a:ext uri="{FF2B5EF4-FFF2-40B4-BE49-F238E27FC236}">
                <a16:creationId xmlns:a16="http://schemas.microsoft.com/office/drawing/2014/main" id="{9BC36C24-A7CC-48BA-8654-9C7D7643709A}"/>
              </a:ext>
            </a:extLst>
          </p:cNvPr>
          <p:cNvSpPr txBox="1"/>
          <p:nvPr/>
        </p:nvSpPr>
        <p:spPr>
          <a:xfrm>
            <a:off x="1260390" y="1412393"/>
            <a:ext cx="2349527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ESTABILIDAD Y PREVISIBILIDAD ECONÓMICA</a:t>
            </a:r>
          </a:p>
        </p:txBody>
      </p:sp>
      <p:sp>
        <p:nvSpPr>
          <p:cNvPr id="41" name="TextBox 59">
            <a:extLst>
              <a:ext uri="{FF2B5EF4-FFF2-40B4-BE49-F238E27FC236}">
                <a16:creationId xmlns:a16="http://schemas.microsoft.com/office/drawing/2014/main" id="{C0CAE8C7-54C7-4F16-B003-E1D217129486}"/>
              </a:ext>
            </a:extLst>
          </p:cNvPr>
          <p:cNvSpPr txBox="1"/>
          <p:nvPr/>
        </p:nvSpPr>
        <p:spPr>
          <a:xfrm>
            <a:off x="1322825" y="2657987"/>
            <a:ext cx="1435513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RETENCIÓN DEL CLIENTE</a:t>
            </a:r>
          </a:p>
        </p:txBody>
      </p:sp>
      <p:sp>
        <p:nvSpPr>
          <p:cNvPr id="42" name="TextBox 62">
            <a:extLst>
              <a:ext uri="{FF2B5EF4-FFF2-40B4-BE49-F238E27FC236}">
                <a16:creationId xmlns:a16="http://schemas.microsoft.com/office/drawing/2014/main" id="{18359B05-071E-4EBA-B0A9-D3BD2F927B49}"/>
              </a:ext>
            </a:extLst>
          </p:cNvPr>
          <p:cNvSpPr txBox="1"/>
          <p:nvPr/>
        </p:nvSpPr>
        <p:spPr>
          <a:xfrm>
            <a:off x="1367862" y="4023358"/>
            <a:ext cx="2013693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DETECCIÓN DE ERRORES</a:t>
            </a:r>
          </a:p>
        </p:txBody>
      </p:sp>
      <p:sp>
        <p:nvSpPr>
          <p:cNvPr id="43" name="Shape 60145">
            <a:extLst>
              <a:ext uri="{FF2B5EF4-FFF2-40B4-BE49-F238E27FC236}">
                <a16:creationId xmlns:a16="http://schemas.microsoft.com/office/drawing/2014/main" id="{028127E8-8511-44B2-838B-670F9645D776}"/>
              </a:ext>
            </a:extLst>
          </p:cNvPr>
          <p:cNvSpPr/>
          <p:nvPr/>
        </p:nvSpPr>
        <p:spPr>
          <a:xfrm>
            <a:off x="5854353" y="2588316"/>
            <a:ext cx="617220" cy="617221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endParaRPr sz="2109" dirty="0">
              <a:latin typeface="Lato Light" panose="020F0502020204030203" pitchFamily="34" charset="0"/>
            </a:endParaRPr>
          </a:p>
        </p:txBody>
      </p:sp>
      <p:sp>
        <p:nvSpPr>
          <p:cNvPr id="44" name="Shape 60149">
            <a:extLst>
              <a:ext uri="{FF2B5EF4-FFF2-40B4-BE49-F238E27FC236}">
                <a16:creationId xmlns:a16="http://schemas.microsoft.com/office/drawing/2014/main" id="{67C964E8-2184-40CD-A01D-E5137CE73582}"/>
              </a:ext>
            </a:extLst>
          </p:cNvPr>
          <p:cNvSpPr/>
          <p:nvPr/>
        </p:nvSpPr>
        <p:spPr>
          <a:xfrm>
            <a:off x="5854353" y="1323128"/>
            <a:ext cx="617220" cy="617221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endParaRPr sz="2109" dirty="0">
              <a:latin typeface="Lato Light" panose="020F0502020204030203" pitchFamily="34" charset="0"/>
            </a:endParaRPr>
          </a:p>
        </p:txBody>
      </p:sp>
      <p:sp>
        <p:nvSpPr>
          <p:cNvPr id="45" name="Shape 60153">
            <a:extLst>
              <a:ext uri="{FF2B5EF4-FFF2-40B4-BE49-F238E27FC236}">
                <a16:creationId xmlns:a16="http://schemas.microsoft.com/office/drawing/2014/main" id="{DF9626DA-0C75-40FB-91CE-07CB2053B8CA}"/>
              </a:ext>
            </a:extLst>
          </p:cNvPr>
          <p:cNvSpPr/>
          <p:nvPr/>
        </p:nvSpPr>
        <p:spPr>
          <a:xfrm>
            <a:off x="5854353" y="3853504"/>
            <a:ext cx="617220" cy="617221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endParaRPr sz="2109" dirty="0">
              <a:latin typeface="Lato Light" panose="020F0502020204030203" pitchFamily="34" charset="0"/>
            </a:endParaRPr>
          </a:p>
        </p:txBody>
      </p:sp>
      <p:sp>
        <p:nvSpPr>
          <p:cNvPr id="46" name="TextBox 68">
            <a:extLst>
              <a:ext uri="{FF2B5EF4-FFF2-40B4-BE49-F238E27FC236}">
                <a16:creationId xmlns:a16="http://schemas.microsoft.com/office/drawing/2014/main" id="{A0721E1E-188D-431E-80BA-E9A78F39A318}"/>
              </a:ext>
            </a:extLst>
          </p:cNvPr>
          <p:cNvSpPr txBox="1"/>
          <p:nvPr/>
        </p:nvSpPr>
        <p:spPr>
          <a:xfrm>
            <a:off x="6589646" y="1400905"/>
            <a:ext cx="2384986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s-E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AUMENTAR EL VALOR DE VIDA DEL CLIENTE</a:t>
            </a:r>
          </a:p>
        </p:txBody>
      </p:sp>
      <p:sp>
        <p:nvSpPr>
          <p:cNvPr id="47" name="TextBox 71">
            <a:extLst>
              <a:ext uri="{FF2B5EF4-FFF2-40B4-BE49-F238E27FC236}">
                <a16:creationId xmlns:a16="http://schemas.microsoft.com/office/drawing/2014/main" id="{AED7EAC0-557F-4429-8A90-85C7A1863636}"/>
              </a:ext>
            </a:extLst>
          </p:cNvPr>
          <p:cNvSpPr txBox="1"/>
          <p:nvPr/>
        </p:nvSpPr>
        <p:spPr>
          <a:xfrm>
            <a:off x="6644714" y="2680904"/>
            <a:ext cx="2102598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PROGRAMA DE FIDELIZACIÓN</a:t>
            </a:r>
          </a:p>
        </p:txBody>
      </p:sp>
      <p:sp>
        <p:nvSpPr>
          <p:cNvPr id="48" name="TextBox 74">
            <a:extLst>
              <a:ext uri="{FF2B5EF4-FFF2-40B4-BE49-F238E27FC236}">
                <a16:creationId xmlns:a16="http://schemas.microsoft.com/office/drawing/2014/main" id="{B944B17F-4408-4FA5-99F0-93F76274719C}"/>
              </a:ext>
            </a:extLst>
          </p:cNvPr>
          <p:cNvSpPr txBox="1"/>
          <p:nvPr/>
        </p:nvSpPr>
        <p:spPr>
          <a:xfrm>
            <a:off x="6644714" y="3931024"/>
            <a:ext cx="2102598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s-E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MEJORAR RELACIÓN CON LOS CLIENTES</a:t>
            </a:r>
          </a:p>
        </p:txBody>
      </p:sp>
      <p:sp>
        <p:nvSpPr>
          <p:cNvPr id="49" name="Freeform 753">
            <a:extLst>
              <a:ext uri="{FF2B5EF4-FFF2-40B4-BE49-F238E27FC236}">
                <a16:creationId xmlns:a16="http://schemas.microsoft.com/office/drawing/2014/main" id="{BBDC07A4-A2C1-403C-B80E-0BD124378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443" y="1457726"/>
            <a:ext cx="277040" cy="348025"/>
          </a:xfrm>
          <a:custGeom>
            <a:avLst/>
            <a:gdLst>
              <a:gd name="T0" fmla="*/ 2599566 w 245700"/>
              <a:gd name="T1" fmla="*/ 3243755 h 309197"/>
              <a:gd name="T2" fmla="*/ 2599566 w 245700"/>
              <a:gd name="T3" fmla="*/ 3342777 h 309197"/>
              <a:gd name="T4" fmla="*/ 1691314 w 245700"/>
              <a:gd name="T5" fmla="*/ 3295249 h 309197"/>
              <a:gd name="T6" fmla="*/ 1692326 w 245700"/>
              <a:gd name="T7" fmla="*/ 1130682 h 309197"/>
              <a:gd name="T8" fmla="*/ 1594050 w 245700"/>
              <a:gd name="T9" fmla="*/ 2407750 h 309197"/>
              <a:gd name="T10" fmla="*/ 1527226 w 245700"/>
              <a:gd name="T11" fmla="*/ 2458216 h 309197"/>
              <a:gd name="T12" fmla="*/ 969059 w 245700"/>
              <a:gd name="T13" fmla="*/ 2590189 h 309197"/>
              <a:gd name="T14" fmla="*/ 1193103 w 245700"/>
              <a:gd name="T15" fmla="*/ 2648418 h 309197"/>
              <a:gd name="T16" fmla="*/ 1633365 w 245700"/>
              <a:gd name="T17" fmla="*/ 2877430 h 309197"/>
              <a:gd name="T18" fmla="*/ 2545321 w 245700"/>
              <a:gd name="T19" fmla="*/ 3001654 h 309197"/>
              <a:gd name="T20" fmla="*/ 2568900 w 245700"/>
              <a:gd name="T21" fmla="*/ 2054522 h 309197"/>
              <a:gd name="T22" fmla="*/ 2454916 w 245700"/>
              <a:gd name="T23" fmla="*/ 1949714 h 309197"/>
              <a:gd name="T24" fmla="*/ 2352714 w 245700"/>
              <a:gd name="T25" fmla="*/ 1965241 h 309197"/>
              <a:gd name="T26" fmla="*/ 2215138 w 245700"/>
              <a:gd name="T27" fmla="*/ 1841031 h 309197"/>
              <a:gd name="T28" fmla="*/ 2097202 w 245700"/>
              <a:gd name="T29" fmla="*/ 1883723 h 309197"/>
              <a:gd name="T30" fmla="*/ 1971420 w 245700"/>
              <a:gd name="T31" fmla="*/ 1817736 h 309197"/>
              <a:gd name="T32" fmla="*/ 1822047 w 245700"/>
              <a:gd name="T33" fmla="*/ 1879847 h 309197"/>
              <a:gd name="T34" fmla="*/ 1786670 w 245700"/>
              <a:gd name="T35" fmla="*/ 1204438 h 309197"/>
              <a:gd name="T36" fmla="*/ 1692326 w 245700"/>
              <a:gd name="T37" fmla="*/ 1029761 h 309197"/>
              <a:gd name="T38" fmla="*/ 1888869 w 245700"/>
              <a:gd name="T39" fmla="*/ 1732347 h 309197"/>
              <a:gd name="T40" fmla="*/ 2215138 w 245700"/>
              <a:gd name="T41" fmla="*/ 1740109 h 309197"/>
              <a:gd name="T42" fmla="*/ 2454916 w 245700"/>
              <a:gd name="T43" fmla="*/ 1848793 h 309197"/>
              <a:gd name="T44" fmla="*/ 2671103 w 245700"/>
              <a:gd name="T45" fmla="*/ 2054522 h 309197"/>
              <a:gd name="T46" fmla="*/ 2545321 w 245700"/>
              <a:gd name="T47" fmla="*/ 3102571 h 309197"/>
              <a:gd name="T48" fmla="*/ 1570471 w 245700"/>
              <a:gd name="T49" fmla="*/ 2955068 h 309197"/>
              <a:gd name="T50" fmla="*/ 949396 w 245700"/>
              <a:gd name="T51" fmla="*/ 2776509 h 309197"/>
              <a:gd name="T52" fmla="*/ 866856 w 245700"/>
              <a:gd name="T53" fmla="*/ 2586307 h 309197"/>
              <a:gd name="T54" fmla="*/ 1491849 w 245700"/>
              <a:gd name="T55" fmla="*/ 2345645 h 309197"/>
              <a:gd name="T56" fmla="*/ 1692326 w 245700"/>
              <a:gd name="T57" fmla="*/ 1029761 h 309197"/>
              <a:gd name="T58" fmla="*/ 1301043 w 245700"/>
              <a:gd name="T59" fmla="*/ 838071 h 309197"/>
              <a:gd name="T60" fmla="*/ 2187899 w 245700"/>
              <a:gd name="T61" fmla="*/ 1151744 h 309197"/>
              <a:gd name="T62" fmla="*/ 2082418 w 245700"/>
              <a:gd name="T63" fmla="*/ 1403475 h 309197"/>
              <a:gd name="T64" fmla="*/ 2086321 w 245700"/>
              <a:gd name="T65" fmla="*/ 1151744 h 309197"/>
              <a:gd name="T66" fmla="*/ 1344019 w 245700"/>
              <a:gd name="T67" fmla="*/ 946491 h 309197"/>
              <a:gd name="T68" fmla="*/ 914273 w 245700"/>
              <a:gd name="T69" fmla="*/ 756736 h 309197"/>
              <a:gd name="T70" fmla="*/ 1219009 w 245700"/>
              <a:gd name="T71" fmla="*/ 2065686 h 309197"/>
              <a:gd name="T72" fmla="*/ 1187751 w 245700"/>
              <a:gd name="T73" fmla="*/ 2158629 h 309197"/>
              <a:gd name="T74" fmla="*/ 414197 w 245700"/>
              <a:gd name="T75" fmla="*/ 1151744 h 309197"/>
              <a:gd name="T76" fmla="*/ 1301043 w 245700"/>
              <a:gd name="T77" fmla="*/ 0 h 309197"/>
              <a:gd name="T78" fmla="*/ 2570740 w 245700"/>
              <a:gd name="T79" fmla="*/ 1570047 h 309197"/>
              <a:gd name="T80" fmla="*/ 2472762 w 245700"/>
              <a:gd name="T81" fmla="*/ 1550529 h 309197"/>
              <a:gd name="T82" fmla="*/ 1301043 w 245700"/>
              <a:gd name="T83" fmla="*/ 101539 h 309197"/>
              <a:gd name="T84" fmla="*/ 709307 w 245700"/>
              <a:gd name="T85" fmla="*/ 2335553 h 309197"/>
              <a:gd name="T86" fmla="*/ 689715 w 245700"/>
              <a:gd name="T87" fmla="*/ 2433187 h 309197"/>
              <a:gd name="T88" fmla="*/ 0 w 245700"/>
              <a:gd name="T89" fmla="*/ 1296661 h 30919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45700" h="309197">
                <a:moveTo>
                  <a:pt x="160216" y="300038"/>
                </a:moveTo>
                <a:lnTo>
                  <a:pt x="239120" y="300038"/>
                </a:lnTo>
                <a:cubicBezTo>
                  <a:pt x="241976" y="300038"/>
                  <a:pt x="244118" y="301870"/>
                  <a:pt x="244118" y="304801"/>
                </a:cubicBezTo>
                <a:cubicBezTo>
                  <a:pt x="244118" y="307365"/>
                  <a:pt x="241976" y="309197"/>
                  <a:pt x="239120" y="309197"/>
                </a:cubicBezTo>
                <a:lnTo>
                  <a:pt x="160216" y="309197"/>
                </a:lnTo>
                <a:cubicBezTo>
                  <a:pt x="157717" y="309197"/>
                  <a:pt x="155575" y="307365"/>
                  <a:pt x="155575" y="304801"/>
                </a:cubicBezTo>
                <a:cubicBezTo>
                  <a:pt x="155575" y="301870"/>
                  <a:pt x="157717" y="300038"/>
                  <a:pt x="160216" y="300038"/>
                </a:cubicBezTo>
                <a:close/>
                <a:moveTo>
                  <a:pt x="155668" y="104585"/>
                </a:moveTo>
                <a:cubicBezTo>
                  <a:pt x="150967" y="104585"/>
                  <a:pt x="146628" y="107816"/>
                  <a:pt x="146628" y="111407"/>
                </a:cubicBezTo>
                <a:lnTo>
                  <a:pt x="146628" y="222710"/>
                </a:lnTo>
                <a:cubicBezTo>
                  <a:pt x="146628" y="224505"/>
                  <a:pt x="145905" y="225582"/>
                  <a:pt x="144820" y="226659"/>
                </a:cubicBezTo>
                <a:cubicBezTo>
                  <a:pt x="143736" y="227378"/>
                  <a:pt x="141928" y="227737"/>
                  <a:pt x="140481" y="227378"/>
                </a:cubicBezTo>
                <a:cubicBezTo>
                  <a:pt x="136866" y="226300"/>
                  <a:pt x="126380" y="223787"/>
                  <a:pt x="114086" y="224864"/>
                </a:cubicBezTo>
                <a:cubicBezTo>
                  <a:pt x="99985" y="226300"/>
                  <a:pt x="89499" y="232404"/>
                  <a:pt x="89138" y="239585"/>
                </a:cubicBezTo>
                <a:cubicBezTo>
                  <a:pt x="89138" y="242816"/>
                  <a:pt x="89499" y="245330"/>
                  <a:pt x="89499" y="246766"/>
                </a:cubicBezTo>
                <a:cubicBezTo>
                  <a:pt x="94561" y="246048"/>
                  <a:pt x="103239" y="244971"/>
                  <a:pt x="109747" y="244971"/>
                </a:cubicBezTo>
                <a:cubicBezTo>
                  <a:pt x="113002" y="244971"/>
                  <a:pt x="115894" y="244971"/>
                  <a:pt x="118064" y="245689"/>
                </a:cubicBezTo>
                <a:cubicBezTo>
                  <a:pt x="129996" y="249638"/>
                  <a:pt x="140843" y="258255"/>
                  <a:pt x="150244" y="266154"/>
                </a:cubicBezTo>
                <a:cubicBezTo>
                  <a:pt x="157114" y="271540"/>
                  <a:pt x="164707" y="277644"/>
                  <a:pt x="168323" y="277644"/>
                </a:cubicBezTo>
                <a:lnTo>
                  <a:pt x="234130" y="277644"/>
                </a:lnTo>
                <a:cubicBezTo>
                  <a:pt x="235215" y="277644"/>
                  <a:pt x="236299" y="276926"/>
                  <a:pt x="236299" y="275848"/>
                </a:cubicBezTo>
                <a:lnTo>
                  <a:pt x="236299" y="190037"/>
                </a:lnTo>
                <a:lnTo>
                  <a:pt x="236299" y="189678"/>
                </a:lnTo>
                <a:cubicBezTo>
                  <a:pt x="235576" y="184292"/>
                  <a:pt x="231237" y="180343"/>
                  <a:pt x="225814" y="180343"/>
                </a:cubicBezTo>
                <a:cubicBezTo>
                  <a:pt x="224006" y="180343"/>
                  <a:pt x="222198" y="180702"/>
                  <a:pt x="220752" y="181420"/>
                </a:cubicBezTo>
                <a:cubicBezTo>
                  <a:pt x="219305" y="182138"/>
                  <a:pt x="217859" y="182497"/>
                  <a:pt x="216413" y="181779"/>
                </a:cubicBezTo>
                <a:cubicBezTo>
                  <a:pt x="214966" y="181061"/>
                  <a:pt x="214243" y="179984"/>
                  <a:pt x="213882" y="178189"/>
                </a:cubicBezTo>
                <a:cubicBezTo>
                  <a:pt x="212797" y="173880"/>
                  <a:pt x="208458" y="170290"/>
                  <a:pt x="203758" y="170290"/>
                </a:cubicBezTo>
                <a:cubicBezTo>
                  <a:pt x="201227" y="170290"/>
                  <a:pt x="198695" y="171008"/>
                  <a:pt x="196526" y="173162"/>
                </a:cubicBezTo>
                <a:cubicBezTo>
                  <a:pt x="195803" y="173880"/>
                  <a:pt x="194357" y="174239"/>
                  <a:pt x="192910" y="174239"/>
                </a:cubicBezTo>
                <a:cubicBezTo>
                  <a:pt x="191464" y="174239"/>
                  <a:pt x="190379" y="173521"/>
                  <a:pt x="189656" y="172444"/>
                </a:cubicBezTo>
                <a:cubicBezTo>
                  <a:pt x="187487" y="169572"/>
                  <a:pt x="184594" y="168135"/>
                  <a:pt x="181340" y="168135"/>
                </a:cubicBezTo>
                <a:cubicBezTo>
                  <a:pt x="178086" y="168135"/>
                  <a:pt x="174831" y="169572"/>
                  <a:pt x="173024" y="172444"/>
                </a:cubicBezTo>
                <a:cubicBezTo>
                  <a:pt x="171577" y="173880"/>
                  <a:pt x="169408" y="174598"/>
                  <a:pt x="167600" y="173880"/>
                </a:cubicBezTo>
                <a:cubicBezTo>
                  <a:pt x="165792" y="173162"/>
                  <a:pt x="164346" y="171726"/>
                  <a:pt x="164346" y="169572"/>
                </a:cubicBezTo>
                <a:lnTo>
                  <a:pt x="164346" y="111407"/>
                </a:lnTo>
                <a:cubicBezTo>
                  <a:pt x="164346" y="107816"/>
                  <a:pt x="160368" y="104585"/>
                  <a:pt x="155668" y="104585"/>
                </a:cubicBezTo>
                <a:close/>
                <a:moveTo>
                  <a:pt x="155668" y="95250"/>
                </a:moveTo>
                <a:cubicBezTo>
                  <a:pt x="165792" y="95250"/>
                  <a:pt x="173747" y="102431"/>
                  <a:pt x="173747" y="111407"/>
                </a:cubicBezTo>
                <a:lnTo>
                  <a:pt x="173747" y="160237"/>
                </a:lnTo>
                <a:cubicBezTo>
                  <a:pt x="180255" y="157723"/>
                  <a:pt x="188571" y="158800"/>
                  <a:pt x="193995" y="163468"/>
                </a:cubicBezTo>
                <a:cubicBezTo>
                  <a:pt x="196888" y="161673"/>
                  <a:pt x="200142" y="160955"/>
                  <a:pt x="203758" y="160955"/>
                </a:cubicBezTo>
                <a:cubicBezTo>
                  <a:pt x="210989" y="160955"/>
                  <a:pt x="217859" y="165263"/>
                  <a:pt x="221475" y="171367"/>
                </a:cubicBezTo>
                <a:cubicBezTo>
                  <a:pt x="222921" y="171008"/>
                  <a:pt x="224367" y="171008"/>
                  <a:pt x="225814" y="171008"/>
                </a:cubicBezTo>
                <a:cubicBezTo>
                  <a:pt x="235938" y="171008"/>
                  <a:pt x="244254" y="178548"/>
                  <a:pt x="245700" y="188601"/>
                </a:cubicBezTo>
                <a:cubicBezTo>
                  <a:pt x="245700" y="188960"/>
                  <a:pt x="245700" y="189678"/>
                  <a:pt x="245700" y="190037"/>
                </a:cubicBezTo>
                <a:lnTo>
                  <a:pt x="245700" y="275848"/>
                </a:lnTo>
                <a:cubicBezTo>
                  <a:pt x="245700" y="281952"/>
                  <a:pt x="240638" y="286979"/>
                  <a:pt x="234130" y="286979"/>
                </a:cubicBezTo>
                <a:lnTo>
                  <a:pt x="168323" y="286979"/>
                </a:lnTo>
                <a:cubicBezTo>
                  <a:pt x="161091" y="286979"/>
                  <a:pt x="153860" y="280875"/>
                  <a:pt x="144459" y="273335"/>
                </a:cubicBezTo>
                <a:cubicBezTo>
                  <a:pt x="135419" y="266154"/>
                  <a:pt x="125295" y="257896"/>
                  <a:pt x="115171" y="254665"/>
                </a:cubicBezTo>
                <a:cubicBezTo>
                  <a:pt x="110832" y="253229"/>
                  <a:pt x="96369" y="255024"/>
                  <a:pt x="87330" y="256819"/>
                </a:cubicBezTo>
                <a:cubicBezTo>
                  <a:pt x="85522" y="257178"/>
                  <a:pt x="83352" y="256460"/>
                  <a:pt x="82268" y="254665"/>
                </a:cubicBezTo>
                <a:cubicBezTo>
                  <a:pt x="81906" y="253947"/>
                  <a:pt x="79375" y="249638"/>
                  <a:pt x="79737" y="239226"/>
                </a:cubicBezTo>
                <a:cubicBezTo>
                  <a:pt x="80460" y="227019"/>
                  <a:pt x="93838" y="217324"/>
                  <a:pt x="113363" y="215529"/>
                </a:cubicBezTo>
                <a:cubicBezTo>
                  <a:pt x="122764" y="214811"/>
                  <a:pt x="131442" y="215888"/>
                  <a:pt x="137227" y="216965"/>
                </a:cubicBezTo>
                <a:lnTo>
                  <a:pt x="137227" y="111407"/>
                </a:lnTo>
                <a:cubicBezTo>
                  <a:pt x="137227" y="102431"/>
                  <a:pt x="145544" y="95250"/>
                  <a:pt x="155668" y="95250"/>
                </a:cubicBezTo>
                <a:close/>
                <a:moveTo>
                  <a:pt x="84099" y="60325"/>
                </a:moveTo>
                <a:cubicBezTo>
                  <a:pt x="97755" y="60325"/>
                  <a:pt x="111051" y="66772"/>
                  <a:pt x="119676" y="77519"/>
                </a:cubicBezTo>
                <a:cubicBezTo>
                  <a:pt x="128301" y="66772"/>
                  <a:pt x="141238" y="60325"/>
                  <a:pt x="155254" y="60325"/>
                </a:cubicBezTo>
                <a:cubicBezTo>
                  <a:pt x="180769" y="60325"/>
                  <a:pt x="201253" y="81101"/>
                  <a:pt x="201253" y="106533"/>
                </a:cubicBezTo>
                <a:cubicBezTo>
                  <a:pt x="201253" y="112981"/>
                  <a:pt x="199815" y="119787"/>
                  <a:pt x="197300" y="126951"/>
                </a:cubicBezTo>
                <a:cubicBezTo>
                  <a:pt x="196581" y="129458"/>
                  <a:pt x="193706" y="130533"/>
                  <a:pt x="191550" y="129817"/>
                </a:cubicBezTo>
                <a:cubicBezTo>
                  <a:pt x="188675" y="128742"/>
                  <a:pt x="187597" y="126234"/>
                  <a:pt x="188315" y="123727"/>
                </a:cubicBezTo>
                <a:cubicBezTo>
                  <a:pt x="190831" y="117996"/>
                  <a:pt x="191909" y="111906"/>
                  <a:pt x="191909" y="106533"/>
                </a:cubicBezTo>
                <a:cubicBezTo>
                  <a:pt x="191909" y="86116"/>
                  <a:pt x="175378" y="69996"/>
                  <a:pt x="155254" y="69996"/>
                </a:cubicBezTo>
                <a:cubicBezTo>
                  <a:pt x="142316" y="69996"/>
                  <a:pt x="130098" y="76444"/>
                  <a:pt x="123629" y="87548"/>
                </a:cubicBezTo>
                <a:cubicBezTo>
                  <a:pt x="121832" y="90772"/>
                  <a:pt x="117161" y="90772"/>
                  <a:pt x="115723" y="87548"/>
                </a:cubicBezTo>
                <a:cubicBezTo>
                  <a:pt x="108895" y="76444"/>
                  <a:pt x="96677" y="69996"/>
                  <a:pt x="84099" y="69996"/>
                </a:cubicBezTo>
                <a:cubicBezTo>
                  <a:pt x="63615" y="69996"/>
                  <a:pt x="47084" y="86116"/>
                  <a:pt x="47084" y="106533"/>
                </a:cubicBezTo>
                <a:cubicBezTo>
                  <a:pt x="47084" y="141637"/>
                  <a:pt x="92364" y="177458"/>
                  <a:pt x="112130" y="191070"/>
                </a:cubicBezTo>
                <a:cubicBezTo>
                  <a:pt x="114286" y="192861"/>
                  <a:pt x="114645" y="195368"/>
                  <a:pt x="113208" y="197517"/>
                </a:cubicBezTo>
                <a:cubicBezTo>
                  <a:pt x="112130" y="198950"/>
                  <a:pt x="110692" y="199667"/>
                  <a:pt x="109255" y="199667"/>
                </a:cubicBezTo>
                <a:cubicBezTo>
                  <a:pt x="108177" y="199667"/>
                  <a:pt x="107458" y="199308"/>
                  <a:pt x="106739" y="198950"/>
                </a:cubicBezTo>
                <a:cubicBezTo>
                  <a:pt x="80865" y="180682"/>
                  <a:pt x="38100" y="144861"/>
                  <a:pt x="38100" y="106533"/>
                </a:cubicBezTo>
                <a:cubicBezTo>
                  <a:pt x="38100" y="81101"/>
                  <a:pt x="58584" y="60325"/>
                  <a:pt x="84099" y="60325"/>
                </a:cubicBezTo>
                <a:close/>
                <a:moveTo>
                  <a:pt x="119676" y="0"/>
                </a:moveTo>
                <a:cubicBezTo>
                  <a:pt x="185281" y="0"/>
                  <a:pt x="239352" y="53466"/>
                  <a:pt x="239352" y="119937"/>
                </a:cubicBezTo>
                <a:cubicBezTo>
                  <a:pt x="239352" y="128246"/>
                  <a:pt x="238270" y="136917"/>
                  <a:pt x="236468" y="145225"/>
                </a:cubicBezTo>
                <a:cubicBezTo>
                  <a:pt x="235747" y="147754"/>
                  <a:pt x="233584" y="149561"/>
                  <a:pt x="231061" y="148838"/>
                </a:cubicBezTo>
                <a:cubicBezTo>
                  <a:pt x="228538" y="148116"/>
                  <a:pt x="226735" y="145948"/>
                  <a:pt x="227456" y="143419"/>
                </a:cubicBezTo>
                <a:cubicBezTo>
                  <a:pt x="228898" y="135472"/>
                  <a:pt x="229979" y="127524"/>
                  <a:pt x="229979" y="119937"/>
                </a:cubicBezTo>
                <a:cubicBezTo>
                  <a:pt x="229979" y="58885"/>
                  <a:pt x="180235" y="9392"/>
                  <a:pt x="119676" y="9392"/>
                </a:cubicBezTo>
                <a:cubicBezTo>
                  <a:pt x="58756" y="9392"/>
                  <a:pt x="9372" y="58885"/>
                  <a:pt x="9372" y="119937"/>
                </a:cubicBezTo>
                <a:cubicBezTo>
                  <a:pt x="9372" y="159676"/>
                  <a:pt x="31000" y="196524"/>
                  <a:pt x="65245" y="216032"/>
                </a:cubicBezTo>
                <a:cubicBezTo>
                  <a:pt x="67768" y="217477"/>
                  <a:pt x="68489" y="220367"/>
                  <a:pt x="67408" y="222535"/>
                </a:cubicBezTo>
                <a:cubicBezTo>
                  <a:pt x="66687" y="223980"/>
                  <a:pt x="64884" y="225063"/>
                  <a:pt x="63443" y="225063"/>
                </a:cubicBezTo>
                <a:cubicBezTo>
                  <a:pt x="62361" y="225063"/>
                  <a:pt x="61640" y="224702"/>
                  <a:pt x="60919" y="224341"/>
                </a:cubicBezTo>
                <a:cubicBezTo>
                  <a:pt x="23430" y="203027"/>
                  <a:pt x="0" y="162927"/>
                  <a:pt x="0" y="119937"/>
                </a:cubicBezTo>
                <a:cubicBezTo>
                  <a:pt x="0" y="53466"/>
                  <a:pt x="53710" y="0"/>
                  <a:pt x="119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Lato Light" panose="020F0502020204030203" pitchFamily="34" charset="0"/>
            </a:endParaRPr>
          </a:p>
        </p:txBody>
      </p:sp>
      <p:sp>
        <p:nvSpPr>
          <p:cNvPr id="50" name="Freeform 752">
            <a:extLst>
              <a:ext uri="{FF2B5EF4-FFF2-40B4-BE49-F238E27FC236}">
                <a16:creationId xmlns:a16="http://schemas.microsoft.com/office/drawing/2014/main" id="{6780F745-3A81-4C18-B935-EFF1D1CBD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458" y="2715301"/>
            <a:ext cx="349011" cy="347039"/>
          </a:xfrm>
          <a:custGeom>
            <a:avLst/>
            <a:gdLst>
              <a:gd name="T0" fmla="*/ 102161 w 309203"/>
              <a:gd name="T1" fmla="*/ 3165788 h 307069"/>
              <a:gd name="T2" fmla="*/ 3166767 w 309203"/>
              <a:gd name="T3" fmla="*/ 3268105 h 307069"/>
              <a:gd name="T4" fmla="*/ 3268918 w 309203"/>
              <a:gd name="T5" fmla="*/ 3063467 h 307069"/>
              <a:gd name="T6" fmla="*/ 341827 w 309203"/>
              <a:gd name="T7" fmla="*/ 2595170 h 307069"/>
              <a:gd name="T8" fmla="*/ 3233564 w 309203"/>
              <a:gd name="T9" fmla="*/ 2961147 h 307069"/>
              <a:gd name="T10" fmla="*/ 341827 w 309203"/>
              <a:gd name="T11" fmla="*/ 2595170 h 307069"/>
              <a:gd name="T12" fmla="*/ 1623772 w 309203"/>
              <a:gd name="T13" fmla="*/ 1784153 h 307069"/>
              <a:gd name="T14" fmla="*/ 1623772 w 309203"/>
              <a:gd name="T15" fmla="*/ 1270972 h 307069"/>
              <a:gd name="T16" fmla="*/ 1600535 w 309203"/>
              <a:gd name="T17" fmla="*/ 1123785 h 307069"/>
              <a:gd name="T18" fmla="*/ 2073051 w 309203"/>
              <a:gd name="T19" fmla="*/ 1525572 h 307069"/>
              <a:gd name="T20" fmla="*/ 1600535 w 309203"/>
              <a:gd name="T21" fmla="*/ 1931345 h 307069"/>
              <a:gd name="T22" fmla="*/ 1550187 w 309203"/>
              <a:gd name="T23" fmla="*/ 1935325 h 307069"/>
              <a:gd name="T24" fmla="*/ 1523077 w 309203"/>
              <a:gd name="T25" fmla="*/ 1163562 h 307069"/>
              <a:gd name="T26" fmla="*/ 1687504 w 309203"/>
              <a:gd name="T27" fmla="*/ 829402 h 307069"/>
              <a:gd name="T28" fmla="*/ 1687504 w 309203"/>
              <a:gd name="T29" fmla="*/ 932247 h 307069"/>
              <a:gd name="T30" fmla="*/ 797850 w 309203"/>
              <a:gd name="T31" fmla="*/ 1133973 h 307069"/>
              <a:gd name="T32" fmla="*/ 797850 w 309203"/>
              <a:gd name="T33" fmla="*/ 1913211 h 307069"/>
              <a:gd name="T34" fmla="*/ 1687504 w 309203"/>
              <a:gd name="T35" fmla="*/ 2114945 h 307069"/>
              <a:gd name="T36" fmla="*/ 2577159 w 309203"/>
              <a:gd name="T37" fmla="*/ 1913211 h 307069"/>
              <a:gd name="T38" fmla="*/ 2577159 w 309203"/>
              <a:gd name="T39" fmla="*/ 1133973 h 307069"/>
              <a:gd name="T40" fmla="*/ 2419695 w 309203"/>
              <a:gd name="T41" fmla="*/ 955987 h 307069"/>
              <a:gd name="T42" fmla="*/ 2675566 w 309203"/>
              <a:gd name="T43" fmla="*/ 1106294 h 307069"/>
              <a:gd name="T44" fmla="*/ 2675566 w 309203"/>
              <a:gd name="T45" fmla="*/ 1940910 h 307069"/>
              <a:gd name="T46" fmla="*/ 1687504 w 309203"/>
              <a:gd name="T47" fmla="*/ 2217781 h 307069"/>
              <a:gd name="T48" fmla="*/ 699438 w 309203"/>
              <a:gd name="T49" fmla="*/ 1940910 h 307069"/>
              <a:gd name="T50" fmla="*/ 699438 w 309203"/>
              <a:gd name="T51" fmla="*/ 1106294 h 307069"/>
              <a:gd name="T52" fmla="*/ 1687504 w 309203"/>
              <a:gd name="T53" fmla="*/ 829402 h 307069"/>
              <a:gd name="T54" fmla="*/ 1878062 w 309203"/>
              <a:gd name="T55" fmla="*/ 446512 h 307069"/>
              <a:gd name="T56" fmla="*/ 1878062 w 309203"/>
              <a:gd name="T57" fmla="*/ 544897 h 307069"/>
              <a:gd name="T58" fmla="*/ 361460 w 309203"/>
              <a:gd name="T59" fmla="*/ 698369 h 307069"/>
              <a:gd name="T60" fmla="*/ 3009607 w 309203"/>
              <a:gd name="T61" fmla="*/ 2488916 h 307069"/>
              <a:gd name="T62" fmla="*/ 3060686 w 309203"/>
              <a:gd name="T63" fmla="*/ 1099773 h 307069"/>
              <a:gd name="T64" fmla="*/ 3111761 w 309203"/>
              <a:gd name="T65" fmla="*/ 2528275 h 307069"/>
              <a:gd name="T66" fmla="*/ 3367141 w 309203"/>
              <a:gd name="T67" fmla="*/ 2988697 h 307069"/>
              <a:gd name="T68" fmla="*/ 3371079 w 309203"/>
              <a:gd name="T69" fmla="*/ 3008378 h 307069"/>
              <a:gd name="T70" fmla="*/ 3371079 w 309203"/>
              <a:gd name="T71" fmla="*/ 3165788 h 307069"/>
              <a:gd name="T72" fmla="*/ 204301 w 309203"/>
              <a:gd name="T73" fmla="*/ 3366479 h 307069"/>
              <a:gd name="T74" fmla="*/ 0 w 309203"/>
              <a:gd name="T75" fmla="*/ 3012311 h 307069"/>
              <a:gd name="T76" fmla="*/ 3928 w 309203"/>
              <a:gd name="T77" fmla="*/ 2992632 h 307069"/>
              <a:gd name="T78" fmla="*/ 7859 w 309203"/>
              <a:gd name="T79" fmla="*/ 2988697 h 307069"/>
              <a:gd name="T80" fmla="*/ 259318 w 309203"/>
              <a:gd name="T81" fmla="*/ 698369 h 307069"/>
              <a:gd name="T82" fmla="*/ 2939742 w 309203"/>
              <a:gd name="T83" fmla="*/ 175946 h 307069"/>
              <a:gd name="T84" fmla="*/ 2924056 w 309203"/>
              <a:gd name="T85" fmla="*/ 326264 h 307069"/>
              <a:gd name="T86" fmla="*/ 2869162 w 309203"/>
              <a:gd name="T87" fmla="*/ 342083 h 307069"/>
              <a:gd name="T88" fmla="*/ 2888763 w 309203"/>
              <a:gd name="T89" fmla="*/ 622937 h 307069"/>
              <a:gd name="T90" fmla="*/ 2939742 w 309203"/>
              <a:gd name="T91" fmla="*/ 789061 h 307069"/>
              <a:gd name="T92" fmla="*/ 2939742 w 309203"/>
              <a:gd name="T93" fmla="*/ 175946 h 307069"/>
              <a:gd name="T94" fmla="*/ 2927979 w 309203"/>
              <a:gd name="T95" fmla="*/ 13783 h 307069"/>
              <a:gd name="T96" fmla="*/ 3351478 w 309203"/>
              <a:gd name="T97" fmla="*/ 520088 h 307069"/>
              <a:gd name="T98" fmla="*/ 2869162 w 309203"/>
              <a:gd name="T99" fmla="*/ 959158 h 307069"/>
              <a:gd name="T100" fmla="*/ 2837786 w 309203"/>
              <a:gd name="T101" fmla="*/ 725773 h 307069"/>
              <a:gd name="T102" fmla="*/ 1928050 w 309203"/>
              <a:gd name="T103" fmla="*/ 1121321 h 307069"/>
              <a:gd name="T104" fmla="*/ 1877067 w 309203"/>
              <a:gd name="T105" fmla="*/ 1054086 h 307069"/>
              <a:gd name="T106" fmla="*/ 2837786 w 309203"/>
              <a:gd name="T107" fmla="*/ 49380 h 30706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09203" h="307069">
                <a:moveTo>
                  <a:pt x="9370" y="279430"/>
                </a:moveTo>
                <a:lnTo>
                  <a:pt x="9370" y="288763"/>
                </a:lnTo>
                <a:cubicBezTo>
                  <a:pt x="9370" y="293788"/>
                  <a:pt x="13694" y="298096"/>
                  <a:pt x="18739" y="298096"/>
                </a:cubicBezTo>
                <a:lnTo>
                  <a:pt x="290463" y="298096"/>
                </a:lnTo>
                <a:cubicBezTo>
                  <a:pt x="295508" y="298096"/>
                  <a:pt x="299833" y="293788"/>
                  <a:pt x="299833" y="288763"/>
                </a:cubicBezTo>
                <a:lnTo>
                  <a:pt x="299833" y="279430"/>
                </a:lnTo>
                <a:lnTo>
                  <a:pt x="9370" y="279430"/>
                </a:lnTo>
                <a:close/>
                <a:moveTo>
                  <a:pt x="31353" y="236715"/>
                </a:moveTo>
                <a:lnTo>
                  <a:pt x="12973" y="270097"/>
                </a:lnTo>
                <a:lnTo>
                  <a:pt x="296590" y="270097"/>
                </a:lnTo>
                <a:lnTo>
                  <a:pt x="277850" y="236715"/>
                </a:lnTo>
                <a:lnTo>
                  <a:pt x="31353" y="236715"/>
                </a:lnTo>
                <a:close/>
                <a:moveTo>
                  <a:pt x="148936" y="115930"/>
                </a:moveTo>
                <a:lnTo>
                  <a:pt x="148936" y="162739"/>
                </a:lnTo>
                <a:lnTo>
                  <a:pt x="178067" y="139153"/>
                </a:lnTo>
                <a:lnTo>
                  <a:pt x="148936" y="115930"/>
                </a:lnTo>
                <a:close/>
                <a:moveTo>
                  <a:pt x="142187" y="102142"/>
                </a:moveTo>
                <a:cubicBezTo>
                  <a:pt x="143608" y="101053"/>
                  <a:pt x="145739" y="101416"/>
                  <a:pt x="146805" y="102505"/>
                </a:cubicBezTo>
                <a:lnTo>
                  <a:pt x="188724" y="135525"/>
                </a:lnTo>
                <a:cubicBezTo>
                  <a:pt x="189790" y="136250"/>
                  <a:pt x="190145" y="137702"/>
                  <a:pt x="190145" y="139153"/>
                </a:cubicBezTo>
                <a:cubicBezTo>
                  <a:pt x="190145" y="140605"/>
                  <a:pt x="189790" y="142056"/>
                  <a:pt x="188724" y="143145"/>
                </a:cubicBezTo>
                <a:lnTo>
                  <a:pt x="146805" y="176165"/>
                </a:lnTo>
                <a:cubicBezTo>
                  <a:pt x="146095" y="176528"/>
                  <a:pt x="145384" y="176890"/>
                  <a:pt x="144318" y="176890"/>
                </a:cubicBezTo>
                <a:cubicBezTo>
                  <a:pt x="143608" y="176890"/>
                  <a:pt x="142542" y="176890"/>
                  <a:pt x="142187" y="176528"/>
                </a:cubicBezTo>
                <a:cubicBezTo>
                  <a:pt x="140766" y="175802"/>
                  <a:pt x="139700" y="173988"/>
                  <a:pt x="139700" y="172173"/>
                </a:cubicBezTo>
                <a:lnTo>
                  <a:pt x="139700" y="106133"/>
                </a:lnTo>
                <a:cubicBezTo>
                  <a:pt x="139700" y="104319"/>
                  <a:pt x="140766" y="102868"/>
                  <a:pt x="142187" y="102142"/>
                </a:cubicBezTo>
                <a:close/>
                <a:moveTo>
                  <a:pt x="154782" y="75653"/>
                </a:moveTo>
                <a:cubicBezTo>
                  <a:pt x="157309" y="75653"/>
                  <a:pt x="159475" y="77818"/>
                  <a:pt x="159475" y="80344"/>
                </a:cubicBezTo>
                <a:cubicBezTo>
                  <a:pt x="159475" y="82869"/>
                  <a:pt x="157309" y="85034"/>
                  <a:pt x="154782" y="85034"/>
                </a:cubicBezTo>
                <a:cubicBezTo>
                  <a:pt x="129507" y="85034"/>
                  <a:pt x="104955" y="87920"/>
                  <a:pt x="84013" y="92971"/>
                </a:cubicBezTo>
                <a:cubicBezTo>
                  <a:pt x="78958" y="94415"/>
                  <a:pt x="74625" y="98383"/>
                  <a:pt x="73181" y="103434"/>
                </a:cubicBezTo>
                <a:cubicBezTo>
                  <a:pt x="69931" y="114258"/>
                  <a:pt x="68487" y="126525"/>
                  <a:pt x="68487" y="138792"/>
                </a:cubicBezTo>
                <a:cubicBezTo>
                  <a:pt x="68487" y="151059"/>
                  <a:pt x="69931" y="163327"/>
                  <a:pt x="73181" y="174511"/>
                </a:cubicBezTo>
                <a:cubicBezTo>
                  <a:pt x="74625" y="179562"/>
                  <a:pt x="78958" y="183531"/>
                  <a:pt x="84013" y="184613"/>
                </a:cubicBezTo>
                <a:cubicBezTo>
                  <a:pt x="104955" y="190025"/>
                  <a:pt x="129507" y="192912"/>
                  <a:pt x="154782" y="192912"/>
                </a:cubicBezTo>
                <a:cubicBezTo>
                  <a:pt x="180056" y="192912"/>
                  <a:pt x="204609" y="190025"/>
                  <a:pt x="225551" y="184613"/>
                </a:cubicBezTo>
                <a:cubicBezTo>
                  <a:pt x="230605" y="183531"/>
                  <a:pt x="234938" y="179562"/>
                  <a:pt x="236383" y="174511"/>
                </a:cubicBezTo>
                <a:cubicBezTo>
                  <a:pt x="239632" y="163327"/>
                  <a:pt x="241076" y="151059"/>
                  <a:pt x="241076" y="138792"/>
                </a:cubicBezTo>
                <a:cubicBezTo>
                  <a:pt x="241076" y="126525"/>
                  <a:pt x="239632" y="114258"/>
                  <a:pt x="236383" y="103434"/>
                </a:cubicBezTo>
                <a:cubicBezTo>
                  <a:pt x="234938" y="98383"/>
                  <a:pt x="230605" y="94415"/>
                  <a:pt x="225551" y="92971"/>
                </a:cubicBezTo>
                <a:cubicBezTo>
                  <a:pt x="222662" y="92250"/>
                  <a:pt x="221218" y="89724"/>
                  <a:pt x="221940" y="87199"/>
                </a:cubicBezTo>
                <a:cubicBezTo>
                  <a:pt x="222662" y="84673"/>
                  <a:pt x="225189" y="83230"/>
                  <a:pt x="227717" y="83952"/>
                </a:cubicBezTo>
                <a:cubicBezTo>
                  <a:pt x="236383" y="86116"/>
                  <a:pt x="242882" y="92250"/>
                  <a:pt x="245409" y="100909"/>
                </a:cubicBezTo>
                <a:cubicBezTo>
                  <a:pt x="249020" y="112454"/>
                  <a:pt x="250464" y="125804"/>
                  <a:pt x="250464" y="138792"/>
                </a:cubicBezTo>
                <a:cubicBezTo>
                  <a:pt x="250464" y="151781"/>
                  <a:pt x="249020" y="165131"/>
                  <a:pt x="245409" y="177037"/>
                </a:cubicBezTo>
                <a:cubicBezTo>
                  <a:pt x="242882" y="185335"/>
                  <a:pt x="236383" y="191829"/>
                  <a:pt x="227717" y="193994"/>
                </a:cubicBezTo>
                <a:cubicBezTo>
                  <a:pt x="206053" y="199406"/>
                  <a:pt x="180778" y="202292"/>
                  <a:pt x="154782" y="202292"/>
                </a:cubicBezTo>
                <a:cubicBezTo>
                  <a:pt x="128785" y="202292"/>
                  <a:pt x="103510" y="199406"/>
                  <a:pt x="81846" y="193994"/>
                </a:cubicBezTo>
                <a:cubicBezTo>
                  <a:pt x="73181" y="191829"/>
                  <a:pt x="66682" y="185335"/>
                  <a:pt x="64154" y="177037"/>
                </a:cubicBezTo>
                <a:cubicBezTo>
                  <a:pt x="60905" y="165131"/>
                  <a:pt x="58738" y="151781"/>
                  <a:pt x="58738" y="138792"/>
                </a:cubicBezTo>
                <a:cubicBezTo>
                  <a:pt x="58738" y="125804"/>
                  <a:pt x="60905" y="112454"/>
                  <a:pt x="64154" y="100909"/>
                </a:cubicBezTo>
                <a:cubicBezTo>
                  <a:pt x="66682" y="92250"/>
                  <a:pt x="73181" y="86116"/>
                  <a:pt x="81846" y="83952"/>
                </a:cubicBezTo>
                <a:cubicBezTo>
                  <a:pt x="103510" y="78540"/>
                  <a:pt x="128785" y="75653"/>
                  <a:pt x="154782" y="75653"/>
                </a:cubicBezTo>
                <a:close/>
                <a:moveTo>
                  <a:pt x="47209" y="40728"/>
                </a:moveTo>
                <a:lnTo>
                  <a:pt x="172260" y="40728"/>
                </a:lnTo>
                <a:cubicBezTo>
                  <a:pt x="174783" y="40728"/>
                  <a:pt x="176945" y="42523"/>
                  <a:pt x="176945" y="45035"/>
                </a:cubicBezTo>
                <a:cubicBezTo>
                  <a:pt x="176945" y="47907"/>
                  <a:pt x="174783" y="49702"/>
                  <a:pt x="172260" y="49702"/>
                </a:cubicBezTo>
                <a:lnTo>
                  <a:pt x="47209" y="49702"/>
                </a:lnTo>
                <a:cubicBezTo>
                  <a:pt x="39281" y="49702"/>
                  <a:pt x="33154" y="56163"/>
                  <a:pt x="33154" y="63701"/>
                </a:cubicBezTo>
                <a:lnTo>
                  <a:pt x="33154" y="227023"/>
                </a:lnTo>
                <a:lnTo>
                  <a:pt x="276048" y="227023"/>
                </a:lnTo>
                <a:lnTo>
                  <a:pt x="276048" y="104980"/>
                </a:lnTo>
                <a:cubicBezTo>
                  <a:pt x="276048" y="102468"/>
                  <a:pt x="278210" y="100314"/>
                  <a:pt x="280733" y="100314"/>
                </a:cubicBezTo>
                <a:cubicBezTo>
                  <a:pt x="283256" y="100314"/>
                  <a:pt x="285418" y="102468"/>
                  <a:pt x="285418" y="104980"/>
                </a:cubicBezTo>
                <a:lnTo>
                  <a:pt x="285418" y="230613"/>
                </a:lnTo>
                <a:lnTo>
                  <a:pt x="308482" y="272610"/>
                </a:lnTo>
                <a:cubicBezTo>
                  <a:pt x="308842" y="272610"/>
                  <a:pt x="308842" y="272610"/>
                  <a:pt x="308842" y="272610"/>
                </a:cubicBezTo>
                <a:cubicBezTo>
                  <a:pt x="308842" y="272969"/>
                  <a:pt x="308842" y="272969"/>
                  <a:pt x="308842" y="272969"/>
                </a:cubicBezTo>
                <a:cubicBezTo>
                  <a:pt x="309203" y="273687"/>
                  <a:pt x="309203" y="274046"/>
                  <a:pt x="309203" y="274405"/>
                </a:cubicBezTo>
                <a:cubicBezTo>
                  <a:pt x="309203" y="274405"/>
                  <a:pt x="309203" y="274405"/>
                  <a:pt x="309203" y="274764"/>
                </a:cubicBezTo>
                <a:lnTo>
                  <a:pt x="309203" y="288763"/>
                </a:lnTo>
                <a:cubicBezTo>
                  <a:pt x="309203" y="299172"/>
                  <a:pt x="300914" y="307069"/>
                  <a:pt x="290463" y="307069"/>
                </a:cubicBezTo>
                <a:lnTo>
                  <a:pt x="18739" y="307069"/>
                </a:lnTo>
                <a:cubicBezTo>
                  <a:pt x="8649" y="307069"/>
                  <a:pt x="0" y="299172"/>
                  <a:pt x="0" y="288763"/>
                </a:cubicBezTo>
                <a:lnTo>
                  <a:pt x="0" y="274764"/>
                </a:lnTo>
                <a:cubicBezTo>
                  <a:pt x="0" y="274405"/>
                  <a:pt x="0" y="274405"/>
                  <a:pt x="0" y="274405"/>
                </a:cubicBezTo>
                <a:cubicBezTo>
                  <a:pt x="0" y="274046"/>
                  <a:pt x="360" y="273687"/>
                  <a:pt x="360" y="272969"/>
                </a:cubicBezTo>
                <a:cubicBezTo>
                  <a:pt x="360" y="272969"/>
                  <a:pt x="360" y="272969"/>
                  <a:pt x="360" y="272610"/>
                </a:cubicBezTo>
                <a:lnTo>
                  <a:pt x="721" y="272610"/>
                </a:lnTo>
                <a:lnTo>
                  <a:pt x="23785" y="230613"/>
                </a:lnTo>
                <a:lnTo>
                  <a:pt x="23785" y="63701"/>
                </a:lnTo>
                <a:cubicBezTo>
                  <a:pt x="23785" y="50778"/>
                  <a:pt x="34236" y="40728"/>
                  <a:pt x="47209" y="40728"/>
                </a:cubicBezTo>
                <a:close/>
                <a:moveTo>
                  <a:pt x="269640" y="16049"/>
                </a:moveTo>
                <a:lnTo>
                  <a:pt x="269640" y="26513"/>
                </a:lnTo>
                <a:cubicBezTo>
                  <a:pt x="269640" y="27595"/>
                  <a:pt x="269280" y="29038"/>
                  <a:pt x="268201" y="29760"/>
                </a:cubicBezTo>
                <a:cubicBezTo>
                  <a:pt x="267482" y="30842"/>
                  <a:pt x="266043" y="31203"/>
                  <a:pt x="264964" y="31203"/>
                </a:cubicBezTo>
                <a:cubicBezTo>
                  <a:pt x="264604" y="31203"/>
                  <a:pt x="264245" y="31203"/>
                  <a:pt x="263166" y="31203"/>
                </a:cubicBezTo>
                <a:cubicBezTo>
                  <a:pt x="254534" y="31203"/>
                  <a:pt x="210654" y="33368"/>
                  <a:pt x="188355" y="79189"/>
                </a:cubicBezTo>
                <a:cubicBezTo>
                  <a:pt x="202741" y="68365"/>
                  <a:pt x="227199" y="55737"/>
                  <a:pt x="264964" y="56820"/>
                </a:cubicBezTo>
                <a:cubicBezTo>
                  <a:pt x="267482" y="56820"/>
                  <a:pt x="269640" y="58984"/>
                  <a:pt x="269640" y="61510"/>
                </a:cubicBezTo>
                <a:lnTo>
                  <a:pt x="269640" y="71973"/>
                </a:lnTo>
                <a:lnTo>
                  <a:pt x="297694" y="43831"/>
                </a:lnTo>
                <a:lnTo>
                  <a:pt x="269640" y="16049"/>
                </a:lnTo>
                <a:close/>
                <a:moveTo>
                  <a:pt x="263166" y="535"/>
                </a:moveTo>
                <a:cubicBezTo>
                  <a:pt x="264964" y="-547"/>
                  <a:pt x="266762" y="174"/>
                  <a:pt x="268561" y="1257"/>
                </a:cubicBezTo>
                <a:lnTo>
                  <a:pt x="307405" y="40584"/>
                </a:lnTo>
                <a:cubicBezTo>
                  <a:pt x="309203" y="42388"/>
                  <a:pt x="309203" y="45274"/>
                  <a:pt x="307405" y="47439"/>
                </a:cubicBezTo>
                <a:lnTo>
                  <a:pt x="268561" y="86405"/>
                </a:lnTo>
                <a:cubicBezTo>
                  <a:pt x="266762" y="87849"/>
                  <a:pt x="264964" y="88209"/>
                  <a:pt x="263166" y="87488"/>
                </a:cubicBezTo>
                <a:cubicBezTo>
                  <a:pt x="261367" y="86766"/>
                  <a:pt x="260288" y="85323"/>
                  <a:pt x="260288" y="83158"/>
                </a:cubicBezTo>
                <a:lnTo>
                  <a:pt x="260288" y="66200"/>
                </a:lnTo>
                <a:cubicBezTo>
                  <a:pt x="204180" y="66561"/>
                  <a:pt x="181521" y="98672"/>
                  <a:pt x="180802" y="100116"/>
                </a:cubicBezTo>
                <a:cubicBezTo>
                  <a:pt x="179723" y="101559"/>
                  <a:pt x="178284" y="102280"/>
                  <a:pt x="176845" y="102280"/>
                </a:cubicBezTo>
                <a:cubicBezTo>
                  <a:pt x="176126" y="102280"/>
                  <a:pt x="175406" y="102280"/>
                  <a:pt x="174687" y="101920"/>
                </a:cubicBezTo>
                <a:cubicBezTo>
                  <a:pt x="172529" y="100837"/>
                  <a:pt x="171450" y="98672"/>
                  <a:pt x="172169" y="96147"/>
                </a:cubicBezTo>
                <a:cubicBezTo>
                  <a:pt x="189793" y="31203"/>
                  <a:pt x="243744" y="22905"/>
                  <a:pt x="260288" y="21822"/>
                </a:cubicBezTo>
                <a:lnTo>
                  <a:pt x="260288" y="4504"/>
                </a:lnTo>
                <a:cubicBezTo>
                  <a:pt x="260288" y="2700"/>
                  <a:pt x="261367" y="896"/>
                  <a:pt x="263166" y="5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Lato Light" panose="020F0502020204030203" pitchFamily="34" charset="0"/>
            </a:endParaRPr>
          </a:p>
        </p:txBody>
      </p:sp>
      <p:sp>
        <p:nvSpPr>
          <p:cNvPr id="51" name="Freeform 414">
            <a:extLst>
              <a:ext uri="{FF2B5EF4-FFF2-40B4-BE49-F238E27FC236}">
                <a16:creationId xmlns:a16="http://schemas.microsoft.com/office/drawing/2014/main" id="{0F9C3C00-C581-4676-A39D-55676E6FD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458" y="3999677"/>
            <a:ext cx="349011" cy="324363"/>
          </a:xfrm>
          <a:custGeom>
            <a:avLst/>
            <a:gdLst>
              <a:gd name="T0" fmla="*/ 2147483646 w 858"/>
              <a:gd name="T1" fmla="*/ 2147483646 h 798"/>
              <a:gd name="T2" fmla="*/ 2147483646 w 858"/>
              <a:gd name="T3" fmla="*/ 2147483646 h 798"/>
              <a:gd name="T4" fmla="*/ 2147483646 w 858"/>
              <a:gd name="T5" fmla="*/ 2147483646 h 798"/>
              <a:gd name="T6" fmla="*/ 2147483646 w 858"/>
              <a:gd name="T7" fmla="*/ 2147483646 h 798"/>
              <a:gd name="T8" fmla="*/ 2147483646 w 858"/>
              <a:gd name="T9" fmla="*/ 2147483646 h 798"/>
              <a:gd name="T10" fmla="*/ 2147483646 w 858"/>
              <a:gd name="T11" fmla="*/ 2147483646 h 798"/>
              <a:gd name="T12" fmla="*/ 2147483646 w 858"/>
              <a:gd name="T13" fmla="*/ 2147483646 h 798"/>
              <a:gd name="T14" fmla="*/ 2147483646 w 858"/>
              <a:gd name="T15" fmla="*/ 2147483646 h 798"/>
              <a:gd name="T16" fmla="*/ 2147483646 w 858"/>
              <a:gd name="T17" fmla="*/ 2147483646 h 798"/>
              <a:gd name="T18" fmla="*/ 2147483646 w 858"/>
              <a:gd name="T19" fmla="*/ 2147483646 h 798"/>
              <a:gd name="T20" fmla="*/ 2147483646 w 858"/>
              <a:gd name="T21" fmla="*/ 2147483646 h 798"/>
              <a:gd name="T22" fmla="*/ 2147483646 w 858"/>
              <a:gd name="T23" fmla="*/ 2147483646 h 798"/>
              <a:gd name="T24" fmla="*/ 2147483646 w 858"/>
              <a:gd name="T25" fmla="*/ 2147483646 h 798"/>
              <a:gd name="T26" fmla="*/ 2147483646 w 858"/>
              <a:gd name="T27" fmla="*/ 2147483646 h 798"/>
              <a:gd name="T28" fmla="*/ 2147483646 w 858"/>
              <a:gd name="T29" fmla="*/ 2147483646 h 798"/>
              <a:gd name="T30" fmla="*/ 2147483646 w 858"/>
              <a:gd name="T31" fmla="*/ 2147483646 h 798"/>
              <a:gd name="T32" fmla="*/ 2147483646 w 858"/>
              <a:gd name="T33" fmla="*/ 2147483646 h 798"/>
              <a:gd name="T34" fmla="*/ 2147483646 w 858"/>
              <a:gd name="T35" fmla="*/ 2147483646 h 798"/>
              <a:gd name="T36" fmla="*/ 2147483646 w 858"/>
              <a:gd name="T37" fmla="*/ 2147483646 h 798"/>
              <a:gd name="T38" fmla="*/ 2147483646 w 858"/>
              <a:gd name="T39" fmla="*/ 2147483646 h 798"/>
              <a:gd name="T40" fmla="*/ 2147483646 w 858"/>
              <a:gd name="T41" fmla="*/ 2147483646 h 798"/>
              <a:gd name="T42" fmla="*/ 2147483646 w 858"/>
              <a:gd name="T43" fmla="*/ 2147483646 h 798"/>
              <a:gd name="T44" fmla="*/ 2147483646 w 858"/>
              <a:gd name="T45" fmla="*/ 2147483646 h 798"/>
              <a:gd name="T46" fmla="*/ 2147483646 w 858"/>
              <a:gd name="T47" fmla="*/ 2147483646 h 798"/>
              <a:gd name="T48" fmla="*/ 2147483646 w 858"/>
              <a:gd name="T49" fmla="*/ 2147483646 h 798"/>
              <a:gd name="T50" fmla="*/ 2147483646 w 858"/>
              <a:gd name="T51" fmla="*/ 2147483646 h 798"/>
              <a:gd name="T52" fmla="*/ 2147483646 w 858"/>
              <a:gd name="T53" fmla="*/ 2147483646 h 798"/>
              <a:gd name="T54" fmla="*/ 2147483646 w 858"/>
              <a:gd name="T55" fmla="*/ 2147483646 h 798"/>
              <a:gd name="T56" fmla="*/ 2147483646 w 858"/>
              <a:gd name="T57" fmla="*/ 2147483646 h 798"/>
              <a:gd name="T58" fmla="*/ 2147483646 w 858"/>
              <a:gd name="T59" fmla="*/ 2147483646 h 798"/>
              <a:gd name="T60" fmla="*/ 2147483646 w 858"/>
              <a:gd name="T61" fmla="*/ 2147483646 h 798"/>
              <a:gd name="T62" fmla="*/ 2147483646 w 858"/>
              <a:gd name="T63" fmla="*/ 2147483646 h 798"/>
              <a:gd name="T64" fmla="*/ 2147483646 w 858"/>
              <a:gd name="T65" fmla="*/ 2147483646 h 798"/>
              <a:gd name="T66" fmla="*/ 2147483646 w 858"/>
              <a:gd name="T67" fmla="*/ 2147483646 h 798"/>
              <a:gd name="T68" fmla="*/ 2147483646 w 858"/>
              <a:gd name="T69" fmla="*/ 2147483646 h 798"/>
              <a:gd name="T70" fmla="*/ 2147483646 w 858"/>
              <a:gd name="T71" fmla="*/ 2147483646 h 798"/>
              <a:gd name="T72" fmla="*/ 2147483646 w 858"/>
              <a:gd name="T73" fmla="*/ 2147483646 h 798"/>
              <a:gd name="T74" fmla="*/ 2147483646 w 858"/>
              <a:gd name="T75" fmla="*/ 2147483646 h 798"/>
              <a:gd name="T76" fmla="*/ 2147483646 w 858"/>
              <a:gd name="T77" fmla="*/ 2147483646 h 798"/>
              <a:gd name="T78" fmla="*/ 2147483646 w 858"/>
              <a:gd name="T79" fmla="*/ 2147483646 h 798"/>
              <a:gd name="T80" fmla="*/ 2147483646 w 858"/>
              <a:gd name="T81" fmla="*/ 2147483646 h 798"/>
              <a:gd name="T82" fmla="*/ 2147483646 w 858"/>
              <a:gd name="T83" fmla="*/ 2147483646 h 798"/>
              <a:gd name="T84" fmla="*/ 2147483646 w 858"/>
              <a:gd name="T85" fmla="*/ 2147483646 h 798"/>
              <a:gd name="T86" fmla="*/ 2147483646 w 858"/>
              <a:gd name="T87" fmla="*/ 2147483646 h 798"/>
              <a:gd name="T88" fmla="*/ 2147483646 w 858"/>
              <a:gd name="T89" fmla="*/ 2147483646 h 798"/>
              <a:gd name="T90" fmla="*/ 2147483646 w 858"/>
              <a:gd name="T91" fmla="*/ 2147483646 h 798"/>
              <a:gd name="T92" fmla="*/ 2147483646 w 858"/>
              <a:gd name="T93" fmla="*/ 2147483646 h 798"/>
              <a:gd name="T94" fmla="*/ 2147483646 w 858"/>
              <a:gd name="T95" fmla="*/ 2147483646 h 798"/>
              <a:gd name="T96" fmla="*/ 2147483646 w 858"/>
              <a:gd name="T97" fmla="*/ 2147483646 h 798"/>
              <a:gd name="T98" fmla="*/ 2147483646 w 858"/>
              <a:gd name="T99" fmla="*/ 2147483646 h 798"/>
              <a:gd name="T100" fmla="*/ 2147483646 w 858"/>
              <a:gd name="T101" fmla="*/ 0 h 798"/>
              <a:gd name="T102" fmla="*/ 2147483646 w 858"/>
              <a:gd name="T103" fmla="*/ 2147483646 h 798"/>
              <a:gd name="T104" fmla="*/ 2147483646 w 858"/>
              <a:gd name="T105" fmla="*/ 2147483646 h 798"/>
              <a:gd name="T106" fmla="*/ 2147483646 w 858"/>
              <a:gd name="T107" fmla="*/ 2147483646 h 798"/>
              <a:gd name="T108" fmla="*/ 2147483646 w 858"/>
              <a:gd name="T109" fmla="*/ 2147483646 h 798"/>
              <a:gd name="T110" fmla="*/ 2147483646 w 858"/>
              <a:gd name="T111" fmla="*/ 2147483646 h 798"/>
              <a:gd name="T112" fmla="*/ 2147483646 w 858"/>
              <a:gd name="T113" fmla="*/ 2147483646 h 798"/>
              <a:gd name="T114" fmla="*/ 2147483646 w 858"/>
              <a:gd name="T115" fmla="*/ 2147483646 h 79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58" h="798">
                <a:moveTo>
                  <a:pt x="802" y="569"/>
                </a:moveTo>
                <a:lnTo>
                  <a:pt x="802" y="569"/>
                </a:lnTo>
                <a:cubicBezTo>
                  <a:pt x="786" y="569"/>
                  <a:pt x="773" y="556"/>
                  <a:pt x="773" y="540"/>
                </a:cubicBezTo>
                <a:cubicBezTo>
                  <a:pt x="773" y="524"/>
                  <a:pt x="786" y="511"/>
                  <a:pt x="802" y="511"/>
                </a:cubicBezTo>
                <a:cubicBezTo>
                  <a:pt x="818" y="511"/>
                  <a:pt x="832" y="524"/>
                  <a:pt x="832" y="540"/>
                </a:cubicBezTo>
                <a:cubicBezTo>
                  <a:pt x="832" y="556"/>
                  <a:pt x="818" y="569"/>
                  <a:pt x="802" y="569"/>
                </a:cubicBezTo>
                <a:close/>
                <a:moveTo>
                  <a:pt x="713" y="653"/>
                </a:moveTo>
                <a:lnTo>
                  <a:pt x="713" y="653"/>
                </a:lnTo>
                <a:cubicBezTo>
                  <a:pt x="688" y="630"/>
                  <a:pt x="661" y="610"/>
                  <a:pt x="632" y="594"/>
                </a:cubicBezTo>
                <a:cubicBezTo>
                  <a:pt x="659" y="537"/>
                  <a:pt x="675" y="476"/>
                  <a:pt x="676" y="412"/>
                </a:cubicBezTo>
                <a:lnTo>
                  <a:pt x="813" y="412"/>
                </a:lnTo>
                <a:cubicBezTo>
                  <a:pt x="812" y="437"/>
                  <a:pt x="808" y="462"/>
                  <a:pt x="803" y="485"/>
                </a:cubicBezTo>
                <a:cubicBezTo>
                  <a:pt x="803" y="485"/>
                  <a:pt x="803" y="485"/>
                  <a:pt x="802" y="485"/>
                </a:cubicBezTo>
                <a:cubicBezTo>
                  <a:pt x="772" y="485"/>
                  <a:pt x="747" y="510"/>
                  <a:pt x="747" y="540"/>
                </a:cubicBezTo>
                <a:cubicBezTo>
                  <a:pt x="747" y="556"/>
                  <a:pt x="754" y="571"/>
                  <a:pt x="765" y="581"/>
                </a:cubicBezTo>
                <a:cubicBezTo>
                  <a:pt x="750" y="607"/>
                  <a:pt x="734" y="631"/>
                  <a:pt x="713" y="653"/>
                </a:cubicBezTo>
                <a:close/>
                <a:moveTo>
                  <a:pt x="489" y="768"/>
                </a:moveTo>
                <a:lnTo>
                  <a:pt x="489" y="768"/>
                </a:lnTo>
                <a:cubicBezTo>
                  <a:pt x="543" y="727"/>
                  <a:pt x="588" y="676"/>
                  <a:pt x="620" y="617"/>
                </a:cubicBezTo>
                <a:cubicBezTo>
                  <a:pt x="647" y="632"/>
                  <a:pt x="672" y="650"/>
                  <a:pt x="695" y="671"/>
                </a:cubicBezTo>
                <a:cubicBezTo>
                  <a:pt x="639" y="723"/>
                  <a:pt x="568" y="758"/>
                  <a:pt x="489" y="768"/>
                </a:cubicBezTo>
                <a:close/>
                <a:moveTo>
                  <a:pt x="454" y="571"/>
                </a:moveTo>
                <a:lnTo>
                  <a:pt x="454" y="571"/>
                </a:lnTo>
                <a:cubicBezTo>
                  <a:pt x="462" y="572"/>
                  <a:pt x="469" y="573"/>
                  <a:pt x="476" y="573"/>
                </a:cubicBezTo>
                <a:cubicBezTo>
                  <a:pt x="481" y="598"/>
                  <a:pt x="504" y="618"/>
                  <a:pt x="530" y="618"/>
                </a:cubicBezTo>
                <a:cubicBezTo>
                  <a:pt x="548" y="618"/>
                  <a:pt x="564" y="609"/>
                  <a:pt x="574" y="596"/>
                </a:cubicBezTo>
                <a:cubicBezTo>
                  <a:pt x="582" y="599"/>
                  <a:pt x="590" y="602"/>
                  <a:pt x="597" y="605"/>
                </a:cubicBezTo>
                <a:cubicBezTo>
                  <a:pt x="563" y="667"/>
                  <a:pt x="514" y="721"/>
                  <a:pt x="454" y="761"/>
                </a:cubicBezTo>
                <a:lnTo>
                  <a:pt x="454" y="571"/>
                </a:lnTo>
                <a:close/>
                <a:moveTo>
                  <a:pt x="392" y="386"/>
                </a:moveTo>
                <a:lnTo>
                  <a:pt x="392" y="386"/>
                </a:lnTo>
                <a:cubicBezTo>
                  <a:pt x="386" y="361"/>
                  <a:pt x="364" y="343"/>
                  <a:pt x="338" y="343"/>
                </a:cubicBezTo>
                <a:cubicBezTo>
                  <a:pt x="312" y="343"/>
                  <a:pt x="291" y="361"/>
                  <a:pt x="285" y="386"/>
                </a:cubicBezTo>
                <a:lnTo>
                  <a:pt x="231" y="386"/>
                </a:lnTo>
                <a:cubicBezTo>
                  <a:pt x="233" y="326"/>
                  <a:pt x="247" y="268"/>
                  <a:pt x="272" y="215"/>
                </a:cubicBezTo>
                <a:cubicBezTo>
                  <a:pt x="308" y="231"/>
                  <a:pt x="347" y="242"/>
                  <a:pt x="386" y="248"/>
                </a:cubicBezTo>
                <a:cubicBezTo>
                  <a:pt x="390" y="269"/>
                  <a:pt x="406" y="287"/>
                  <a:pt x="428" y="292"/>
                </a:cubicBezTo>
                <a:lnTo>
                  <a:pt x="428" y="386"/>
                </a:lnTo>
                <a:lnTo>
                  <a:pt x="392" y="386"/>
                </a:lnTo>
                <a:close/>
                <a:moveTo>
                  <a:pt x="309" y="399"/>
                </a:moveTo>
                <a:lnTo>
                  <a:pt x="309" y="399"/>
                </a:lnTo>
                <a:cubicBezTo>
                  <a:pt x="309" y="382"/>
                  <a:pt x="322" y="369"/>
                  <a:pt x="338" y="369"/>
                </a:cubicBezTo>
                <a:cubicBezTo>
                  <a:pt x="354" y="369"/>
                  <a:pt x="367" y="382"/>
                  <a:pt x="367" y="399"/>
                </a:cubicBezTo>
                <a:cubicBezTo>
                  <a:pt x="367" y="414"/>
                  <a:pt x="354" y="428"/>
                  <a:pt x="338" y="428"/>
                </a:cubicBezTo>
                <a:cubicBezTo>
                  <a:pt x="322" y="428"/>
                  <a:pt x="309" y="414"/>
                  <a:pt x="309" y="399"/>
                </a:cubicBezTo>
                <a:close/>
                <a:moveTo>
                  <a:pt x="428" y="545"/>
                </a:moveTo>
                <a:lnTo>
                  <a:pt x="428" y="545"/>
                </a:lnTo>
                <a:cubicBezTo>
                  <a:pt x="388" y="547"/>
                  <a:pt x="349" y="554"/>
                  <a:pt x="312" y="567"/>
                </a:cubicBezTo>
                <a:cubicBezTo>
                  <a:pt x="302" y="554"/>
                  <a:pt x="287" y="545"/>
                  <a:pt x="269" y="545"/>
                </a:cubicBezTo>
                <a:cubicBezTo>
                  <a:pt x="265" y="545"/>
                  <a:pt x="261" y="545"/>
                  <a:pt x="257" y="547"/>
                </a:cubicBezTo>
                <a:cubicBezTo>
                  <a:pt x="241" y="503"/>
                  <a:pt x="232" y="458"/>
                  <a:pt x="231" y="412"/>
                </a:cubicBezTo>
                <a:lnTo>
                  <a:pt x="285" y="412"/>
                </a:lnTo>
                <a:cubicBezTo>
                  <a:pt x="291" y="436"/>
                  <a:pt x="312" y="454"/>
                  <a:pt x="338" y="454"/>
                </a:cubicBezTo>
                <a:cubicBezTo>
                  <a:pt x="364" y="454"/>
                  <a:pt x="386" y="436"/>
                  <a:pt x="392" y="412"/>
                </a:cubicBezTo>
                <a:lnTo>
                  <a:pt x="428" y="412"/>
                </a:lnTo>
                <a:lnTo>
                  <a:pt x="428" y="545"/>
                </a:lnTo>
                <a:close/>
                <a:moveTo>
                  <a:pt x="428" y="761"/>
                </a:moveTo>
                <a:lnTo>
                  <a:pt x="428" y="761"/>
                </a:lnTo>
                <a:cubicBezTo>
                  <a:pt x="379" y="728"/>
                  <a:pt x="338" y="687"/>
                  <a:pt x="306" y="641"/>
                </a:cubicBezTo>
                <a:cubicBezTo>
                  <a:pt x="317" y="631"/>
                  <a:pt x="323" y="617"/>
                  <a:pt x="323" y="601"/>
                </a:cubicBezTo>
                <a:cubicBezTo>
                  <a:pt x="323" y="597"/>
                  <a:pt x="323" y="594"/>
                  <a:pt x="323" y="591"/>
                </a:cubicBezTo>
                <a:cubicBezTo>
                  <a:pt x="356" y="580"/>
                  <a:pt x="392" y="573"/>
                  <a:pt x="428" y="571"/>
                </a:cubicBezTo>
                <a:lnTo>
                  <a:pt x="428" y="761"/>
                </a:lnTo>
                <a:close/>
                <a:moveTo>
                  <a:pt x="187" y="671"/>
                </a:moveTo>
                <a:lnTo>
                  <a:pt x="187" y="671"/>
                </a:lnTo>
                <a:cubicBezTo>
                  <a:pt x="200" y="659"/>
                  <a:pt x="214" y="648"/>
                  <a:pt x="228" y="638"/>
                </a:cubicBezTo>
                <a:cubicBezTo>
                  <a:pt x="238" y="649"/>
                  <a:pt x="253" y="655"/>
                  <a:pt x="269" y="655"/>
                </a:cubicBezTo>
                <a:cubicBezTo>
                  <a:pt x="274" y="655"/>
                  <a:pt x="279" y="655"/>
                  <a:pt x="283" y="654"/>
                </a:cubicBezTo>
                <a:cubicBezTo>
                  <a:pt x="313" y="697"/>
                  <a:pt x="350" y="736"/>
                  <a:pt x="393" y="768"/>
                </a:cubicBezTo>
                <a:cubicBezTo>
                  <a:pt x="314" y="758"/>
                  <a:pt x="242" y="723"/>
                  <a:pt x="187" y="671"/>
                </a:cubicBezTo>
                <a:close/>
                <a:moveTo>
                  <a:pt x="269" y="630"/>
                </a:moveTo>
                <a:lnTo>
                  <a:pt x="269" y="630"/>
                </a:lnTo>
                <a:cubicBezTo>
                  <a:pt x="252" y="630"/>
                  <a:pt x="239" y="617"/>
                  <a:pt x="239" y="601"/>
                </a:cubicBezTo>
                <a:cubicBezTo>
                  <a:pt x="239" y="584"/>
                  <a:pt x="252" y="571"/>
                  <a:pt x="269" y="571"/>
                </a:cubicBezTo>
                <a:cubicBezTo>
                  <a:pt x="285" y="571"/>
                  <a:pt x="298" y="584"/>
                  <a:pt x="298" y="601"/>
                </a:cubicBezTo>
                <a:cubicBezTo>
                  <a:pt x="298" y="617"/>
                  <a:pt x="285" y="630"/>
                  <a:pt x="269" y="630"/>
                </a:cubicBezTo>
                <a:close/>
                <a:moveTo>
                  <a:pt x="72" y="451"/>
                </a:moveTo>
                <a:lnTo>
                  <a:pt x="72" y="451"/>
                </a:lnTo>
                <a:cubicBezTo>
                  <a:pt x="90" y="444"/>
                  <a:pt x="104" y="430"/>
                  <a:pt x="108" y="412"/>
                </a:cubicBezTo>
                <a:lnTo>
                  <a:pt x="205" y="412"/>
                </a:lnTo>
                <a:cubicBezTo>
                  <a:pt x="206" y="462"/>
                  <a:pt x="216" y="511"/>
                  <a:pt x="234" y="558"/>
                </a:cubicBezTo>
                <a:cubicBezTo>
                  <a:pt x="221" y="568"/>
                  <a:pt x="214" y="583"/>
                  <a:pt x="214" y="601"/>
                </a:cubicBezTo>
                <a:cubicBezTo>
                  <a:pt x="214" y="605"/>
                  <a:pt x="214" y="610"/>
                  <a:pt x="216" y="615"/>
                </a:cubicBezTo>
                <a:cubicBezTo>
                  <a:pt x="199" y="626"/>
                  <a:pt x="183" y="639"/>
                  <a:pt x="168" y="653"/>
                </a:cubicBezTo>
                <a:cubicBezTo>
                  <a:pt x="117" y="598"/>
                  <a:pt x="83" y="528"/>
                  <a:pt x="72" y="451"/>
                </a:cubicBezTo>
                <a:close/>
                <a:moveTo>
                  <a:pt x="26" y="399"/>
                </a:moveTo>
                <a:lnTo>
                  <a:pt x="26" y="399"/>
                </a:lnTo>
                <a:cubicBezTo>
                  <a:pt x="26" y="382"/>
                  <a:pt x="39" y="369"/>
                  <a:pt x="55" y="369"/>
                </a:cubicBezTo>
                <a:cubicBezTo>
                  <a:pt x="71" y="369"/>
                  <a:pt x="85" y="382"/>
                  <a:pt x="85" y="399"/>
                </a:cubicBezTo>
                <a:cubicBezTo>
                  <a:pt x="85" y="414"/>
                  <a:pt x="71" y="428"/>
                  <a:pt x="55" y="428"/>
                </a:cubicBezTo>
                <a:cubicBezTo>
                  <a:pt x="39" y="428"/>
                  <a:pt x="26" y="414"/>
                  <a:pt x="26" y="399"/>
                </a:cubicBezTo>
                <a:close/>
                <a:moveTo>
                  <a:pt x="168" y="97"/>
                </a:moveTo>
                <a:lnTo>
                  <a:pt x="168" y="97"/>
                </a:lnTo>
                <a:cubicBezTo>
                  <a:pt x="184" y="97"/>
                  <a:pt x="197" y="110"/>
                  <a:pt x="197" y="126"/>
                </a:cubicBezTo>
                <a:cubicBezTo>
                  <a:pt x="197" y="142"/>
                  <a:pt x="184" y="155"/>
                  <a:pt x="168" y="155"/>
                </a:cubicBezTo>
                <a:cubicBezTo>
                  <a:pt x="152" y="155"/>
                  <a:pt x="139" y="142"/>
                  <a:pt x="139" y="126"/>
                </a:cubicBezTo>
                <a:cubicBezTo>
                  <a:pt x="139" y="110"/>
                  <a:pt x="152" y="97"/>
                  <a:pt x="168" y="97"/>
                </a:cubicBezTo>
                <a:close/>
                <a:moveTo>
                  <a:pt x="108" y="386"/>
                </a:moveTo>
                <a:lnTo>
                  <a:pt x="108" y="386"/>
                </a:lnTo>
                <a:cubicBezTo>
                  <a:pt x="104" y="367"/>
                  <a:pt x="90" y="352"/>
                  <a:pt x="72" y="347"/>
                </a:cubicBezTo>
                <a:cubicBezTo>
                  <a:pt x="81" y="282"/>
                  <a:pt x="106" y="224"/>
                  <a:pt x="143" y="175"/>
                </a:cubicBezTo>
                <a:cubicBezTo>
                  <a:pt x="151" y="178"/>
                  <a:pt x="159" y="181"/>
                  <a:pt x="168" y="181"/>
                </a:cubicBezTo>
                <a:cubicBezTo>
                  <a:pt x="180" y="181"/>
                  <a:pt x="191" y="177"/>
                  <a:pt x="200" y="170"/>
                </a:cubicBezTo>
                <a:cubicBezTo>
                  <a:pt x="216" y="183"/>
                  <a:pt x="232" y="194"/>
                  <a:pt x="249" y="203"/>
                </a:cubicBezTo>
                <a:cubicBezTo>
                  <a:pt x="222" y="259"/>
                  <a:pt x="207" y="322"/>
                  <a:pt x="205" y="386"/>
                </a:cubicBezTo>
                <a:lnTo>
                  <a:pt x="108" y="386"/>
                </a:lnTo>
                <a:close/>
                <a:moveTo>
                  <a:pt x="261" y="180"/>
                </a:moveTo>
                <a:lnTo>
                  <a:pt x="261" y="180"/>
                </a:lnTo>
                <a:cubicBezTo>
                  <a:pt x="246" y="171"/>
                  <a:pt x="231" y="161"/>
                  <a:pt x="217" y="151"/>
                </a:cubicBezTo>
                <a:cubicBezTo>
                  <a:pt x="221" y="143"/>
                  <a:pt x="223" y="135"/>
                  <a:pt x="223" y="126"/>
                </a:cubicBezTo>
                <a:cubicBezTo>
                  <a:pt x="223" y="117"/>
                  <a:pt x="221" y="108"/>
                  <a:pt x="217" y="101"/>
                </a:cubicBezTo>
                <a:cubicBezTo>
                  <a:pt x="267" y="63"/>
                  <a:pt x="328" y="37"/>
                  <a:pt x="393" y="29"/>
                </a:cubicBezTo>
                <a:cubicBezTo>
                  <a:pt x="338" y="69"/>
                  <a:pt x="293" y="121"/>
                  <a:pt x="261" y="180"/>
                </a:cubicBezTo>
                <a:close/>
                <a:moveTo>
                  <a:pt x="428" y="186"/>
                </a:moveTo>
                <a:lnTo>
                  <a:pt x="428" y="186"/>
                </a:lnTo>
                <a:cubicBezTo>
                  <a:pt x="409" y="190"/>
                  <a:pt x="394" y="204"/>
                  <a:pt x="389" y="222"/>
                </a:cubicBezTo>
                <a:cubicBezTo>
                  <a:pt x="352" y="217"/>
                  <a:pt x="317" y="207"/>
                  <a:pt x="284" y="191"/>
                </a:cubicBezTo>
                <a:cubicBezTo>
                  <a:pt x="318" y="130"/>
                  <a:pt x="368" y="76"/>
                  <a:pt x="428" y="36"/>
                </a:cubicBezTo>
                <a:lnTo>
                  <a:pt x="428" y="186"/>
                </a:lnTo>
                <a:close/>
                <a:moveTo>
                  <a:pt x="597" y="191"/>
                </a:moveTo>
                <a:lnTo>
                  <a:pt x="597" y="191"/>
                </a:lnTo>
                <a:cubicBezTo>
                  <a:pt x="564" y="207"/>
                  <a:pt x="529" y="217"/>
                  <a:pt x="493" y="222"/>
                </a:cubicBezTo>
                <a:cubicBezTo>
                  <a:pt x="487" y="204"/>
                  <a:pt x="472" y="190"/>
                  <a:pt x="454" y="186"/>
                </a:cubicBezTo>
                <a:lnTo>
                  <a:pt x="454" y="36"/>
                </a:lnTo>
                <a:cubicBezTo>
                  <a:pt x="514" y="76"/>
                  <a:pt x="563" y="130"/>
                  <a:pt x="597" y="191"/>
                </a:cubicBezTo>
                <a:close/>
                <a:moveTo>
                  <a:pt x="580" y="53"/>
                </a:moveTo>
                <a:lnTo>
                  <a:pt x="580" y="53"/>
                </a:lnTo>
                <a:cubicBezTo>
                  <a:pt x="579" y="57"/>
                  <a:pt x="578" y="60"/>
                  <a:pt x="578" y="64"/>
                </a:cubicBezTo>
                <a:cubicBezTo>
                  <a:pt x="578" y="95"/>
                  <a:pt x="603" y="119"/>
                  <a:pt x="634" y="119"/>
                </a:cubicBezTo>
                <a:cubicBezTo>
                  <a:pt x="648" y="119"/>
                  <a:pt x="660" y="114"/>
                  <a:pt x="670" y="105"/>
                </a:cubicBezTo>
                <a:cubicBezTo>
                  <a:pt x="678" y="112"/>
                  <a:pt x="686" y="118"/>
                  <a:pt x="695" y="126"/>
                </a:cubicBezTo>
                <a:cubicBezTo>
                  <a:pt x="672" y="147"/>
                  <a:pt x="647" y="165"/>
                  <a:pt x="621" y="180"/>
                </a:cubicBezTo>
                <a:cubicBezTo>
                  <a:pt x="588" y="121"/>
                  <a:pt x="543" y="70"/>
                  <a:pt x="489" y="29"/>
                </a:cubicBezTo>
                <a:cubicBezTo>
                  <a:pt x="520" y="33"/>
                  <a:pt x="551" y="42"/>
                  <a:pt x="580" y="53"/>
                </a:cubicBezTo>
                <a:close/>
                <a:moveTo>
                  <a:pt x="634" y="35"/>
                </a:moveTo>
                <a:lnTo>
                  <a:pt x="634" y="35"/>
                </a:lnTo>
                <a:cubicBezTo>
                  <a:pt x="649" y="35"/>
                  <a:pt x="663" y="48"/>
                  <a:pt x="663" y="64"/>
                </a:cubicBezTo>
                <a:cubicBezTo>
                  <a:pt x="663" y="80"/>
                  <a:pt x="649" y="93"/>
                  <a:pt x="634" y="93"/>
                </a:cubicBezTo>
                <a:cubicBezTo>
                  <a:pt x="618" y="93"/>
                  <a:pt x="604" y="80"/>
                  <a:pt x="604" y="64"/>
                </a:cubicBezTo>
                <a:cubicBezTo>
                  <a:pt x="604" y="48"/>
                  <a:pt x="618" y="35"/>
                  <a:pt x="634" y="35"/>
                </a:cubicBezTo>
                <a:close/>
                <a:moveTo>
                  <a:pt x="653" y="330"/>
                </a:moveTo>
                <a:lnTo>
                  <a:pt x="653" y="330"/>
                </a:lnTo>
                <a:cubicBezTo>
                  <a:pt x="637" y="330"/>
                  <a:pt x="624" y="317"/>
                  <a:pt x="624" y="301"/>
                </a:cubicBezTo>
                <a:cubicBezTo>
                  <a:pt x="624" y="284"/>
                  <a:pt x="637" y="271"/>
                  <a:pt x="653" y="271"/>
                </a:cubicBezTo>
                <a:cubicBezTo>
                  <a:pt x="669" y="271"/>
                  <a:pt x="682" y="284"/>
                  <a:pt x="682" y="301"/>
                </a:cubicBezTo>
                <a:cubicBezTo>
                  <a:pt x="682" y="317"/>
                  <a:pt x="669" y="330"/>
                  <a:pt x="653" y="330"/>
                </a:cubicBezTo>
                <a:close/>
                <a:moveTo>
                  <a:pt x="441" y="209"/>
                </a:moveTo>
                <a:lnTo>
                  <a:pt x="441" y="209"/>
                </a:lnTo>
                <a:cubicBezTo>
                  <a:pt x="457" y="209"/>
                  <a:pt x="470" y="222"/>
                  <a:pt x="470" y="239"/>
                </a:cubicBezTo>
                <a:cubicBezTo>
                  <a:pt x="470" y="255"/>
                  <a:pt x="457" y="268"/>
                  <a:pt x="441" y="268"/>
                </a:cubicBezTo>
                <a:cubicBezTo>
                  <a:pt x="424" y="268"/>
                  <a:pt x="412" y="255"/>
                  <a:pt x="412" y="239"/>
                </a:cubicBezTo>
                <a:cubicBezTo>
                  <a:pt x="412" y="222"/>
                  <a:pt x="424" y="209"/>
                  <a:pt x="441" y="209"/>
                </a:cubicBezTo>
                <a:close/>
                <a:moveTo>
                  <a:pt x="560" y="563"/>
                </a:moveTo>
                <a:lnTo>
                  <a:pt x="560" y="563"/>
                </a:lnTo>
                <a:cubicBezTo>
                  <a:pt x="560" y="579"/>
                  <a:pt x="547" y="592"/>
                  <a:pt x="530" y="592"/>
                </a:cubicBezTo>
                <a:cubicBezTo>
                  <a:pt x="514" y="592"/>
                  <a:pt x="501" y="579"/>
                  <a:pt x="501" y="563"/>
                </a:cubicBezTo>
                <a:cubicBezTo>
                  <a:pt x="501" y="547"/>
                  <a:pt x="514" y="534"/>
                  <a:pt x="530" y="534"/>
                </a:cubicBezTo>
                <a:cubicBezTo>
                  <a:pt x="547" y="534"/>
                  <a:pt x="560" y="547"/>
                  <a:pt x="560" y="563"/>
                </a:cubicBezTo>
                <a:close/>
                <a:moveTo>
                  <a:pt x="530" y="507"/>
                </a:moveTo>
                <a:lnTo>
                  <a:pt x="530" y="507"/>
                </a:lnTo>
                <a:cubicBezTo>
                  <a:pt x="505" y="507"/>
                  <a:pt x="484" y="524"/>
                  <a:pt x="478" y="547"/>
                </a:cubicBezTo>
                <a:cubicBezTo>
                  <a:pt x="470" y="547"/>
                  <a:pt x="462" y="546"/>
                  <a:pt x="454" y="545"/>
                </a:cubicBezTo>
                <a:lnTo>
                  <a:pt x="454" y="412"/>
                </a:lnTo>
                <a:lnTo>
                  <a:pt x="651" y="412"/>
                </a:lnTo>
                <a:cubicBezTo>
                  <a:pt x="649" y="472"/>
                  <a:pt x="634" y="530"/>
                  <a:pt x="609" y="583"/>
                </a:cubicBezTo>
                <a:cubicBezTo>
                  <a:pt x="601" y="578"/>
                  <a:pt x="593" y="575"/>
                  <a:pt x="585" y="572"/>
                </a:cubicBezTo>
                <a:cubicBezTo>
                  <a:pt x="585" y="569"/>
                  <a:pt x="585" y="566"/>
                  <a:pt x="585" y="563"/>
                </a:cubicBezTo>
                <a:cubicBezTo>
                  <a:pt x="585" y="533"/>
                  <a:pt x="561" y="507"/>
                  <a:pt x="530" y="507"/>
                </a:cubicBezTo>
                <a:close/>
                <a:moveTo>
                  <a:pt x="651" y="386"/>
                </a:moveTo>
                <a:lnTo>
                  <a:pt x="454" y="386"/>
                </a:lnTo>
                <a:lnTo>
                  <a:pt x="454" y="292"/>
                </a:lnTo>
                <a:cubicBezTo>
                  <a:pt x="475" y="287"/>
                  <a:pt x="492" y="269"/>
                  <a:pt x="495" y="248"/>
                </a:cubicBezTo>
                <a:cubicBezTo>
                  <a:pt x="535" y="242"/>
                  <a:pt x="573" y="231"/>
                  <a:pt x="610" y="215"/>
                </a:cubicBezTo>
                <a:cubicBezTo>
                  <a:pt x="615" y="227"/>
                  <a:pt x="621" y="240"/>
                  <a:pt x="625" y="253"/>
                </a:cubicBezTo>
                <a:cubicBezTo>
                  <a:pt x="609" y="263"/>
                  <a:pt x="598" y="281"/>
                  <a:pt x="598" y="301"/>
                </a:cubicBezTo>
                <a:cubicBezTo>
                  <a:pt x="598" y="329"/>
                  <a:pt x="621" y="353"/>
                  <a:pt x="649" y="355"/>
                </a:cubicBezTo>
                <a:cubicBezTo>
                  <a:pt x="649" y="365"/>
                  <a:pt x="651" y="375"/>
                  <a:pt x="651" y="386"/>
                </a:cubicBezTo>
                <a:close/>
                <a:moveTo>
                  <a:pt x="813" y="386"/>
                </a:moveTo>
                <a:lnTo>
                  <a:pt x="677" y="386"/>
                </a:lnTo>
                <a:cubicBezTo>
                  <a:pt x="676" y="374"/>
                  <a:pt x="676" y="363"/>
                  <a:pt x="675" y="352"/>
                </a:cubicBezTo>
                <a:cubicBezTo>
                  <a:pt x="694" y="343"/>
                  <a:pt x="708" y="323"/>
                  <a:pt x="708" y="301"/>
                </a:cubicBezTo>
                <a:cubicBezTo>
                  <a:pt x="708" y="270"/>
                  <a:pt x="684" y="246"/>
                  <a:pt x="653" y="246"/>
                </a:cubicBezTo>
                <a:cubicBezTo>
                  <a:pt x="652" y="246"/>
                  <a:pt x="651" y="246"/>
                  <a:pt x="650" y="246"/>
                </a:cubicBezTo>
                <a:cubicBezTo>
                  <a:pt x="645" y="231"/>
                  <a:pt x="639" y="217"/>
                  <a:pt x="633" y="203"/>
                </a:cubicBezTo>
                <a:cubicBezTo>
                  <a:pt x="661" y="187"/>
                  <a:pt x="688" y="167"/>
                  <a:pt x="713" y="145"/>
                </a:cubicBezTo>
                <a:cubicBezTo>
                  <a:pt x="772" y="208"/>
                  <a:pt x="810" y="292"/>
                  <a:pt x="813" y="386"/>
                </a:cubicBezTo>
                <a:close/>
                <a:moveTo>
                  <a:pt x="828" y="491"/>
                </a:moveTo>
                <a:lnTo>
                  <a:pt x="828" y="491"/>
                </a:lnTo>
                <a:cubicBezTo>
                  <a:pt x="835" y="462"/>
                  <a:pt x="839" y="430"/>
                  <a:pt x="839" y="399"/>
                </a:cubicBezTo>
                <a:cubicBezTo>
                  <a:pt x="839" y="289"/>
                  <a:pt x="795" y="190"/>
                  <a:pt x="724" y="117"/>
                </a:cubicBezTo>
                <a:cubicBezTo>
                  <a:pt x="723" y="117"/>
                  <a:pt x="723" y="117"/>
                  <a:pt x="723" y="117"/>
                </a:cubicBezTo>
                <a:cubicBezTo>
                  <a:pt x="722" y="116"/>
                  <a:pt x="722" y="116"/>
                  <a:pt x="722" y="116"/>
                </a:cubicBezTo>
                <a:cubicBezTo>
                  <a:pt x="710" y="105"/>
                  <a:pt x="697" y="94"/>
                  <a:pt x="685" y="84"/>
                </a:cubicBezTo>
                <a:cubicBezTo>
                  <a:pt x="687" y="78"/>
                  <a:pt x="689" y="71"/>
                  <a:pt x="689" y="64"/>
                </a:cubicBezTo>
                <a:cubicBezTo>
                  <a:pt x="689" y="33"/>
                  <a:pt x="664" y="9"/>
                  <a:pt x="634" y="9"/>
                </a:cubicBezTo>
                <a:cubicBezTo>
                  <a:pt x="616" y="9"/>
                  <a:pt x="601" y="17"/>
                  <a:pt x="591" y="29"/>
                </a:cubicBezTo>
                <a:cubicBezTo>
                  <a:pt x="544" y="10"/>
                  <a:pt x="494" y="0"/>
                  <a:pt x="441" y="0"/>
                </a:cubicBezTo>
                <a:cubicBezTo>
                  <a:pt x="441" y="0"/>
                  <a:pt x="441" y="0"/>
                  <a:pt x="440" y="0"/>
                </a:cubicBezTo>
                <a:cubicBezTo>
                  <a:pt x="351" y="0"/>
                  <a:pt x="267" y="30"/>
                  <a:pt x="200" y="81"/>
                </a:cubicBezTo>
                <a:cubicBezTo>
                  <a:pt x="191" y="75"/>
                  <a:pt x="180" y="70"/>
                  <a:pt x="168" y="70"/>
                </a:cubicBezTo>
                <a:cubicBezTo>
                  <a:pt x="137" y="70"/>
                  <a:pt x="113" y="96"/>
                  <a:pt x="113" y="126"/>
                </a:cubicBezTo>
                <a:cubicBezTo>
                  <a:pt x="113" y="138"/>
                  <a:pt x="117" y="149"/>
                  <a:pt x="123" y="158"/>
                </a:cubicBezTo>
                <a:cubicBezTo>
                  <a:pt x="83" y="211"/>
                  <a:pt x="56" y="275"/>
                  <a:pt x="46" y="344"/>
                </a:cubicBezTo>
                <a:cubicBezTo>
                  <a:pt x="20" y="349"/>
                  <a:pt x="0" y="371"/>
                  <a:pt x="0" y="399"/>
                </a:cubicBezTo>
                <a:cubicBezTo>
                  <a:pt x="0" y="426"/>
                  <a:pt x="20" y="449"/>
                  <a:pt x="46" y="453"/>
                </a:cubicBezTo>
                <a:cubicBezTo>
                  <a:pt x="58" y="541"/>
                  <a:pt x="99" y="620"/>
                  <a:pt x="158" y="679"/>
                </a:cubicBezTo>
                <a:cubicBezTo>
                  <a:pt x="158" y="680"/>
                  <a:pt x="158" y="680"/>
                  <a:pt x="159" y="681"/>
                </a:cubicBezTo>
                <a:lnTo>
                  <a:pt x="160" y="681"/>
                </a:lnTo>
                <a:cubicBezTo>
                  <a:pt x="232" y="753"/>
                  <a:pt x="331" y="797"/>
                  <a:pt x="440" y="797"/>
                </a:cubicBezTo>
                <a:lnTo>
                  <a:pt x="441" y="797"/>
                </a:lnTo>
                <a:cubicBezTo>
                  <a:pt x="550" y="797"/>
                  <a:pt x="649" y="753"/>
                  <a:pt x="722" y="681"/>
                </a:cubicBezTo>
                <a:cubicBezTo>
                  <a:pt x="722" y="681"/>
                  <a:pt x="722" y="681"/>
                  <a:pt x="723" y="681"/>
                </a:cubicBezTo>
                <a:cubicBezTo>
                  <a:pt x="723" y="680"/>
                  <a:pt x="723" y="680"/>
                  <a:pt x="724" y="679"/>
                </a:cubicBezTo>
                <a:cubicBezTo>
                  <a:pt x="749" y="654"/>
                  <a:pt x="770" y="625"/>
                  <a:pt x="788" y="593"/>
                </a:cubicBezTo>
                <a:cubicBezTo>
                  <a:pt x="793" y="594"/>
                  <a:pt x="797" y="595"/>
                  <a:pt x="802" y="595"/>
                </a:cubicBezTo>
                <a:cubicBezTo>
                  <a:pt x="833" y="595"/>
                  <a:pt x="857" y="571"/>
                  <a:pt x="857" y="540"/>
                </a:cubicBezTo>
                <a:cubicBezTo>
                  <a:pt x="857" y="519"/>
                  <a:pt x="846" y="501"/>
                  <a:pt x="828" y="4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3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299;p16">
            <a:extLst>
              <a:ext uri="{FF2B5EF4-FFF2-40B4-BE49-F238E27FC236}">
                <a16:creationId xmlns:a16="http://schemas.microsoft.com/office/drawing/2014/main" id="{144B1F58-B840-4684-A671-4DE1B957F7C0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2829" y="516845"/>
            <a:ext cx="34671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47">
            <a:extLst>
              <a:ext uri="{FF2B5EF4-FFF2-40B4-BE49-F238E27FC236}">
                <a16:creationId xmlns:a16="http://schemas.microsoft.com/office/drawing/2014/main" id="{98184D39-8A72-4CAF-A942-7C5841A28C6D}"/>
              </a:ext>
            </a:extLst>
          </p:cNvPr>
          <p:cNvSpPr txBox="1"/>
          <p:nvPr/>
        </p:nvSpPr>
        <p:spPr>
          <a:xfrm>
            <a:off x="3703027" y="229640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Modelo</a:t>
            </a:r>
            <a:endParaRPr lang="en-US" sz="225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grpSp>
        <p:nvGrpSpPr>
          <p:cNvPr id="23" name="Group 84">
            <a:extLst>
              <a:ext uri="{FF2B5EF4-FFF2-40B4-BE49-F238E27FC236}">
                <a16:creationId xmlns:a16="http://schemas.microsoft.com/office/drawing/2014/main" id="{C166AEC1-DE8E-4EBD-9351-513ED2D8F769}"/>
              </a:ext>
            </a:extLst>
          </p:cNvPr>
          <p:cNvGrpSpPr/>
          <p:nvPr/>
        </p:nvGrpSpPr>
        <p:grpSpPr>
          <a:xfrm>
            <a:off x="5829299" y="100853"/>
            <a:ext cx="2790266" cy="4914899"/>
            <a:chOff x="14322656" y="-1"/>
            <a:chExt cx="6869112" cy="13546617"/>
          </a:xfrm>
        </p:grpSpPr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B69C2745-6767-41F9-87FA-2BF9E6DE7F11}"/>
                </a:ext>
              </a:extLst>
            </p:cNvPr>
            <p:cNvSpPr/>
            <p:nvPr/>
          </p:nvSpPr>
          <p:spPr>
            <a:xfrm rot="10800000" flipH="1">
              <a:off x="16793175" y="2820252"/>
              <a:ext cx="1784992" cy="155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01" extrusionOk="0">
                  <a:moveTo>
                    <a:pt x="14767" y="19"/>
                  </a:moveTo>
                  <a:cubicBezTo>
                    <a:pt x="12440" y="-99"/>
                    <a:pt x="10092" y="317"/>
                    <a:pt x="7868" y="1276"/>
                  </a:cubicBezTo>
                  <a:cubicBezTo>
                    <a:pt x="4707" y="2638"/>
                    <a:pt x="1971" y="5039"/>
                    <a:pt x="0" y="8174"/>
                  </a:cubicBezTo>
                  <a:cubicBezTo>
                    <a:pt x="7" y="9004"/>
                    <a:pt x="10" y="9830"/>
                    <a:pt x="13" y="10653"/>
                  </a:cubicBezTo>
                  <a:cubicBezTo>
                    <a:pt x="17" y="11636"/>
                    <a:pt x="20" y="12642"/>
                    <a:pt x="325" y="13572"/>
                  </a:cubicBezTo>
                  <a:cubicBezTo>
                    <a:pt x="627" y="14494"/>
                    <a:pt x="1196" y="15248"/>
                    <a:pt x="1786" y="15965"/>
                  </a:cubicBezTo>
                  <a:cubicBezTo>
                    <a:pt x="2223" y="16496"/>
                    <a:pt x="2673" y="17014"/>
                    <a:pt x="3112" y="17544"/>
                  </a:cubicBezTo>
                  <a:cubicBezTo>
                    <a:pt x="4140" y="18788"/>
                    <a:pt x="5087" y="20113"/>
                    <a:pt x="5964" y="21501"/>
                  </a:cubicBezTo>
                  <a:lnTo>
                    <a:pt x="18630" y="21501"/>
                  </a:lnTo>
                  <a:cubicBezTo>
                    <a:pt x="19680" y="18292"/>
                    <a:pt x="20459" y="14976"/>
                    <a:pt x="20944" y="11595"/>
                  </a:cubicBezTo>
                  <a:cubicBezTo>
                    <a:pt x="21401" y="8416"/>
                    <a:pt x="21600" y="5195"/>
                    <a:pt x="21542" y="1974"/>
                  </a:cubicBezTo>
                  <a:cubicBezTo>
                    <a:pt x="19401" y="793"/>
                    <a:pt x="17094" y="138"/>
                    <a:pt x="14767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F4AB992D-E535-452E-B57F-FECFB72BD987}"/>
                </a:ext>
              </a:extLst>
            </p:cNvPr>
            <p:cNvSpPr/>
            <p:nvPr/>
          </p:nvSpPr>
          <p:spPr>
            <a:xfrm rot="10800000" flipH="1">
              <a:off x="16574885" y="3617558"/>
              <a:ext cx="1215814" cy="3034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2947"/>
                  </a:lnTo>
                  <a:cubicBezTo>
                    <a:pt x="0" y="17725"/>
                    <a:pt x="9671" y="21600"/>
                    <a:pt x="21600" y="21600"/>
                  </a:cubicBezTo>
                  <a:lnTo>
                    <a:pt x="21600" y="17432"/>
                  </a:lnTo>
                  <a:cubicBezTo>
                    <a:pt x="15627" y="17432"/>
                    <a:pt x="10783" y="15491"/>
                    <a:pt x="10783" y="13098"/>
                  </a:cubicBezTo>
                  <a:lnTo>
                    <a:pt x="10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797B8C65-5FE7-4E0B-A275-51677DA9CE67}"/>
                </a:ext>
              </a:extLst>
            </p:cNvPr>
            <p:cNvSpPr/>
            <p:nvPr/>
          </p:nvSpPr>
          <p:spPr>
            <a:xfrm rot="10800000" flipH="1">
              <a:off x="17790698" y="3617558"/>
              <a:ext cx="1215816" cy="3034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0"/>
                  </a:moveTo>
                  <a:lnTo>
                    <a:pt x="10817" y="13098"/>
                  </a:lnTo>
                  <a:cubicBezTo>
                    <a:pt x="10817" y="14295"/>
                    <a:pt x="9606" y="15378"/>
                    <a:pt x="7648" y="16163"/>
                  </a:cubicBezTo>
                  <a:cubicBezTo>
                    <a:pt x="5691" y="16947"/>
                    <a:pt x="2987" y="17432"/>
                    <a:pt x="0" y="17432"/>
                  </a:cubicBezTo>
                  <a:lnTo>
                    <a:pt x="0" y="21600"/>
                  </a:lnTo>
                  <a:cubicBezTo>
                    <a:pt x="5964" y="21600"/>
                    <a:pt x="11364" y="20631"/>
                    <a:pt x="15273" y="19065"/>
                  </a:cubicBezTo>
                  <a:cubicBezTo>
                    <a:pt x="19182" y="17499"/>
                    <a:pt x="21600" y="15336"/>
                    <a:pt x="21600" y="12947"/>
                  </a:cubicBezTo>
                  <a:lnTo>
                    <a:pt x="21600" y="0"/>
                  </a:lnTo>
                  <a:lnTo>
                    <a:pt x="1081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C334BEAA-AB54-4A16-A54D-403715381C6B}"/>
                </a:ext>
              </a:extLst>
            </p:cNvPr>
            <p:cNvSpPr/>
            <p:nvPr/>
          </p:nvSpPr>
          <p:spPr>
            <a:xfrm rot="10800000" flipH="1">
              <a:off x="16574885" y="6352662"/>
              <a:ext cx="2431628" cy="29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392" y="21600"/>
                  </a:lnTo>
                  <a:lnTo>
                    <a:pt x="5392" y="0"/>
                  </a:lnTo>
                  <a:lnTo>
                    <a:pt x="0" y="0"/>
                  </a:lnTo>
                  <a:close/>
                  <a:moveTo>
                    <a:pt x="16208" y="0"/>
                  </a:moveTo>
                  <a:lnTo>
                    <a:pt x="16208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20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97C25410-1121-4D19-8581-7526B12DF5D5}"/>
                </a:ext>
              </a:extLst>
            </p:cNvPr>
            <p:cNvSpPr/>
            <p:nvPr/>
          </p:nvSpPr>
          <p:spPr>
            <a:xfrm rot="10800000" flipH="1">
              <a:off x="16641508" y="6827073"/>
              <a:ext cx="450952" cy="120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53" y="0"/>
                  </a:moveTo>
                  <a:lnTo>
                    <a:pt x="0" y="12227"/>
                  </a:lnTo>
                  <a:lnTo>
                    <a:pt x="9347" y="12227"/>
                  </a:lnTo>
                  <a:lnTo>
                    <a:pt x="9347" y="21600"/>
                  </a:lnTo>
                  <a:lnTo>
                    <a:pt x="21600" y="9373"/>
                  </a:lnTo>
                  <a:lnTo>
                    <a:pt x="12253" y="9373"/>
                  </a:lnTo>
                  <a:lnTo>
                    <a:pt x="12253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707651D1-F8E8-4454-A065-3FC582E2175F}"/>
                </a:ext>
              </a:extLst>
            </p:cNvPr>
            <p:cNvSpPr/>
            <p:nvPr/>
          </p:nvSpPr>
          <p:spPr>
            <a:xfrm rot="10800000" flipH="1">
              <a:off x="18488939" y="6827073"/>
              <a:ext cx="450952" cy="120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53" y="0"/>
                  </a:moveTo>
                  <a:lnTo>
                    <a:pt x="0" y="12227"/>
                  </a:lnTo>
                  <a:lnTo>
                    <a:pt x="9347" y="12227"/>
                  </a:lnTo>
                  <a:lnTo>
                    <a:pt x="9347" y="21600"/>
                  </a:lnTo>
                  <a:lnTo>
                    <a:pt x="21600" y="9373"/>
                  </a:lnTo>
                  <a:lnTo>
                    <a:pt x="12253" y="9373"/>
                  </a:lnTo>
                  <a:lnTo>
                    <a:pt x="12253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12EB7A1A-B33F-4F2E-91A6-5E0E3860C019}"/>
                </a:ext>
              </a:extLst>
            </p:cNvPr>
            <p:cNvSpPr/>
            <p:nvPr/>
          </p:nvSpPr>
          <p:spPr>
            <a:xfrm rot="10800000" flipH="1">
              <a:off x="16735258" y="3334108"/>
              <a:ext cx="1926253" cy="1505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21" extrusionOk="0">
                  <a:moveTo>
                    <a:pt x="7" y="9141"/>
                  </a:moveTo>
                  <a:lnTo>
                    <a:pt x="736" y="19354"/>
                  </a:lnTo>
                  <a:cubicBezTo>
                    <a:pt x="825" y="20604"/>
                    <a:pt x="1693" y="21525"/>
                    <a:pt x="2672" y="21411"/>
                  </a:cubicBezTo>
                  <a:cubicBezTo>
                    <a:pt x="3652" y="21297"/>
                    <a:pt x="4373" y="20190"/>
                    <a:pt x="4284" y="18940"/>
                  </a:cubicBezTo>
                  <a:lnTo>
                    <a:pt x="3555" y="8727"/>
                  </a:lnTo>
                  <a:cubicBezTo>
                    <a:pt x="3466" y="7477"/>
                    <a:pt x="2598" y="6556"/>
                    <a:pt x="1619" y="6670"/>
                  </a:cubicBezTo>
                  <a:cubicBezTo>
                    <a:pt x="640" y="6783"/>
                    <a:pt x="-82" y="7891"/>
                    <a:pt x="7" y="9141"/>
                  </a:cubicBezTo>
                  <a:close/>
                  <a:moveTo>
                    <a:pt x="3804" y="9745"/>
                  </a:moveTo>
                  <a:cubicBezTo>
                    <a:pt x="3742" y="11349"/>
                    <a:pt x="4710" y="12711"/>
                    <a:pt x="5967" y="12790"/>
                  </a:cubicBezTo>
                  <a:cubicBezTo>
                    <a:pt x="7223" y="12868"/>
                    <a:pt x="8291" y="11633"/>
                    <a:pt x="8352" y="10029"/>
                  </a:cubicBezTo>
                  <a:lnTo>
                    <a:pt x="8578" y="4125"/>
                  </a:lnTo>
                  <a:cubicBezTo>
                    <a:pt x="8640" y="2522"/>
                    <a:pt x="7672" y="1159"/>
                    <a:pt x="6415" y="1081"/>
                  </a:cubicBezTo>
                  <a:cubicBezTo>
                    <a:pt x="5159" y="1003"/>
                    <a:pt x="4092" y="2238"/>
                    <a:pt x="4030" y="3841"/>
                  </a:cubicBezTo>
                  <a:lnTo>
                    <a:pt x="3804" y="9745"/>
                  </a:lnTo>
                  <a:close/>
                  <a:moveTo>
                    <a:pt x="8654" y="8658"/>
                  </a:moveTo>
                  <a:cubicBezTo>
                    <a:pt x="8592" y="10262"/>
                    <a:pt x="9560" y="11624"/>
                    <a:pt x="10816" y="11702"/>
                  </a:cubicBezTo>
                  <a:cubicBezTo>
                    <a:pt x="12073" y="11781"/>
                    <a:pt x="13140" y="10545"/>
                    <a:pt x="13202" y="8942"/>
                  </a:cubicBezTo>
                  <a:lnTo>
                    <a:pt x="13428" y="3048"/>
                  </a:lnTo>
                  <a:cubicBezTo>
                    <a:pt x="13489" y="1444"/>
                    <a:pt x="12521" y="82"/>
                    <a:pt x="11265" y="3"/>
                  </a:cubicBezTo>
                  <a:cubicBezTo>
                    <a:pt x="10008" y="-75"/>
                    <a:pt x="8941" y="1160"/>
                    <a:pt x="8879" y="2764"/>
                  </a:cubicBezTo>
                  <a:lnTo>
                    <a:pt x="8654" y="8658"/>
                  </a:lnTo>
                  <a:close/>
                  <a:moveTo>
                    <a:pt x="13438" y="9274"/>
                  </a:moveTo>
                  <a:cubicBezTo>
                    <a:pt x="13383" y="10703"/>
                    <a:pt x="14253" y="11917"/>
                    <a:pt x="15372" y="11987"/>
                  </a:cubicBezTo>
                  <a:cubicBezTo>
                    <a:pt x="16492" y="12056"/>
                    <a:pt x="17442" y="10956"/>
                    <a:pt x="17497" y="9528"/>
                  </a:cubicBezTo>
                  <a:lnTo>
                    <a:pt x="17719" y="3743"/>
                  </a:lnTo>
                  <a:cubicBezTo>
                    <a:pt x="17774" y="2314"/>
                    <a:pt x="16912" y="1101"/>
                    <a:pt x="15792" y="1031"/>
                  </a:cubicBezTo>
                  <a:cubicBezTo>
                    <a:pt x="14673" y="961"/>
                    <a:pt x="13714" y="2061"/>
                    <a:pt x="13660" y="3489"/>
                  </a:cubicBezTo>
                  <a:lnTo>
                    <a:pt x="13438" y="9274"/>
                  </a:lnTo>
                  <a:close/>
                  <a:moveTo>
                    <a:pt x="17733" y="9860"/>
                  </a:moveTo>
                  <a:cubicBezTo>
                    <a:pt x="17685" y="11114"/>
                    <a:pt x="18442" y="12178"/>
                    <a:pt x="19424" y="12239"/>
                  </a:cubicBezTo>
                  <a:cubicBezTo>
                    <a:pt x="20406" y="12301"/>
                    <a:pt x="21240" y="11336"/>
                    <a:pt x="21288" y="10082"/>
                  </a:cubicBezTo>
                  <a:lnTo>
                    <a:pt x="21470" y="5337"/>
                  </a:lnTo>
                  <a:cubicBezTo>
                    <a:pt x="21518" y="4084"/>
                    <a:pt x="20762" y="3019"/>
                    <a:pt x="19780" y="2958"/>
                  </a:cubicBezTo>
                  <a:cubicBezTo>
                    <a:pt x="18797" y="2896"/>
                    <a:pt x="17963" y="3862"/>
                    <a:pt x="17915" y="5115"/>
                  </a:cubicBezTo>
                  <a:lnTo>
                    <a:pt x="17733" y="98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2" name="Rectangle">
              <a:extLst>
                <a:ext uri="{FF2B5EF4-FFF2-40B4-BE49-F238E27FC236}">
                  <a16:creationId xmlns:a16="http://schemas.microsoft.com/office/drawing/2014/main" id="{037209A8-8AD5-4DC0-8EAB-59C95D894649}"/>
                </a:ext>
              </a:extLst>
            </p:cNvPr>
            <p:cNvSpPr/>
            <p:nvPr/>
          </p:nvSpPr>
          <p:spPr>
            <a:xfrm>
              <a:off x="17113766" y="-1"/>
              <a:ext cx="1369037" cy="272785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3" name="Circle">
              <a:extLst>
                <a:ext uri="{FF2B5EF4-FFF2-40B4-BE49-F238E27FC236}">
                  <a16:creationId xmlns:a16="http://schemas.microsoft.com/office/drawing/2014/main" id="{8694E880-87F9-49A0-BAC6-FEA97806FA8F}"/>
                </a:ext>
              </a:extLst>
            </p:cNvPr>
            <p:cNvSpPr/>
            <p:nvPr/>
          </p:nvSpPr>
          <p:spPr>
            <a:xfrm rot="3600000">
              <a:off x="15374487" y="10504537"/>
              <a:ext cx="845042" cy="845046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967BFF95-EE7D-450C-A7CF-A530CEA23374}"/>
                </a:ext>
              </a:extLst>
            </p:cNvPr>
            <p:cNvSpPr/>
            <p:nvPr/>
          </p:nvSpPr>
          <p:spPr>
            <a:xfrm rot="3600000">
              <a:off x="15430149" y="10564956"/>
              <a:ext cx="733718" cy="724209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9BD66D1B-D682-4678-9973-F321BE9D8814}"/>
                </a:ext>
              </a:extLst>
            </p:cNvPr>
            <p:cNvSpPr/>
            <p:nvPr/>
          </p:nvSpPr>
          <p:spPr>
            <a:xfrm rot="19800000">
              <a:off x="15634581" y="10649132"/>
              <a:ext cx="324852" cy="555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9" name="Circle">
              <a:extLst>
                <a:ext uri="{FF2B5EF4-FFF2-40B4-BE49-F238E27FC236}">
                  <a16:creationId xmlns:a16="http://schemas.microsoft.com/office/drawing/2014/main" id="{ECC94146-0E40-45B3-9477-2BEFACAFF17A}"/>
                </a:ext>
              </a:extLst>
            </p:cNvPr>
            <p:cNvSpPr/>
            <p:nvPr/>
          </p:nvSpPr>
          <p:spPr>
            <a:xfrm rot="6000000">
              <a:off x="16939024" y="10588474"/>
              <a:ext cx="677170" cy="677173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0" name="Oval">
              <a:extLst>
                <a:ext uri="{FF2B5EF4-FFF2-40B4-BE49-F238E27FC236}">
                  <a16:creationId xmlns:a16="http://schemas.microsoft.com/office/drawing/2014/main" id="{7D6DD618-7327-4F58-900D-560734DAFF4C}"/>
                </a:ext>
              </a:extLst>
            </p:cNvPr>
            <p:cNvSpPr/>
            <p:nvPr/>
          </p:nvSpPr>
          <p:spPr>
            <a:xfrm rot="6000000">
              <a:off x="16983628" y="10636890"/>
              <a:ext cx="587962" cy="580341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5F46FE14-56ED-4A37-8291-55AF4A752AA2}"/>
                </a:ext>
              </a:extLst>
            </p:cNvPr>
            <p:cNvSpPr/>
            <p:nvPr/>
          </p:nvSpPr>
          <p:spPr>
            <a:xfrm rot="600000">
              <a:off x="17147449" y="10704344"/>
              <a:ext cx="260319" cy="445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059A0CC2-0964-41E6-B449-C239E7E63F62}"/>
                </a:ext>
              </a:extLst>
            </p:cNvPr>
            <p:cNvSpPr/>
            <p:nvPr/>
          </p:nvSpPr>
          <p:spPr>
            <a:xfrm rot="20700000">
              <a:off x="14348545" y="12628193"/>
              <a:ext cx="1626511" cy="712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4DBFC28C-C805-4A02-AB56-702C4129DDA8}"/>
                </a:ext>
              </a:extLst>
            </p:cNvPr>
            <p:cNvSpPr/>
            <p:nvPr/>
          </p:nvSpPr>
          <p:spPr>
            <a:xfrm rot="20700000">
              <a:off x="14322656" y="12602197"/>
              <a:ext cx="1678731" cy="764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2274" y="1473"/>
                  </a:moveTo>
                  <a:lnTo>
                    <a:pt x="19326" y="1473"/>
                  </a:lnTo>
                  <a:lnTo>
                    <a:pt x="20929" y="4991"/>
                  </a:lnTo>
                  <a:lnTo>
                    <a:pt x="20929" y="16609"/>
                  </a:lnTo>
                  <a:cubicBezTo>
                    <a:pt x="20929" y="16609"/>
                    <a:pt x="19326" y="20127"/>
                    <a:pt x="19326" y="20127"/>
                  </a:cubicBezTo>
                  <a:lnTo>
                    <a:pt x="2274" y="20127"/>
                  </a:lnTo>
                  <a:lnTo>
                    <a:pt x="671" y="16609"/>
                  </a:lnTo>
                  <a:lnTo>
                    <a:pt x="671" y="4991"/>
                  </a:lnTo>
                  <a:lnTo>
                    <a:pt x="2274" y="1473"/>
                  </a:lnTo>
                  <a:close/>
                  <a:moveTo>
                    <a:pt x="10800" y="3927"/>
                  </a:moveTo>
                  <a:cubicBezTo>
                    <a:pt x="9073" y="3927"/>
                    <a:pt x="7668" y="7010"/>
                    <a:pt x="7668" y="10800"/>
                  </a:cubicBezTo>
                  <a:cubicBezTo>
                    <a:pt x="7668" y="14589"/>
                    <a:pt x="9073" y="17645"/>
                    <a:pt x="10800" y="17645"/>
                  </a:cubicBezTo>
                  <a:cubicBezTo>
                    <a:pt x="12527" y="17645"/>
                    <a:pt x="13919" y="14589"/>
                    <a:pt x="13919" y="10800"/>
                  </a:cubicBezTo>
                  <a:cubicBezTo>
                    <a:pt x="13919" y="7010"/>
                    <a:pt x="12527" y="3927"/>
                    <a:pt x="10800" y="3927"/>
                  </a:cubicBezTo>
                  <a:close/>
                  <a:moveTo>
                    <a:pt x="10651" y="5536"/>
                  </a:moveTo>
                  <a:lnTo>
                    <a:pt x="11011" y="5536"/>
                  </a:lnTo>
                  <a:lnTo>
                    <a:pt x="11011" y="5891"/>
                  </a:lnTo>
                  <a:cubicBezTo>
                    <a:pt x="11227" y="5981"/>
                    <a:pt x="11424" y="6106"/>
                    <a:pt x="11583" y="6300"/>
                  </a:cubicBezTo>
                  <a:cubicBezTo>
                    <a:pt x="11742" y="6492"/>
                    <a:pt x="11897" y="6799"/>
                    <a:pt x="12068" y="7200"/>
                  </a:cubicBezTo>
                  <a:lnTo>
                    <a:pt x="11546" y="7991"/>
                  </a:lnTo>
                  <a:cubicBezTo>
                    <a:pt x="11388" y="7684"/>
                    <a:pt x="11209" y="7470"/>
                    <a:pt x="11011" y="7309"/>
                  </a:cubicBezTo>
                  <a:lnTo>
                    <a:pt x="11011" y="9355"/>
                  </a:lnTo>
                  <a:cubicBezTo>
                    <a:pt x="11236" y="9482"/>
                    <a:pt x="11416" y="9631"/>
                    <a:pt x="11546" y="9791"/>
                  </a:cubicBezTo>
                  <a:cubicBezTo>
                    <a:pt x="11757" y="10051"/>
                    <a:pt x="11915" y="10359"/>
                    <a:pt x="12030" y="10745"/>
                  </a:cubicBezTo>
                  <a:cubicBezTo>
                    <a:pt x="12146" y="11132"/>
                    <a:pt x="12204" y="11586"/>
                    <a:pt x="12204" y="12082"/>
                  </a:cubicBezTo>
                  <a:cubicBezTo>
                    <a:pt x="12204" y="12469"/>
                    <a:pt x="12167" y="12832"/>
                    <a:pt x="12093" y="13173"/>
                  </a:cubicBezTo>
                  <a:cubicBezTo>
                    <a:pt x="12019" y="13514"/>
                    <a:pt x="11924" y="13775"/>
                    <a:pt x="11794" y="13991"/>
                  </a:cubicBezTo>
                  <a:cubicBezTo>
                    <a:pt x="11665" y="14205"/>
                    <a:pt x="11521" y="14384"/>
                    <a:pt x="11372" y="14482"/>
                  </a:cubicBezTo>
                  <a:cubicBezTo>
                    <a:pt x="11292" y="14533"/>
                    <a:pt x="11171" y="14565"/>
                    <a:pt x="11011" y="14591"/>
                  </a:cubicBezTo>
                  <a:lnTo>
                    <a:pt x="11011" y="16064"/>
                  </a:lnTo>
                  <a:lnTo>
                    <a:pt x="10651" y="16064"/>
                  </a:lnTo>
                  <a:lnTo>
                    <a:pt x="10651" y="14591"/>
                  </a:lnTo>
                  <a:cubicBezTo>
                    <a:pt x="10448" y="14536"/>
                    <a:pt x="10273" y="14449"/>
                    <a:pt x="10129" y="14318"/>
                  </a:cubicBezTo>
                  <a:cubicBezTo>
                    <a:pt x="9984" y="14189"/>
                    <a:pt x="9848" y="13989"/>
                    <a:pt x="9719" y="13745"/>
                  </a:cubicBezTo>
                  <a:cubicBezTo>
                    <a:pt x="9621" y="13563"/>
                    <a:pt x="9503" y="13298"/>
                    <a:pt x="9383" y="12927"/>
                  </a:cubicBezTo>
                  <a:lnTo>
                    <a:pt x="9930" y="12082"/>
                  </a:lnTo>
                  <a:cubicBezTo>
                    <a:pt x="10141" y="12727"/>
                    <a:pt x="10383" y="13117"/>
                    <a:pt x="10651" y="13227"/>
                  </a:cubicBezTo>
                  <a:lnTo>
                    <a:pt x="10651" y="10855"/>
                  </a:lnTo>
                  <a:cubicBezTo>
                    <a:pt x="10372" y="10716"/>
                    <a:pt x="10139" y="10519"/>
                    <a:pt x="9967" y="10255"/>
                  </a:cubicBezTo>
                  <a:cubicBezTo>
                    <a:pt x="9795" y="9989"/>
                    <a:pt x="9671" y="9685"/>
                    <a:pt x="9594" y="9327"/>
                  </a:cubicBezTo>
                  <a:cubicBezTo>
                    <a:pt x="9518" y="8968"/>
                    <a:pt x="9483" y="8614"/>
                    <a:pt x="9483" y="8264"/>
                  </a:cubicBezTo>
                  <a:cubicBezTo>
                    <a:pt x="9483" y="7964"/>
                    <a:pt x="9516" y="7645"/>
                    <a:pt x="9582" y="7336"/>
                  </a:cubicBezTo>
                  <a:cubicBezTo>
                    <a:pt x="9648" y="7029"/>
                    <a:pt x="9734" y="6765"/>
                    <a:pt x="9855" y="6545"/>
                  </a:cubicBezTo>
                  <a:cubicBezTo>
                    <a:pt x="9977" y="6327"/>
                    <a:pt x="10108" y="6163"/>
                    <a:pt x="10253" y="6055"/>
                  </a:cubicBezTo>
                  <a:cubicBezTo>
                    <a:pt x="10338" y="5988"/>
                    <a:pt x="10478" y="5945"/>
                    <a:pt x="10651" y="5891"/>
                  </a:cubicBezTo>
                  <a:cubicBezTo>
                    <a:pt x="10651" y="5891"/>
                    <a:pt x="10651" y="5536"/>
                    <a:pt x="10651" y="5536"/>
                  </a:cubicBezTo>
                  <a:close/>
                  <a:moveTo>
                    <a:pt x="10651" y="7227"/>
                  </a:moveTo>
                  <a:cubicBezTo>
                    <a:pt x="10461" y="7297"/>
                    <a:pt x="10325" y="7402"/>
                    <a:pt x="10241" y="7582"/>
                  </a:cubicBezTo>
                  <a:cubicBezTo>
                    <a:pt x="10157" y="7763"/>
                    <a:pt x="10104" y="7984"/>
                    <a:pt x="10104" y="8209"/>
                  </a:cubicBezTo>
                  <a:cubicBezTo>
                    <a:pt x="10104" y="8414"/>
                    <a:pt x="10148" y="8576"/>
                    <a:pt x="10216" y="8727"/>
                  </a:cubicBezTo>
                  <a:cubicBezTo>
                    <a:pt x="10283" y="8878"/>
                    <a:pt x="10428" y="9033"/>
                    <a:pt x="10651" y="9164"/>
                  </a:cubicBezTo>
                  <a:lnTo>
                    <a:pt x="10651" y="7227"/>
                  </a:lnTo>
                  <a:close/>
                  <a:moveTo>
                    <a:pt x="11011" y="11045"/>
                  </a:moveTo>
                  <a:lnTo>
                    <a:pt x="11011" y="13255"/>
                  </a:lnTo>
                  <a:cubicBezTo>
                    <a:pt x="11191" y="13199"/>
                    <a:pt x="11333" y="13075"/>
                    <a:pt x="11421" y="12873"/>
                  </a:cubicBezTo>
                  <a:cubicBezTo>
                    <a:pt x="11509" y="12669"/>
                    <a:pt x="11546" y="12439"/>
                    <a:pt x="11546" y="12164"/>
                  </a:cubicBezTo>
                  <a:cubicBezTo>
                    <a:pt x="11546" y="11928"/>
                    <a:pt x="11512" y="11702"/>
                    <a:pt x="11434" y="11509"/>
                  </a:cubicBezTo>
                  <a:cubicBezTo>
                    <a:pt x="11356" y="11318"/>
                    <a:pt x="11211" y="11172"/>
                    <a:pt x="11011" y="1104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B3D84615-93EF-44DB-AD18-3D0D4FF07956}"/>
                </a:ext>
              </a:extLst>
            </p:cNvPr>
            <p:cNvSpPr/>
            <p:nvPr/>
          </p:nvSpPr>
          <p:spPr>
            <a:xfrm rot="600000">
              <a:off x="15963398" y="9470866"/>
              <a:ext cx="1626509" cy="712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27C4B4FD-ACB7-4627-99E1-3B023AF3A616}"/>
                </a:ext>
              </a:extLst>
            </p:cNvPr>
            <p:cNvSpPr/>
            <p:nvPr/>
          </p:nvSpPr>
          <p:spPr>
            <a:xfrm rot="600000">
              <a:off x="15937447" y="9444954"/>
              <a:ext cx="1678730" cy="764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2274" y="1473"/>
                  </a:moveTo>
                  <a:lnTo>
                    <a:pt x="19326" y="1473"/>
                  </a:lnTo>
                  <a:lnTo>
                    <a:pt x="20929" y="4991"/>
                  </a:lnTo>
                  <a:lnTo>
                    <a:pt x="20929" y="16609"/>
                  </a:lnTo>
                  <a:cubicBezTo>
                    <a:pt x="20929" y="16609"/>
                    <a:pt x="19326" y="20127"/>
                    <a:pt x="19326" y="20127"/>
                  </a:cubicBezTo>
                  <a:lnTo>
                    <a:pt x="2274" y="20127"/>
                  </a:lnTo>
                  <a:lnTo>
                    <a:pt x="671" y="16609"/>
                  </a:lnTo>
                  <a:lnTo>
                    <a:pt x="671" y="4991"/>
                  </a:lnTo>
                  <a:lnTo>
                    <a:pt x="2274" y="1473"/>
                  </a:lnTo>
                  <a:close/>
                  <a:moveTo>
                    <a:pt x="10800" y="3927"/>
                  </a:moveTo>
                  <a:cubicBezTo>
                    <a:pt x="9073" y="3927"/>
                    <a:pt x="7668" y="7010"/>
                    <a:pt x="7668" y="10800"/>
                  </a:cubicBezTo>
                  <a:cubicBezTo>
                    <a:pt x="7668" y="14589"/>
                    <a:pt x="9073" y="17645"/>
                    <a:pt x="10800" y="17645"/>
                  </a:cubicBezTo>
                  <a:cubicBezTo>
                    <a:pt x="12527" y="17645"/>
                    <a:pt x="13919" y="14589"/>
                    <a:pt x="13919" y="10800"/>
                  </a:cubicBezTo>
                  <a:cubicBezTo>
                    <a:pt x="13919" y="7010"/>
                    <a:pt x="12527" y="3927"/>
                    <a:pt x="10800" y="3927"/>
                  </a:cubicBezTo>
                  <a:close/>
                  <a:moveTo>
                    <a:pt x="10651" y="5536"/>
                  </a:moveTo>
                  <a:lnTo>
                    <a:pt x="11011" y="5536"/>
                  </a:lnTo>
                  <a:lnTo>
                    <a:pt x="11011" y="5891"/>
                  </a:lnTo>
                  <a:cubicBezTo>
                    <a:pt x="11227" y="5981"/>
                    <a:pt x="11424" y="6106"/>
                    <a:pt x="11583" y="6300"/>
                  </a:cubicBezTo>
                  <a:cubicBezTo>
                    <a:pt x="11742" y="6492"/>
                    <a:pt x="11897" y="6799"/>
                    <a:pt x="12068" y="7200"/>
                  </a:cubicBezTo>
                  <a:lnTo>
                    <a:pt x="11546" y="7991"/>
                  </a:lnTo>
                  <a:cubicBezTo>
                    <a:pt x="11388" y="7684"/>
                    <a:pt x="11209" y="7470"/>
                    <a:pt x="11011" y="7309"/>
                  </a:cubicBezTo>
                  <a:lnTo>
                    <a:pt x="11011" y="9355"/>
                  </a:lnTo>
                  <a:cubicBezTo>
                    <a:pt x="11236" y="9482"/>
                    <a:pt x="11416" y="9631"/>
                    <a:pt x="11546" y="9791"/>
                  </a:cubicBezTo>
                  <a:cubicBezTo>
                    <a:pt x="11757" y="10051"/>
                    <a:pt x="11915" y="10359"/>
                    <a:pt x="12030" y="10745"/>
                  </a:cubicBezTo>
                  <a:cubicBezTo>
                    <a:pt x="12146" y="11132"/>
                    <a:pt x="12204" y="11586"/>
                    <a:pt x="12204" y="12082"/>
                  </a:cubicBezTo>
                  <a:cubicBezTo>
                    <a:pt x="12204" y="12469"/>
                    <a:pt x="12167" y="12832"/>
                    <a:pt x="12093" y="13173"/>
                  </a:cubicBezTo>
                  <a:cubicBezTo>
                    <a:pt x="12019" y="13514"/>
                    <a:pt x="11924" y="13775"/>
                    <a:pt x="11794" y="13991"/>
                  </a:cubicBezTo>
                  <a:cubicBezTo>
                    <a:pt x="11665" y="14205"/>
                    <a:pt x="11521" y="14384"/>
                    <a:pt x="11372" y="14482"/>
                  </a:cubicBezTo>
                  <a:cubicBezTo>
                    <a:pt x="11292" y="14533"/>
                    <a:pt x="11171" y="14565"/>
                    <a:pt x="11011" y="14591"/>
                  </a:cubicBezTo>
                  <a:lnTo>
                    <a:pt x="11011" y="16064"/>
                  </a:lnTo>
                  <a:lnTo>
                    <a:pt x="10651" y="16064"/>
                  </a:lnTo>
                  <a:lnTo>
                    <a:pt x="10651" y="14591"/>
                  </a:lnTo>
                  <a:cubicBezTo>
                    <a:pt x="10448" y="14536"/>
                    <a:pt x="10273" y="14449"/>
                    <a:pt x="10129" y="14318"/>
                  </a:cubicBezTo>
                  <a:cubicBezTo>
                    <a:pt x="9984" y="14189"/>
                    <a:pt x="9848" y="13989"/>
                    <a:pt x="9719" y="13745"/>
                  </a:cubicBezTo>
                  <a:cubicBezTo>
                    <a:pt x="9621" y="13563"/>
                    <a:pt x="9503" y="13298"/>
                    <a:pt x="9383" y="12927"/>
                  </a:cubicBezTo>
                  <a:lnTo>
                    <a:pt x="9930" y="12082"/>
                  </a:lnTo>
                  <a:cubicBezTo>
                    <a:pt x="10141" y="12727"/>
                    <a:pt x="10383" y="13117"/>
                    <a:pt x="10651" y="13227"/>
                  </a:cubicBezTo>
                  <a:lnTo>
                    <a:pt x="10651" y="10855"/>
                  </a:lnTo>
                  <a:cubicBezTo>
                    <a:pt x="10372" y="10716"/>
                    <a:pt x="10139" y="10519"/>
                    <a:pt x="9967" y="10255"/>
                  </a:cubicBezTo>
                  <a:cubicBezTo>
                    <a:pt x="9795" y="9989"/>
                    <a:pt x="9671" y="9685"/>
                    <a:pt x="9594" y="9327"/>
                  </a:cubicBezTo>
                  <a:cubicBezTo>
                    <a:pt x="9518" y="8968"/>
                    <a:pt x="9483" y="8614"/>
                    <a:pt x="9483" y="8264"/>
                  </a:cubicBezTo>
                  <a:cubicBezTo>
                    <a:pt x="9483" y="7964"/>
                    <a:pt x="9516" y="7645"/>
                    <a:pt x="9582" y="7336"/>
                  </a:cubicBezTo>
                  <a:cubicBezTo>
                    <a:pt x="9648" y="7029"/>
                    <a:pt x="9734" y="6765"/>
                    <a:pt x="9855" y="6545"/>
                  </a:cubicBezTo>
                  <a:cubicBezTo>
                    <a:pt x="9977" y="6327"/>
                    <a:pt x="10108" y="6163"/>
                    <a:pt x="10253" y="6055"/>
                  </a:cubicBezTo>
                  <a:cubicBezTo>
                    <a:pt x="10338" y="5988"/>
                    <a:pt x="10478" y="5945"/>
                    <a:pt x="10651" y="5891"/>
                  </a:cubicBezTo>
                  <a:cubicBezTo>
                    <a:pt x="10651" y="5891"/>
                    <a:pt x="10651" y="5536"/>
                    <a:pt x="10651" y="5536"/>
                  </a:cubicBezTo>
                  <a:close/>
                  <a:moveTo>
                    <a:pt x="10651" y="7227"/>
                  </a:moveTo>
                  <a:cubicBezTo>
                    <a:pt x="10461" y="7297"/>
                    <a:pt x="10325" y="7402"/>
                    <a:pt x="10241" y="7582"/>
                  </a:cubicBezTo>
                  <a:cubicBezTo>
                    <a:pt x="10157" y="7763"/>
                    <a:pt x="10104" y="7984"/>
                    <a:pt x="10104" y="8209"/>
                  </a:cubicBezTo>
                  <a:cubicBezTo>
                    <a:pt x="10104" y="8414"/>
                    <a:pt x="10148" y="8576"/>
                    <a:pt x="10216" y="8727"/>
                  </a:cubicBezTo>
                  <a:cubicBezTo>
                    <a:pt x="10283" y="8878"/>
                    <a:pt x="10428" y="9033"/>
                    <a:pt x="10651" y="9164"/>
                  </a:cubicBezTo>
                  <a:lnTo>
                    <a:pt x="10651" y="7227"/>
                  </a:lnTo>
                  <a:close/>
                  <a:moveTo>
                    <a:pt x="11011" y="11045"/>
                  </a:moveTo>
                  <a:lnTo>
                    <a:pt x="11011" y="13255"/>
                  </a:lnTo>
                  <a:cubicBezTo>
                    <a:pt x="11191" y="13199"/>
                    <a:pt x="11333" y="13075"/>
                    <a:pt x="11421" y="12873"/>
                  </a:cubicBezTo>
                  <a:cubicBezTo>
                    <a:pt x="11509" y="12669"/>
                    <a:pt x="11546" y="12439"/>
                    <a:pt x="11546" y="12164"/>
                  </a:cubicBezTo>
                  <a:cubicBezTo>
                    <a:pt x="11546" y="11928"/>
                    <a:pt x="11512" y="11702"/>
                    <a:pt x="11434" y="11509"/>
                  </a:cubicBezTo>
                  <a:cubicBezTo>
                    <a:pt x="11356" y="11318"/>
                    <a:pt x="11211" y="11172"/>
                    <a:pt x="11011" y="1104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7C8147CB-7A07-40E5-BEFC-5B1D0464A933}"/>
                </a:ext>
              </a:extLst>
            </p:cNvPr>
            <p:cNvSpPr/>
            <p:nvPr/>
          </p:nvSpPr>
          <p:spPr>
            <a:xfrm rot="300000">
              <a:off x="19534989" y="12549537"/>
              <a:ext cx="1630431" cy="714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4E1755D7-489D-4080-BFFC-A75C6B31AC54}"/>
                </a:ext>
              </a:extLst>
            </p:cNvPr>
            <p:cNvSpPr/>
            <p:nvPr/>
          </p:nvSpPr>
          <p:spPr>
            <a:xfrm rot="300000">
              <a:off x="19508992" y="12523547"/>
              <a:ext cx="1682776" cy="76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2274" y="1473"/>
                  </a:moveTo>
                  <a:lnTo>
                    <a:pt x="19326" y="1473"/>
                  </a:lnTo>
                  <a:lnTo>
                    <a:pt x="20929" y="4991"/>
                  </a:lnTo>
                  <a:lnTo>
                    <a:pt x="20929" y="16609"/>
                  </a:lnTo>
                  <a:cubicBezTo>
                    <a:pt x="20929" y="16609"/>
                    <a:pt x="19326" y="20127"/>
                    <a:pt x="19326" y="20127"/>
                  </a:cubicBezTo>
                  <a:lnTo>
                    <a:pt x="2274" y="20127"/>
                  </a:lnTo>
                  <a:lnTo>
                    <a:pt x="671" y="16609"/>
                  </a:lnTo>
                  <a:lnTo>
                    <a:pt x="671" y="4991"/>
                  </a:lnTo>
                  <a:lnTo>
                    <a:pt x="2274" y="1473"/>
                  </a:lnTo>
                  <a:close/>
                  <a:moveTo>
                    <a:pt x="10800" y="3927"/>
                  </a:moveTo>
                  <a:cubicBezTo>
                    <a:pt x="9073" y="3927"/>
                    <a:pt x="7668" y="7010"/>
                    <a:pt x="7668" y="10800"/>
                  </a:cubicBezTo>
                  <a:cubicBezTo>
                    <a:pt x="7668" y="14589"/>
                    <a:pt x="9073" y="17645"/>
                    <a:pt x="10800" y="17645"/>
                  </a:cubicBezTo>
                  <a:cubicBezTo>
                    <a:pt x="12527" y="17645"/>
                    <a:pt x="13919" y="14589"/>
                    <a:pt x="13919" y="10800"/>
                  </a:cubicBezTo>
                  <a:cubicBezTo>
                    <a:pt x="13919" y="7010"/>
                    <a:pt x="12527" y="3927"/>
                    <a:pt x="10800" y="3927"/>
                  </a:cubicBezTo>
                  <a:close/>
                  <a:moveTo>
                    <a:pt x="10651" y="5536"/>
                  </a:moveTo>
                  <a:lnTo>
                    <a:pt x="11011" y="5536"/>
                  </a:lnTo>
                  <a:lnTo>
                    <a:pt x="11011" y="5891"/>
                  </a:lnTo>
                  <a:cubicBezTo>
                    <a:pt x="11227" y="5981"/>
                    <a:pt x="11424" y="6106"/>
                    <a:pt x="11583" y="6300"/>
                  </a:cubicBezTo>
                  <a:cubicBezTo>
                    <a:pt x="11742" y="6492"/>
                    <a:pt x="11897" y="6799"/>
                    <a:pt x="12068" y="7200"/>
                  </a:cubicBezTo>
                  <a:lnTo>
                    <a:pt x="11546" y="7991"/>
                  </a:lnTo>
                  <a:cubicBezTo>
                    <a:pt x="11388" y="7684"/>
                    <a:pt x="11209" y="7470"/>
                    <a:pt x="11011" y="7309"/>
                  </a:cubicBezTo>
                  <a:lnTo>
                    <a:pt x="11011" y="9355"/>
                  </a:lnTo>
                  <a:cubicBezTo>
                    <a:pt x="11236" y="9482"/>
                    <a:pt x="11416" y="9631"/>
                    <a:pt x="11546" y="9791"/>
                  </a:cubicBezTo>
                  <a:cubicBezTo>
                    <a:pt x="11757" y="10051"/>
                    <a:pt x="11915" y="10359"/>
                    <a:pt x="12030" y="10745"/>
                  </a:cubicBezTo>
                  <a:cubicBezTo>
                    <a:pt x="12146" y="11132"/>
                    <a:pt x="12204" y="11586"/>
                    <a:pt x="12204" y="12082"/>
                  </a:cubicBezTo>
                  <a:cubicBezTo>
                    <a:pt x="12204" y="12469"/>
                    <a:pt x="12167" y="12832"/>
                    <a:pt x="12093" y="13173"/>
                  </a:cubicBezTo>
                  <a:cubicBezTo>
                    <a:pt x="12019" y="13514"/>
                    <a:pt x="11924" y="13775"/>
                    <a:pt x="11794" y="13991"/>
                  </a:cubicBezTo>
                  <a:cubicBezTo>
                    <a:pt x="11665" y="14205"/>
                    <a:pt x="11521" y="14384"/>
                    <a:pt x="11372" y="14482"/>
                  </a:cubicBezTo>
                  <a:cubicBezTo>
                    <a:pt x="11292" y="14533"/>
                    <a:pt x="11171" y="14565"/>
                    <a:pt x="11011" y="14591"/>
                  </a:cubicBezTo>
                  <a:lnTo>
                    <a:pt x="11011" y="16064"/>
                  </a:lnTo>
                  <a:lnTo>
                    <a:pt x="10651" y="16064"/>
                  </a:lnTo>
                  <a:lnTo>
                    <a:pt x="10651" y="14591"/>
                  </a:lnTo>
                  <a:cubicBezTo>
                    <a:pt x="10448" y="14536"/>
                    <a:pt x="10273" y="14449"/>
                    <a:pt x="10129" y="14318"/>
                  </a:cubicBezTo>
                  <a:cubicBezTo>
                    <a:pt x="9984" y="14189"/>
                    <a:pt x="9848" y="13989"/>
                    <a:pt x="9719" y="13745"/>
                  </a:cubicBezTo>
                  <a:cubicBezTo>
                    <a:pt x="9621" y="13563"/>
                    <a:pt x="9503" y="13298"/>
                    <a:pt x="9383" y="12927"/>
                  </a:cubicBezTo>
                  <a:lnTo>
                    <a:pt x="9930" y="12082"/>
                  </a:lnTo>
                  <a:cubicBezTo>
                    <a:pt x="10141" y="12727"/>
                    <a:pt x="10383" y="13117"/>
                    <a:pt x="10651" y="13227"/>
                  </a:cubicBezTo>
                  <a:lnTo>
                    <a:pt x="10651" y="10855"/>
                  </a:lnTo>
                  <a:cubicBezTo>
                    <a:pt x="10372" y="10716"/>
                    <a:pt x="10139" y="10519"/>
                    <a:pt x="9967" y="10255"/>
                  </a:cubicBezTo>
                  <a:cubicBezTo>
                    <a:pt x="9795" y="9989"/>
                    <a:pt x="9671" y="9685"/>
                    <a:pt x="9594" y="9327"/>
                  </a:cubicBezTo>
                  <a:cubicBezTo>
                    <a:pt x="9518" y="8968"/>
                    <a:pt x="9483" y="8614"/>
                    <a:pt x="9483" y="8264"/>
                  </a:cubicBezTo>
                  <a:cubicBezTo>
                    <a:pt x="9483" y="7964"/>
                    <a:pt x="9516" y="7645"/>
                    <a:pt x="9582" y="7336"/>
                  </a:cubicBezTo>
                  <a:cubicBezTo>
                    <a:pt x="9648" y="7029"/>
                    <a:pt x="9734" y="6765"/>
                    <a:pt x="9855" y="6545"/>
                  </a:cubicBezTo>
                  <a:cubicBezTo>
                    <a:pt x="9977" y="6327"/>
                    <a:pt x="10108" y="6163"/>
                    <a:pt x="10253" y="6055"/>
                  </a:cubicBezTo>
                  <a:cubicBezTo>
                    <a:pt x="10338" y="5988"/>
                    <a:pt x="10478" y="5945"/>
                    <a:pt x="10651" y="5891"/>
                  </a:cubicBezTo>
                  <a:cubicBezTo>
                    <a:pt x="10651" y="5891"/>
                    <a:pt x="10651" y="5536"/>
                    <a:pt x="10651" y="5536"/>
                  </a:cubicBezTo>
                  <a:close/>
                  <a:moveTo>
                    <a:pt x="10651" y="7227"/>
                  </a:moveTo>
                  <a:cubicBezTo>
                    <a:pt x="10461" y="7297"/>
                    <a:pt x="10325" y="7402"/>
                    <a:pt x="10241" y="7582"/>
                  </a:cubicBezTo>
                  <a:cubicBezTo>
                    <a:pt x="10157" y="7763"/>
                    <a:pt x="10104" y="7984"/>
                    <a:pt x="10104" y="8209"/>
                  </a:cubicBezTo>
                  <a:cubicBezTo>
                    <a:pt x="10104" y="8414"/>
                    <a:pt x="10148" y="8576"/>
                    <a:pt x="10216" y="8727"/>
                  </a:cubicBezTo>
                  <a:cubicBezTo>
                    <a:pt x="10283" y="8878"/>
                    <a:pt x="10428" y="9033"/>
                    <a:pt x="10651" y="9164"/>
                  </a:cubicBezTo>
                  <a:lnTo>
                    <a:pt x="10651" y="7227"/>
                  </a:lnTo>
                  <a:close/>
                  <a:moveTo>
                    <a:pt x="11011" y="11045"/>
                  </a:moveTo>
                  <a:lnTo>
                    <a:pt x="11011" y="13255"/>
                  </a:lnTo>
                  <a:cubicBezTo>
                    <a:pt x="11191" y="13199"/>
                    <a:pt x="11333" y="13075"/>
                    <a:pt x="11421" y="12873"/>
                  </a:cubicBezTo>
                  <a:cubicBezTo>
                    <a:pt x="11509" y="12669"/>
                    <a:pt x="11546" y="12439"/>
                    <a:pt x="11546" y="12164"/>
                  </a:cubicBezTo>
                  <a:cubicBezTo>
                    <a:pt x="11546" y="11928"/>
                    <a:pt x="11512" y="11702"/>
                    <a:pt x="11434" y="11509"/>
                  </a:cubicBezTo>
                  <a:cubicBezTo>
                    <a:pt x="11356" y="11318"/>
                    <a:pt x="11211" y="11172"/>
                    <a:pt x="11011" y="1104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9" name="Circle">
              <a:extLst>
                <a:ext uri="{FF2B5EF4-FFF2-40B4-BE49-F238E27FC236}">
                  <a16:creationId xmlns:a16="http://schemas.microsoft.com/office/drawing/2014/main" id="{9FDC6F04-B8AB-43AE-85C8-B1F1644CFD8F}"/>
                </a:ext>
              </a:extLst>
            </p:cNvPr>
            <p:cNvSpPr/>
            <p:nvPr/>
          </p:nvSpPr>
          <p:spPr>
            <a:xfrm rot="3600000">
              <a:off x="18250231" y="10983612"/>
              <a:ext cx="845044" cy="845046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0" name="Circle">
              <a:extLst>
                <a:ext uri="{FF2B5EF4-FFF2-40B4-BE49-F238E27FC236}">
                  <a16:creationId xmlns:a16="http://schemas.microsoft.com/office/drawing/2014/main" id="{355C07A3-3163-46C1-8D68-A6BDC5E5F922}"/>
                </a:ext>
              </a:extLst>
            </p:cNvPr>
            <p:cNvSpPr/>
            <p:nvPr/>
          </p:nvSpPr>
          <p:spPr>
            <a:xfrm rot="3600000">
              <a:off x="18305893" y="11044031"/>
              <a:ext cx="733720" cy="724209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32C08CCF-0C27-4AA3-BE56-9484FFFD854B}"/>
                </a:ext>
              </a:extLst>
            </p:cNvPr>
            <p:cNvSpPr/>
            <p:nvPr/>
          </p:nvSpPr>
          <p:spPr>
            <a:xfrm rot="19800000">
              <a:off x="18510326" y="11128207"/>
              <a:ext cx="324852" cy="555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2" name="Circle">
              <a:extLst>
                <a:ext uri="{FF2B5EF4-FFF2-40B4-BE49-F238E27FC236}">
                  <a16:creationId xmlns:a16="http://schemas.microsoft.com/office/drawing/2014/main" id="{5FE34BA5-1E58-49F5-AA6B-A83E33C16234}"/>
                </a:ext>
              </a:extLst>
            </p:cNvPr>
            <p:cNvSpPr/>
            <p:nvPr/>
          </p:nvSpPr>
          <p:spPr>
            <a:xfrm rot="6000000">
              <a:off x="17941934" y="8206384"/>
              <a:ext cx="677170" cy="677172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3" name="Oval">
              <a:extLst>
                <a:ext uri="{FF2B5EF4-FFF2-40B4-BE49-F238E27FC236}">
                  <a16:creationId xmlns:a16="http://schemas.microsoft.com/office/drawing/2014/main" id="{70DD4D96-4BF9-4425-8607-3EAB04656D63}"/>
                </a:ext>
              </a:extLst>
            </p:cNvPr>
            <p:cNvSpPr/>
            <p:nvPr/>
          </p:nvSpPr>
          <p:spPr>
            <a:xfrm rot="6000000">
              <a:off x="17986538" y="8254800"/>
              <a:ext cx="587962" cy="580340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4" name="Shape">
              <a:extLst>
                <a:ext uri="{FF2B5EF4-FFF2-40B4-BE49-F238E27FC236}">
                  <a16:creationId xmlns:a16="http://schemas.microsoft.com/office/drawing/2014/main" id="{1C5C4661-509A-469F-807D-8236F93FE8A2}"/>
                </a:ext>
              </a:extLst>
            </p:cNvPr>
            <p:cNvSpPr/>
            <p:nvPr/>
          </p:nvSpPr>
          <p:spPr>
            <a:xfrm rot="600000">
              <a:off x="18150359" y="8322253"/>
              <a:ext cx="260319" cy="445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5" name="Shape">
              <a:extLst>
                <a:ext uri="{FF2B5EF4-FFF2-40B4-BE49-F238E27FC236}">
                  <a16:creationId xmlns:a16="http://schemas.microsoft.com/office/drawing/2014/main" id="{BD021709-5DBA-4DA5-826C-9D799025FBA1}"/>
                </a:ext>
              </a:extLst>
            </p:cNvPr>
            <p:cNvSpPr/>
            <p:nvPr/>
          </p:nvSpPr>
          <p:spPr>
            <a:xfrm rot="3600000">
              <a:off x="19103895" y="10962655"/>
              <a:ext cx="1626509" cy="712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6" name="Shape">
              <a:extLst>
                <a:ext uri="{FF2B5EF4-FFF2-40B4-BE49-F238E27FC236}">
                  <a16:creationId xmlns:a16="http://schemas.microsoft.com/office/drawing/2014/main" id="{12D86B59-4FFA-43BC-92FC-B22C54BCFE4F}"/>
                </a:ext>
              </a:extLst>
            </p:cNvPr>
            <p:cNvSpPr/>
            <p:nvPr/>
          </p:nvSpPr>
          <p:spPr>
            <a:xfrm rot="3600000">
              <a:off x="19077747" y="10936800"/>
              <a:ext cx="1678730" cy="764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2274" y="1473"/>
                  </a:moveTo>
                  <a:lnTo>
                    <a:pt x="19326" y="1473"/>
                  </a:lnTo>
                  <a:lnTo>
                    <a:pt x="20929" y="4991"/>
                  </a:lnTo>
                  <a:lnTo>
                    <a:pt x="20929" y="16609"/>
                  </a:lnTo>
                  <a:cubicBezTo>
                    <a:pt x="20929" y="16609"/>
                    <a:pt x="19326" y="20127"/>
                    <a:pt x="19326" y="20127"/>
                  </a:cubicBezTo>
                  <a:lnTo>
                    <a:pt x="2274" y="20127"/>
                  </a:lnTo>
                  <a:lnTo>
                    <a:pt x="671" y="16609"/>
                  </a:lnTo>
                  <a:lnTo>
                    <a:pt x="671" y="4991"/>
                  </a:lnTo>
                  <a:lnTo>
                    <a:pt x="2274" y="1473"/>
                  </a:lnTo>
                  <a:close/>
                  <a:moveTo>
                    <a:pt x="10800" y="3927"/>
                  </a:moveTo>
                  <a:cubicBezTo>
                    <a:pt x="9073" y="3927"/>
                    <a:pt x="7668" y="7010"/>
                    <a:pt x="7668" y="10800"/>
                  </a:cubicBezTo>
                  <a:cubicBezTo>
                    <a:pt x="7668" y="14589"/>
                    <a:pt x="9073" y="17645"/>
                    <a:pt x="10800" y="17645"/>
                  </a:cubicBezTo>
                  <a:cubicBezTo>
                    <a:pt x="12527" y="17645"/>
                    <a:pt x="13919" y="14589"/>
                    <a:pt x="13919" y="10800"/>
                  </a:cubicBezTo>
                  <a:cubicBezTo>
                    <a:pt x="13919" y="7010"/>
                    <a:pt x="12527" y="3927"/>
                    <a:pt x="10800" y="3927"/>
                  </a:cubicBezTo>
                  <a:close/>
                  <a:moveTo>
                    <a:pt x="10651" y="5536"/>
                  </a:moveTo>
                  <a:lnTo>
                    <a:pt x="11011" y="5536"/>
                  </a:lnTo>
                  <a:lnTo>
                    <a:pt x="11011" y="5891"/>
                  </a:lnTo>
                  <a:cubicBezTo>
                    <a:pt x="11227" y="5981"/>
                    <a:pt x="11424" y="6106"/>
                    <a:pt x="11583" y="6300"/>
                  </a:cubicBezTo>
                  <a:cubicBezTo>
                    <a:pt x="11742" y="6492"/>
                    <a:pt x="11897" y="6799"/>
                    <a:pt x="12068" y="7200"/>
                  </a:cubicBezTo>
                  <a:lnTo>
                    <a:pt x="11546" y="7991"/>
                  </a:lnTo>
                  <a:cubicBezTo>
                    <a:pt x="11388" y="7684"/>
                    <a:pt x="11209" y="7470"/>
                    <a:pt x="11011" y="7309"/>
                  </a:cubicBezTo>
                  <a:lnTo>
                    <a:pt x="11011" y="9355"/>
                  </a:lnTo>
                  <a:cubicBezTo>
                    <a:pt x="11236" y="9482"/>
                    <a:pt x="11416" y="9631"/>
                    <a:pt x="11546" y="9791"/>
                  </a:cubicBezTo>
                  <a:cubicBezTo>
                    <a:pt x="11757" y="10051"/>
                    <a:pt x="11915" y="10359"/>
                    <a:pt x="12030" y="10745"/>
                  </a:cubicBezTo>
                  <a:cubicBezTo>
                    <a:pt x="12146" y="11132"/>
                    <a:pt x="12204" y="11586"/>
                    <a:pt x="12204" y="12082"/>
                  </a:cubicBezTo>
                  <a:cubicBezTo>
                    <a:pt x="12204" y="12469"/>
                    <a:pt x="12167" y="12832"/>
                    <a:pt x="12093" y="13173"/>
                  </a:cubicBezTo>
                  <a:cubicBezTo>
                    <a:pt x="12019" y="13514"/>
                    <a:pt x="11924" y="13775"/>
                    <a:pt x="11794" y="13991"/>
                  </a:cubicBezTo>
                  <a:cubicBezTo>
                    <a:pt x="11665" y="14205"/>
                    <a:pt x="11521" y="14384"/>
                    <a:pt x="11372" y="14482"/>
                  </a:cubicBezTo>
                  <a:cubicBezTo>
                    <a:pt x="11292" y="14533"/>
                    <a:pt x="11171" y="14565"/>
                    <a:pt x="11011" y="14591"/>
                  </a:cubicBezTo>
                  <a:lnTo>
                    <a:pt x="11011" y="16064"/>
                  </a:lnTo>
                  <a:lnTo>
                    <a:pt x="10651" y="16064"/>
                  </a:lnTo>
                  <a:lnTo>
                    <a:pt x="10651" y="14591"/>
                  </a:lnTo>
                  <a:cubicBezTo>
                    <a:pt x="10448" y="14536"/>
                    <a:pt x="10273" y="14449"/>
                    <a:pt x="10129" y="14318"/>
                  </a:cubicBezTo>
                  <a:cubicBezTo>
                    <a:pt x="9984" y="14189"/>
                    <a:pt x="9848" y="13989"/>
                    <a:pt x="9719" y="13745"/>
                  </a:cubicBezTo>
                  <a:cubicBezTo>
                    <a:pt x="9621" y="13563"/>
                    <a:pt x="9503" y="13298"/>
                    <a:pt x="9383" y="12927"/>
                  </a:cubicBezTo>
                  <a:lnTo>
                    <a:pt x="9930" y="12082"/>
                  </a:lnTo>
                  <a:cubicBezTo>
                    <a:pt x="10141" y="12727"/>
                    <a:pt x="10383" y="13117"/>
                    <a:pt x="10651" y="13227"/>
                  </a:cubicBezTo>
                  <a:lnTo>
                    <a:pt x="10651" y="10855"/>
                  </a:lnTo>
                  <a:cubicBezTo>
                    <a:pt x="10372" y="10716"/>
                    <a:pt x="10139" y="10519"/>
                    <a:pt x="9967" y="10255"/>
                  </a:cubicBezTo>
                  <a:cubicBezTo>
                    <a:pt x="9795" y="9989"/>
                    <a:pt x="9671" y="9685"/>
                    <a:pt x="9594" y="9327"/>
                  </a:cubicBezTo>
                  <a:cubicBezTo>
                    <a:pt x="9518" y="8968"/>
                    <a:pt x="9483" y="8614"/>
                    <a:pt x="9483" y="8264"/>
                  </a:cubicBezTo>
                  <a:cubicBezTo>
                    <a:pt x="9483" y="7964"/>
                    <a:pt x="9516" y="7645"/>
                    <a:pt x="9582" y="7336"/>
                  </a:cubicBezTo>
                  <a:cubicBezTo>
                    <a:pt x="9648" y="7029"/>
                    <a:pt x="9734" y="6765"/>
                    <a:pt x="9855" y="6545"/>
                  </a:cubicBezTo>
                  <a:cubicBezTo>
                    <a:pt x="9977" y="6327"/>
                    <a:pt x="10108" y="6163"/>
                    <a:pt x="10253" y="6055"/>
                  </a:cubicBezTo>
                  <a:cubicBezTo>
                    <a:pt x="10338" y="5988"/>
                    <a:pt x="10478" y="5945"/>
                    <a:pt x="10651" y="5891"/>
                  </a:cubicBezTo>
                  <a:cubicBezTo>
                    <a:pt x="10651" y="5891"/>
                    <a:pt x="10651" y="5536"/>
                    <a:pt x="10651" y="5536"/>
                  </a:cubicBezTo>
                  <a:close/>
                  <a:moveTo>
                    <a:pt x="10651" y="7227"/>
                  </a:moveTo>
                  <a:cubicBezTo>
                    <a:pt x="10461" y="7297"/>
                    <a:pt x="10325" y="7402"/>
                    <a:pt x="10241" y="7582"/>
                  </a:cubicBezTo>
                  <a:cubicBezTo>
                    <a:pt x="10157" y="7763"/>
                    <a:pt x="10104" y="7984"/>
                    <a:pt x="10104" y="8209"/>
                  </a:cubicBezTo>
                  <a:cubicBezTo>
                    <a:pt x="10104" y="8414"/>
                    <a:pt x="10148" y="8576"/>
                    <a:pt x="10216" y="8727"/>
                  </a:cubicBezTo>
                  <a:cubicBezTo>
                    <a:pt x="10283" y="8878"/>
                    <a:pt x="10428" y="9033"/>
                    <a:pt x="10651" y="9164"/>
                  </a:cubicBezTo>
                  <a:lnTo>
                    <a:pt x="10651" y="7227"/>
                  </a:lnTo>
                  <a:close/>
                  <a:moveTo>
                    <a:pt x="11011" y="11045"/>
                  </a:moveTo>
                  <a:lnTo>
                    <a:pt x="11011" y="13255"/>
                  </a:lnTo>
                  <a:cubicBezTo>
                    <a:pt x="11191" y="13199"/>
                    <a:pt x="11333" y="13075"/>
                    <a:pt x="11421" y="12873"/>
                  </a:cubicBezTo>
                  <a:cubicBezTo>
                    <a:pt x="11509" y="12669"/>
                    <a:pt x="11546" y="12439"/>
                    <a:pt x="11546" y="12164"/>
                  </a:cubicBezTo>
                  <a:cubicBezTo>
                    <a:pt x="11546" y="11928"/>
                    <a:pt x="11512" y="11702"/>
                    <a:pt x="11434" y="11509"/>
                  </a:cubicBezTo>
                  <a:cubicBezTo>
                    <a:pt x="11356" y="11318"/>
                    <a:pt x="11211" y="11172"/>
                    <a:pt x="11011" y="1104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7" name="Circle">
              <a:extLst>
                <a:ext uri="{FF2B5EF4-FFF2-40B4-BE49-F238E27FC236}">
                  <a16:creationId xmlns:a16="http://schemas.microsoft.com/office/drawing/2014/main" id="{CFA25C73-A8DA-40B9-97BB-6E278649C2D6}"/>
                </a:ext>
              </a:extLst>
            </p:cNvPr>
            <p:cNvSpPr/>
            <p:nvPr/>
          </p:nvSpPr>
          <p:spPr>
            <a:xfrm rot="3900000">
              <a:off x="17884215" y="10040423"/>
              <a:ext cx="677170" cy="677172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8" name="Oval">
              <a:extLst>
                <a:ext uri="{FF2B5EF4-FFF2-40B4-BE49-F238E27FC236}">
                  <a16:creationId xmlns:a16="http://schemas.microsoft.com/office/drawing/2014/main" id="{33357A22-7C51-4900-AD0D-C9D511C25E3C}"/>
                </a:ext>
              </a:extLst>
            </p:cNvPr>
            <p:cNvSpPr/>
            <p:nvPr/>
          </p:nvSpPr>
          <p:spPr>
            <a:xfrm rot="3900000">
              <a:off x="17928819" y="10088840"/>
              <a:ext cx="587962" cy="580340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A3960B97-887F-4EAA-9ACD-DE4387CF7B09}"/>
                </a:ext>
              </a:extLst>
            </p:cNvPr>
            <p:cNvSpPr/>
            <p:nvPr/>
          </p:nvSpPr>
          <p:spPr>
            <a:xfrm rot="20100000">
              <a:off x="18092640" y="10156293"/>
              <a:ext cx="260319" cy="445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0" name="Circle">
              <a:extLst>
                <a:ext uri="{FF2B5EF4-FFF2-40B4-BE49-F238E27FC236}">
                  <a16:creationId xmlns:a16="http://schemas.microsoft.com/office/drawing/2014/main" id="{D35422E8-4D62-48D0-87DD-476989E9A487}"/>
                </a:ext>
              </a:extLst>
            </p:cNvPr>
            <p:cNvSpPr/>
            <p:nvPr/>
          </p:nvSpPr>
          <p:spPr>
            <a:xfrm rot="7500000">
              <a:off x="16648955" y="12701572"/>
              <a:ext cx="845042" cy="845046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1" name="Circle">
              <a:extLst>
                <a:ext uri="{FF2B5EF4-FFF2-40B4-BE49-F238E27FC236}">
                  <a16:creationId xmlns:a16="http://schemas.microsoft.com/office/drawing/2014/main" id="{A5BAD202-F48C-4DF9-9AF5-3E78B4056387}"/>
                </a:ext>
              </a:extLst>
            </p:cNvPr>
            <p:cNvSpPr/>
            <p:nvPr/>
          </p:nvSpPr>
          <p:spPr>
            <a:xfrm rot="7500000">
              <a:off x="16704617" y="12761990"/>
              <a:ext cx="733718" cy="724209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2" name="Shape">
              <a:extLst>
                <a:ext uri="{FF2B5EF4-FFF2-40B4-BE49-F238E27FC236}">
                  <a16:creationId xmlns:a16="http://schemas.microsoft.com/office/drawing/2014/main" id="{E610A5C3-E8D8-4D74-A06E-A7F901CDEB5D}"/>
                </a:ext>
              </a:extLst>
            </p:cNvPr>
            <p:cNvSpPr/>
            <p:nvPr/>
          </p:nvSpPr>
          <p:spPr>
            <a:xfrm rot="2100000">
              <a:off x="16909049" y="12846166"/>
              <a:ext cx="324852" cy="555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3" name="Shape">
              <a:extLst>
                <a:ext uri="{FF2B5EF4-FFF2-40B4-BE49-F238E27FC236}">
                  <a16:creationId xmlns:a16="http://schemas.microsoft.com/office/drawing/2014/main" id="{0FED80B6-4917-4957-BF7A-40D509E22C8D}"/>
                </a:ext>
              </a:extLst>
            </p:cNvPr>
            <p:cNvSpPr/>
            <p:nvPr/>
          </p:nvSpPr>
          <p:spPr>
            <a:xfrm rot="2400000">
              <a:off x="17464026" y="12296716"/>
              <a:ext cx="1626509" cy="712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4" name="Shape">
              <a:extLst>
                <a:ext uri="{FF2B5EF4-FFF2-40B4-BE49-F238E27FC236}">
                  <a16:creationId xmlns:a16="http://schemas.microsoft.com/office/drawing/2014/main" id="{C52A979F-6C20-4597-8C53-08003D652F7F}"/>
                </a:ext>
              </a:extLst>
            </p:cNvPr>
            <p:cNvSpPr/>
            <p:nvPr/>
          </p:nvSpPr>
          <p:spPr>
            <a:xfrm rot="2400000">
              <a:off x="17437962" y="12270859"/>
              <a:ext cx="1678730" cy="764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2274" y="1473"/>
                  </a:moveTo>
                  <a:lnTo>
                    <a:pt x="19326" y="1473"/>
                  </a:lnTo>
                  <a:lnTo>
                    <a:pt x="20929" y="4991"/>
                  </a:lnTo>
                  <a:lnTo>
                    <a:pt x="20929" y="16609"/>
                  </a:lnTo>
                  <a:cubicBezTo>
                    <a:pt x="20929" y="16609"/>
                    <a:pt x="19326" y="20127"/>
                    <a:pt x="19326" y="20127"/>
                  </a:cubicBezTo>
                  <a:lnTo>
                    <a:pt x="2274" y="20127"/>
                  </a:lnTo>
                  <a:lnTo>
                    <a:pt x="671" y="16609"/>
                  </a:lnTo>
                  <a:lnTo>
                    <a:pt x="671" y="4991"/>
                  </a:lnTo>
                  <a:lnTo>
                    <a:pt x="2274" y="1473"/>
                  </a:lnTo>
                  <a:close/>
                  <a:moveTo>
                    <a:pt x="10800" y="3927"/>
                  </a:moveTo>
                  <a:cubicBezTo>
                    <a:pt x="9073" y="3927"/>
                    <a:pt x="7668" y="7010"/>
                    <a:pt x="7668" y="10800"/>
                  </a:cubicBezTo>
                  <a:cubicBezTo>
                    <a:pt x="7668" y="14589"/>
                    <a:pt x="9073" y="17645"/>
                    <a:pt x="10800" y="17645"/>
                  </a:cubicBezTo>
                  <a:cubicBezTo>
                    <a:pt x="12527" y="17645"/>
                    <a:pt x="13919" y="14589"/>
                    <a:pt x="13919" y="10800"/>
                  </a:cubicBezTo>
                  <a:cubicBezTo>
                    <a:pt x="13919" y="7010"/>
                    <a:pt x="12527" y="3927"/>
                    <a:pt x="10800" y="3927"/>
                  </a:cubicBezTo>
                  <a:close/>
                  <a:moveTo>
                    <a:pt x="10651" y="5536"/>
                  </a:moveTo>
                  <a:lnTo>
                    <a:pt x="11011" y="5536"/>
                  </a:lnTo>
                  <a:lnTo>
                    <a:pt x="11011" y="5891"/>
                  </a:lnTo>
                  <a:cubicBezTo>
                    <a:pt x="11227" y="5981"/>
                    <a:pt x="11424" y="6106"/>
                    <a:pt x="11583" y="6300"/>
                  </a:cubicBezTo>
                  <a:cubicBezTo>
                    <a:pt x="11742" y="6492"/>
                    <a:pt x="11897" y="6799"/>
                    <a:pt x="12068" y="7200"/>
                  </a:cubicBezTo>
                  <a:lnTo>
                    <a:pt x="11546" y="7991"/>
                  </a:lnTo>
                  <a:cubicBezTo>
                    <a:pt x="11388" y="7684"/>
                    <a:pt x="11209" y="7470"/>
                    <a:pt x="11011" y="7309"/>
                  </a:cubicBezTo>
                  <a:lnTo>
                    <a:pt x="11011" y="9355"/>
                  </a:lnTo>
                  <a:cubicBezTo>
                    <a:pt x="11236" y="9482"/>
                    <a:pt x="11416" y="9631"/>
                    <a:pt x="11546" y="9791"/>
                  </a:cubicBezTo>
                  <a:cubicBezTo>
                    <a:pt x="11757" y="10051"/>
                    <a:pt x="11915" y="10359"/>
                    <a:pt x="12030" y="10745"/>
                  </a:cubicBezTo>
                  <a:cubicBezTo>
                    <a:pt x="12146" y="11132"/>
                    <a:pt x="12204" y="11586"/>
                    <a:pt x="12204" y="12082"/>
                  </a:cubicBezTo>
                  <a:cubicBezTo>
                    <a:pt x="12204" y="12469"/>
                    <a:pt x="12167" y="12832"/>
                    <a:pt x="12093" y="13173"/>
                  </a:cubicBezTo>
                  <a:cubicBezTo>
                    <a:pt x="12019" y="13514"/>
                    <a:pt x="11924" y="13775"/>
                    <a:pt x="11794" y="13991"/>
                  </a:cubicBezTo>
                  <a:cubicBezTo>
                    <a:pt x="11665" y="14205"/>
                    <a:pt x="11521" y="14384"/>
                    <a:pt x="11372" y="14482"/>
                  </a:cubicBezTo>
                  <a:cubicBezTo>
                    <a:pt x="11292" y="14533"/>
                    <a:pt x="11171" y="14565"/>
                    <a:pt x="11011" y="14591"/>
                  </a:cubicBezTo>
                  <a:lnTo>
                    <a:pt x="11011" y="16064"/>
                  </a:lnTo>
                  <a:lnTo>
                    <a:pt x="10651" y="16064"/>
                  </a:lnTo>
                  <a:lnTo>
                    <a:pt x="10651" y="14591"/>
                  </a:lnTo>
                  <a:cubicBezTo>
                    <a:pt x="10448" y="14536"/>
                    <a:pt x="10273" y="14449"/>
                    <a:pt x="10129" y="14318"/>
                  </a:cubicBezTo>
                  <a:cubicBezTo>
                    <a:pt x="9984" y="14189"/>
                    <a:pt x="9848" y="13989"/>
                    <a:pt x="9719" y="13745"/>
                  </a:cubicBezTo>
                  <a:cubicBezTo>
                    <a:pt x="9621" y="13563"/>
                    <a:pt x="9503" y="13298"/>
                    <a:pt x="9383" y="12927"/>
                  </a:cubicBezTo>
                  <a:lnTo>
                    <a:pt x="9930" y="12082"/>
                  </a:lnTo>
                  <a:cubicBezTo>
                    <a:pt x="10141" y="12727"/>
                    <a:pt x="10383" y="13117"/>
                    <a:pt x="10651" y="13227"/>
                  </a:cubicBezTo>
                  <a:lnTo>
                    <a:pt x="10651" y="10855"/>
                  </a:lnTo>
                  <a:cubicBezTo>
                    <a:pt x="10372" y="10716"/>
                    <a:pt x="10139" y="10519"/>
                    <a:pt x="9967" y="10255"/>
                  </a:cubicBezTo>
                  <a:cubicBezTo>
                    <a:pt x="9795" y="9989"/>
                    <a:pt x="9671" y="9685"/>
                    <a:pt x="9594" y="9327"/>
                  </a:cubicBezTo>
                  <a:cubicBezTo>
                    <a:pt x="9518" y="8968"/>
                    <a:pt x="9483" y="8614"/>
                    <a:pt x="9483" y="8264"/>
                  </a:cubicBezTo>
                  <a:cubicBezTo>
                    <a:pt x="9483" y="7964"/>
                    <a:pt x="9516" y="7645"/>
                    <a:pt x="9582" y="7336"/>
                  </a:cubicBezTo>
                  <a:cubicBezTo>
                    <a:pt x="9648" y="7029"/>
                    <a:pt x="9734" y="6765"/>
                    <a:pt x="9855" y="6545"/>
                  </a:cubicBezTo>
                  <a:cubicBezTo>
                    <a:pt x="9977" y="6327"/>
                    <a:pt x="10108" y="6163"/>
                    <a:pt x="10253" y="6055"/>
                  </a:cubicBezTo>
                  <a:cubicBezTo>
                    <a:pt x="10338" y="5988"/>
                    <a:pt x="10478" y="5945"/>
                    <a:pt x="10651" y="5891"/>
                  </a:cubicBezTo>
                  <a:cubicBezTo>
                    <a:pt x="10651" y="5891"/>
                    <a:pt x="10651" y="5536"/>
                    <a:pt x="10651" y="5536"/>
                  </a:cubicBezTo>
                  <a:close/>
                  <a:moveTo>
                    <a:pt x="10651" y="7227"/>
                  </a:moveTo>
                  <a:cubicBezTo>
                    <a:pt x="10461" y="7297"/>
                    <a:pt x="10325" y="7402"/>
                    <a:pt x="10241" y="7582"/>
                  </a:cubicBezTo>
                  <a:cubicBezTo>
                    <a:pt x="10157" y="7763"/>
                    <a:pt x="10104" y="7984"/>
                    <a:pt x="10104" y="8209"/>
                  </a:cubicBezTo>
                  <a:cubicBezTo>
                    <a:pt x="10104" y="8414"/>
                    <a:pt x="10148" y="8576"/>
                    <a:pt x="10216" y="8727"/>
                  </a:cubicBezTo>
                  <a:cubicBezTo>
                    <a:pt x="10283" y="8878"/>
                    <a:pt x="10428" y="9033"/>
                    <a:pt x="10651" y="9164"/>
                  </a:cubicBezTo>
                  <a:lnTo>
                    <a:pt x="10651" y="7227"/>
                  </a:lnTo>
                  <a:close/>
                  <a:moveTo>
                    <a:pt x="11011" y="11045"/>
                  </a:moveTo>
                  <a:lnTo>
                    <a:pt x="11011" y="13255"/>
                  </a:lnTo>
                  <a:cubicBezTo>
                    <a:pt x="11191" y="13199"/>
                    <a:pt x="11333" y="13075"/>
                    <a:pt x="11421" y="12873"/>
                  </a:cubicBezTo>
                  <a:cubicBezTo>
                    <a:pt x="11509" y="12669"/>
                    <a:pt x="11546" y="12439"/>
                    <a:pt x="11546" y="12164"/>
                  </a:cubicBezTo>
                  <a:cubicBezTo>
                    <a:pt x="11546" y="11928"/>
                    <a:pt x="11512" y="11702"/>
                    <a:pt x="11434" y="11509"/>
                  </a:cubicBezTo>
                  <a:cubicBezTo>
                    <a:pt x="11356" y="11318"/>
                    <a:pt x="11211" y="11172"/>
                    <a:pt x="11011" y="1104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5" name="Circle">
              <a:extLst>
                <a:ext uri="{FF2B5EF4-FFF2-40B4-BE49-F238E27FC236}">
                  <a16:creationId xmlns:a16="http://schemas.microsoft.com/office/drawing/2014/main" id="{2DC4BEE4-F0A9-46AC-98FE-4F0DCDA1FA8C}"/>
                </a:ext>
              </a:extLst>
            </p:cNvPr>
            <p:cNvSpPr/>
            <p:nvPr/>
          </p:nvSpPr>
          <p:spPr>
            <a:xfrm rot="4500000">
              <a:off x="16319121" y="11705496"/>
              <a:ext cx="677171" cy="677172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6" name="Oval">
              <a:extLst>
                <a:ext uri="{FF2B5EF4-FFF2-40B4-BE49-F238E27FC236}">
                  <a16:creationId xmlns:a16="http://schemas.microsoft.com/office/drawing/2014/main" id="{6A5D9E42-638D-4E1A-83CA-50F1597A93FB}"/>
                </a:ext>
              </a:extLst>
            </p:cNvPr>
            <p:cNvSpPr/>
            <p:nvPr/>
          </p:nvSpPr>
          <p:spPr>
            <a:xfrm rot="4500000">
              <a:off x="16363725" y="11753912"/>
              <a:ext cx="587963" cy="580340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7" name="Shape">
              <a:extLst>
                <a:ext uri="{FF2B5EF4-FFF2-40B4-BE49-F238E27FC236}">
                  <a16:creationId xmlns:a16="http://schemas.microsoft.com/office/drawing/2014/main" id="{39940D55-2C98-47E8-806F-BDB7037D0D2C}"/>
                </a:ext>
              </a:extLst>
            </p:cNvPr>
            <p:cNvSpPr/>
            <p:nvPr/>
          </p:nvSpPr>
          <p:spPr>
            <a:xfrm rot="20700000">
              <a:off x="16527547" y="11821365"/>
              <a:ext cx="260319" cy="445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8" name="Circle">
              <a:extLst>
                <a:ext uri="{FF2B5EF4-FFF2-40B4-BE49-F238E27FC236}">
                  <a16:creationId xmlns:a16="http://schemas.microsoft.com/office/drawing/2014/main" id="{0A57D3CA-AB86-4434-8718-BDC9A617A2E2}"/>
                </a:ext>
              </a:extLst>
            </p:cNvPr>
            <p:cNvSpPr/>
            <p:nvPr/>
          </p:nvSpPr>
          <p:spPr>
            <a:xfrm rot="7500000">
              <a:off x="14567030" y="11539105"/>
              <a:ext cx="677170" cy="677172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9" name="Oval">
              <a:extLst>
                <a:ext uri="{FF2B5EF4-FFF2-40B4-BE49-F238E27FC236}">
                  <a16:creationId xmlns:a16="http://schemas.microsoft.com/office/drawing/2014/main" id="{84E55826-A20B-476D-A816-A60980B76635}"/>
                </a:ext>
              </a:extLst>
            </p:cNvPr>
            <p:cNvSpPr/>
            <p:nvPr/>
          </p:nvSpPr>
          <p:spPr>
            <a:xfrm rot="7500000">
              <a:off x="14611634" y="11587521"/>
              <a:ext cx="587962" cy="580340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0" name="Shape">
              <a:extLst>
                <a:ext uri="{FF2B5EF4-FFF2-40B4-BE49-F238E27FC236}">
                  <a16:creationId xmlns:a16="http://schemas.microsoft.com/office/drawing/2014/main" id="{C1323BAC-7EDC-40A0-A45F-A3C6F890C376}"/>
                </a:ext>
              </a:extLst>
            </p:cNvPr>
            <p:cNvSpPr/>
            <p:nvPr/>
          </p:nvSpPr>
          <p:spPr>
            <a:xfrm rot="2100000">
              <a:off x="14775455" y="11654974"/>
              <a:ext cx="260319" cy="445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1" name="Circle">
              <a:extLst>
                <a:ext uri="{FF2B5EF4-FFF2-40B4-BE49-F238E27FC236}">
                  <a16:creationId xmlns:a16="http://schemas.microsoft.com/office/drawing/2014/main" id="{7F4EAC3A-A97E-4632-A804-FDFF622A7C66}"/>
                </a:ext>
              </a:extLst>
            </p:cNvPr>
            <p:cNvSpPr/>
            <p:nvPr/>
          </p:nvSpPr>
          <p:spPr>
            <a:xfrm rot="7200000">
              <a:off x="18708758" y="9365770"/>
              <a:ext cx="677170" cy="677170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2" name="Oval">
              <a:extLst>
                <a:ext uri="{FF2B5EF4-FFF2-40B4-BE49-F238E27FC236}">
                  <a16:creationId xmlns:a16="http://schemas.microsoft.com/office/drawing/2014/main" id="{3657E208-A57C-4451-83A9-2E8D172955C8}"/>
                </a:ext>
              </a:extLst>
            </p:cNvPr>
            <p:cNvSpPr/>
            <p:nvPr/>
          </p:nvSpPr>
          <p:spPr>
            <a:xfrm rot="7200000">
              <a:off x="18753363" y="9414186"/>
              <a:ext cx="587960" cy="580339"/>
            </a:xfrm>
            <a:prstGeom prst="ellipse">
              <a:avLst/>
            </a:prstGeom>
            <a:solidFill>
              <a:schemeClr val="accent1">
                <a:lumMod val="10000"/>
                <a:lumOff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3" name="Shape">
              <a:extLst>
                <a:ext uri="{FF2B5EF4-FFF2-40B4-BE49-F238E27FC236}">
                  <a16:creationId xmlns:a16="http://schemas.microsoft.com/office/drawing/2014/main" id="{475487E5-1784-45BA-B5B9-875B0B5CB698}"/>
                </a:ext>
              </a:extLst>
            </p:cNvPr>
            <p:cNvSpPr/>
            <p:nvPr/>
          </p:nvSpPr>
          <p:spPr>
            <a:xfrm rot="1800000">
              <a:off x="18917185" y="9481639"/>
              <a:ext cx="260317" cy="445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1" y="14246"/>
                  </a:moveTo>
                  <a:cubicBezTo>
                    <a:pt x="13463" y="14465"/>
                    <a:pt x="12788" y="14597"/>
                    <a:pt x="11985" y="14642"/>
                  </a:cubicBezTo>
                  <a:lnTo>
                    <a:pt x="11985" y="11787"/>
                  </a:lnTo>
                  <a:cubicBezTo>
                    <a:pt x="12979" y="11898"/>
                    <a:pt x="13702" y="12073"/>
                    <a:pt x="14155" y="12311"/>
                  </a:cubicBezTo>
                  <a:cubicBezTo>
                    <a:pt x="14607" y="12549"/>
                    <a:pt x="14833" y="12854"/>
                    <a:pt x="14833" y="13225"/>
                  </a:cubicBezTo>
                  <a:cubicBezTo>
                    <a:pt x="14833" y="13686"/>
                    <a:pt x="14559" y="14027"/>
                    <a:pt x="14011" y="14246"/>
                  </a:cubicBezTo>
                  <a:close/>
                  <a:moveTo>
                    <a:pt x="9309" y="8118"/>
                  </a:moveTo>
                  <a:cubicBezTo>
                    <a:pt x="8162" y="7962"/>
                    <a:pt x="7436" y="7780"/>
                    <a:pt x="7130" y="7572"/>
                  </a:cubicBezTo>
                  <a:cubicBezTo>
                    <a:pt x="6824" y="7364"/>
                    <a:pt x="6671" y="7100"/>
                    <a:pt x="6671" y="6780"/>
                  </a:cubicBezTo>
                  <a:cubicBezTo>
                    <a:pt x="6671" y="6386"/>
                    <a:pt x="6932" y="6085"/>
                    <a:pt x="7455" y="5877"/>
                  </a:cubicBezTo>
                  <a:cubicBezTo>
                    <a:pt x="7977" y="5669"/>
                    <a:pt x="8595" y="5546"/>
                    <a:pt x="9309" y="5509"/>
                  </a:cubicBezTo>
                  <a:cubicBezTo>
                    <a:pt x="9309" y="5509"/>
                    <a:pt x="9309" y="8118"/>
                    <a:pt x="9309" y="8118"/>
                  </a:cubicBezTo>
                  <a:close/>
                  <a:moveTo>
                    <a:pt x="19688" y="10008"/>
                  </a:moveTo>
                  <a:cubicBezTo>
                    <a:pt x="18414" y="9365"/>
                    <a:pt x="16451" y="8876"/>
                    <a:pt x="13801" y="8542"/>
                  </a:cubicBezTo>
                  <a:lnTo>
                    <a:pt x="12119" y="8330"/>
                  </a:lnTo>
                  <a:lnTo>
                    <a:pt x="12119" y="5498"/>
                  </a:lnTo>
                  <a:cubicBezTo>
                    <a:pt x="13559" y="5542"/>
                    <a:pt x="14827" y="5661"/>
                    <a:pt x="15923" y="5854"/>
                  </a:cubicBezTo>
                  <a:cubicBezTo>
                    <a:pt x="17019" y="6048"/>
                    <a:pt x="18032" y="6312"/>
                    <a:pt x="18962" y="6646"/>
                  </a:cubicBezTo>
                  <a:lnTo>
                    <a:pt x="19574" y="6646"/>
                  </a:lnTo>
                  <a:lnTo>
                    <a:pt x="19574" y="3435"/>
                  </a:lnTo>
                  <a:cubicBezTo>
                    <a:pt x="18783" y="3234"/>
                    <a:pt x="17646" y="3046"/>
                    <a:pt x="16162" y="2872"/>
                  </a:cubicBezTo>
                  <a:cubicBezTo>
                    <a:pt x="14677" y="2697"/>
                    <a:pt x="13361" y="2598"/>
                    <a:pt x="12215" y="2576"/>
                  </a:cubicBezTo>
                  <a:lnTo>
                    <a:pt x="12215" y="0"/>
                  </a:lnTo>
                  <a:lnTo>
                    <a:pt x="9080" y="0"/>
                  </a:lnTo>
                  <a:lnTo>
                    <a:pt x="9080" y="2598"/>
                  </a:lnTo>
                  <a:cubicBezTo>
                    <a:pt x="6225" y="2762"/>
                    <a:pt x="3998" y="3236"/>
                    <a:pt x="2399" y="4020"/>
                  </a:cubicBezTo>
                  <a:cubicBezTo>
                    <a:pt x="800" y="4804"/>
                    <a:pt x="0" y="5754"/>
                    <a:pt x="0" y="6869"/>
                  </a:cubicBezTo>
                  <a:cubicBezTo>
                    <a:pt x="0" y="7635"/>
                    <a:pt x="201" y="8261"/>
                    <a:pt x="602" y="8748"/>
                  </a:cubicBezTo>
                  <a:cubicBezTo>
                    <a:pt x="1003" y="9235"/>
                    <a:pt x="1555" y="9650"/>
                    <a:pt x="2256" y="9992"/>
                  </a:cubicBezTo>
                  <a:cubicBezTo>
                    <a:pt x="2969" y="10341"/>
                    <a:pt x="3772" y="10616"/>
                    <a:pt x="4664" y="10817"/>
                  </a:cubicBezTo>
                  <a:cubicBezTo>
                    <a:pt x="5556" y="11017"/>
                    <a:pt x="6492" y="11189"/>
                    <a:pt x="7474" y="11330"/>
                  </a:cubicBezTo>
                  <a:lnTo>
                    <a:pt x="9175" y="11575"/>
                  </a:lnTo>
                  <a:lnTo>
                    <a:pt x="9175" y="14664"/>
                  </a:lnTo>
                  <a:cubicBezTo>
                    <a:pt x="7595" y="14627"/>
                    <a:pt x="6009" y="14458"/>
                    <a:pt x="4416" y="14157"/>
                  </a:cubicBezTo>
                  <a:cubicBezTo>
                    <a:pt x="2823" y="13855"/>
                    <a:pt x="1720" y="13590"/>
                    <a:pt x="1109" y="13359"/>
                  </a:cubicBezTo>
                  <a:lnTo>
                    <a:pt x="497" y="13359"/>
                  </a:lnTo>
                  <a:lnTo>
                    <a:pt x="497" y="16593"/>
                  </a:lnTo>
                  <a:cubicBezTo>
                    <a:pt x="1478" y="16883"/>
                    <a:pt x="2810" y="17125"/>
                    <a:pt x="4492" y="17318"/>
                  </a:cubicBezTo>
                  <a:cubicBezTo>
                    <a:pt x="6174" y="17511"/>
                    <a:pt x="7703" y="17612"/>
                    <a:pt x="9080" y="17619"/>
                  </a:cubicBezTo>
                  <a:lnTo>
                    <a:pt x="9080" y="21600"/>
                  </a:lnTo>
                  <a:lnTo>
                    <a:pt x="12215" y="21600"/>
                  </a:lnTo>
                  <a:lnTo>
                    <a:pt x="12215" y="17563"/>
                  </a:lnTo>
                  <a:cubicBezTo>
                    <a:pt x="13667" y="17519"/>
                    <a:pt x="14973" y="17357"/>
                    <a:pt x="16133" y="17078"/>
                  </a:cubicBezTo>
                  <a:cubicBezTo>
                    <a:pt x="17292" y="16799"/>
                    <a:pt x="18274" y="16448"/>
                    <a:pt x="19077" y="16024"/>
                  </a:cubicBezTo>
                  <a:cubicBezTo>
                    <a:pt x="19867" y="15608"/>
                    <a:pt x="20485" y="15121"/>
                    <a:pt x="20931" y="14564"/>
                  </a:cubicBezTo>
                  <a:cubicBezTo>
                    <a:pt x="21377" y="14006"/>
                    <a:pt x="21600" y="13415"/>
                    <a:pt x="21600" y="12790"/>
                  </a:cubicBezTo>
                  <a:cubicBezTo>
                    <a:pt x="21600" y="11579"/>
                    <a:pt x="20963" y="10651"/>
                    <a:pt x="19688" y="10008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85" name="Google Shape;300;p16">
            <a:extLst>
              <a:ext uri="{FF2B5EF4-FFF2-40B4-BE49-F238E27FC236}">
                <a16:creationId xmlns:a16="http://schemas.microsoft.com/office/drawing/2014/main" id="{FEC0040D-9FC9-4CE6-98FA-508F17BCE4AE}"/>
              </a:ext>
            </a:extLst>
          </p:cNvPr>
          <p:cNvSpPr txBox="1">
            <a:spLocks/>
          </p:cNvSpPr>
          <p:nvPr/>
        </p:nvSpPr>
        <p:spPr>
          <a:xfrm>
            <a:off x="3527271" y="1032425"/>
            <a:ext cx="2449171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5000" lnSpcReduction="20000"/>
          </a:bodyPr>
          <a:lstStyle>
            <a:lvl1pPr algn="l" defTabSz="68562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99" b="1" i="0" kern="1200">
                <a:solidFill>
                  <a:schemeClr val="tx2"/>
                </a:solidFill>
                <a:latin typeface="Poppins" pitchFamily="2" charset="77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es-ES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Decision</a:t>
            </a:r>
            <a:r>
              <a:rPr lang="es-E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tree</a:t>
            </a:r>
            <a:r>
              <a:rPr lang="es-E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classifier</a:t>
            </a:r>
            <a:endParaRPr lang="es-ES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6" name="Google Shape;301;p16">
            <a:extLst>
              <a:ext uri="{FF2B5EF4-FFF2-40B4-BE49-F238E27FC236}">
                <a16:creationId xmlns:a16="http://schemas.microsoft.com/office/drawing/2014/main" id="{19E136E1-CC01-4310-AB8C-F1DC4D4735AB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6490" t="25617" r="2203"/>
          <a:stretch/>
        </p:blipFill>
        <p:spPr>
          <a:xfrm>
            <a:off x="425738" y="3002589"/>
            <a:ext cx="4034496" cy="223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302;p16">
            <a:extLst>
              <a:ext uri="{FF2B5EF4-FFF2-40B4-BE49-F238E27FC236}">
                <a16:creationId xmlns:a16="http://schemas.microsoft.com/office/drawing/2014/main" id="{30236980-7507-4812-BDE0-CF5172F572A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8237" t="41938" r="40480" b="39144"/>
          <a:stretch/>
        </p:blipFill>
        <p:spPr>
          <a:xfrm>
            <a:off x="3848704" y="1915045"/>
            <a:ext cx="1777895" cy="900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94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47">
            <a:extLst>
              <a:ext uri="{FF2B5EF4-FFF2-40B4-BE49-F238E27FC236}">
                <a16:creationId xmlns:a16="http://schemas.microsoft.com/office/drawing/2014/main" id="{98184D39-8A72-4CAF-A942-7C5841A28C6D}"/>
              </a:ext>
            </a:extLst>
          </p:cNvPr>
          <p:cNvSpPr txBox="1"/>
          <p:nvPr/>
        </p:nvSpPr>
        <p:spPr>
          <a:xfrm>
            <a:off x="6134979" y="216656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Modelo</a:t>
            </a:r>
            <a:endParaRPr lang="en-US" sz="225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88" name="Google Shape;309;p17">
            <a:extLst>
              <a:ext uri="{FF2B5EF4-FFF2-40B4-BE49-F238E27FC236}">
                <a16:creationId xmlns:a16="http://schemas.microsoft.com/office/drawing/2014/main" id="{FCACF876-B1D2-40A7-ABBA-48C14222530A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78209" y="877590"/>
            <a:ext cx="2651515" cy="11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307;p17">
            <a:extLst>
              <a:ext uri="{FF2B5EF4-FFF2-40B4-BE49-F238E27FC236}">
                <a16:creationId xmlns:a16="http://schemas.microsoft.com/office/drawing/2014/main" id="{732A1CB9-264B-4C54-A14B-C5F53A82597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50" y="85740"/>
            <a:ext cx="4864219" cy="484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A94B0CB-4949-4103-A43A-04D1E7085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209" y="2190780"/>
            <a:ext cx="3727541" cy="23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47">
            <a:extLst>
              <a:ext uri="{FF2B5EF4-FFF2-40B4-BE49-F238E27FC236}">
                <a16:creationId xmlns:a16="http://schemas.microsoft.com/office/drawing/2014/main" id="{98184D39-8A72-4CAF-A942-7C5841A28C6D}"/>
              </a:ext>
            </a:extLst>
          </p:cNvPr>
          <p:cNvSpPr txBox="1"/>
          <p:nvPr/>
        </p:nvSpPr>
        <p:spPr>
          <a:xfrm>
            <a:off x="1337434" y="209676"/>
            <a:ext cx="5804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3200" b="1" dirty="0" err="1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Features</a:t>
            </a:r>
            <a:r>
              <a:rPr lang="es-419" sz="32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 mas importantes</a:t>
            </a:r>
            <a:endParaRPr lang="en-US" sz="225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C8EBCF-F389-42A6-98B7-3F5E37555B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78778" y="1365220"/>
            <a:ext cx="4844163" cy="3072617"/>
          </a:xfrm>
          <a:prstGeom prst="rect">
            <a:avLst/>
          </a:prstGeom>
        </p:spPr>
      </p:pic>
      <p:sp>
        <p:nvSpPr>
          <p:cNvPr id="7" name="Google Shape;300;p16">
            <a:extLst>
              <a:ext uri="{FF2B5EF4-FFF2-40B4-BE49-F238E27FC236}">
                <a16:creationId xmlns:a16="http://schemas.microsoft.com/office/drawing/2014/main" id="{F1711DB6-4A73-4415-8F7F-C802B976846F}"/>
              </a:ext>
            </a:extLst>
          </p:cNvPr>
          <p:cNvSpPr txBox="1">
            <a:spLocks/>
          </p:cNvSpPr>
          <p:nvPr/>
        </p:nvSpPr>
        <p:spPr>
          <a:xfrm>
            <a:off x="190596" y="1691330"/>
            <a:ext cx="4049235" cy="2040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lvl1pPr algn="l" defTabSz="68562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99" b="1" i="0" kern="1200">
                <a:solidFill>
                  <a:schemeClr val="tx2"/>
                </a:solidFill>
                <a:latin typeface="Poppins" pitchFamily="2" charset="77"/>
                <a:ea typeface="+mj-ea"/>
                <a:cs typeface="+mj-cs"/>
              </a:defRPr>
            </a:lvl1pPr>
          </a:lstStyle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r>
              <a:rPr lang="es-ES" sz="1200" b="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Número de créditos (8)</a:t>
            </a:r>
          </a:p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r>
              <a:rPr lang="es-ES" sz="1200" b="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Saldo Sobregiro (36)</a:t>
            </a:r>
          </a:p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r>
              <a:rPr lang="es-ES" sz="1200" b="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Saldo cartera vencida (10)</a:t>
            </a:r>
          </a:p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r>
              <a:rPr lang="es-ES" sz="1200" b="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Número de cuentas corrientes inactivas (22)</a:t>
            </a:r>
          </a:p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r>
              <a:rPr lang="es-ES" sz="1200" b="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Valor egresos (7)</a:t>
            </a:r>
          </a:p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r>
              <a:rPr lang="es-ES" sz="1200" b="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Profesión (11)</a:t>
            </a:r>
          </a:p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r>
              <a:rPr lang="es-ES" sz="1200" b="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Estado civil (1)</a:t>
            </a:r>
          </a:p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r>
              <a:rPr lang="es-ES" sz="1200" b="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Número de cuentas de ahorros inactivas (6)</a:t>
            </a:r>
          </a:p>
          <a:p>
            <a:pPr marL="342900" indent="-342900">
              <a:spcBef>
                <a:spcPts val="0"/>
              </a:spcBef>
              <a:buClrTx/>
              <a:buFont typeface="+mj-lt"/>
              <a:buAutoNum type="arabicPeriod"/>
            </a:pPr>
            <a:r>
              <a:rPr lang="es-ES" sz="1200" b="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Regional (41)</a:t>
            </a:r>
          </a:p>
        </p:txBody>
      </p:sp>
    </p:spTree>
    <p:extLst>
      <p:ext uri="{BB962C8B-B14F-4D97-AF65-F5344CB8AC3E}">
        <p14:creationId xmlns:p14="http://schemas.microsoft.com/office/powerpoint/2010/main" val="36974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47">
            <a:extLst>
              <a:ext uri="{FF2B5EF4-FFF2-40B4-BE49-F238E27FC236}">
                <a16:creationId xmlns:a16="http://schemas.microsoft.com/office/drawing/2014/main" id="{98184D39-8A72-4CAF-A942-7C5841A28C6D}"/>
              </a:ext>
            </a:extLst>
          </p:cNvPr>
          <p:cNvSpPr txBox="1"/>
          <p:nvPr/>
        </p:nvSpPr>
        <p:spPr>
          <a:xfrm>
            <a:off x="628649" y="218317"/>
            <a:ext cx="7886699" cy="699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Despliegue</a:t>
            </a: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endParaRPr lang="en-US" sz="4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24704" y="-4524704"/>
            <a:ext cx="94593" cy="9144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oogle Shape;320;p19">
            <a:extLst>
              <a:ext uri="{FF2B5EF4-FFF2-40B4-BE49-F238E27FC236}">
                <a16:creationId xmlns:a16="http://schemas.microsoft.com/office/drawing/2014/main" id="{F6370B37-6B82-462F-A7AD-07BBC7F362DE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9784" y="1041557"/>
            <a:ext cx="8564431" cy="3301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155688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TIFY - Finance1 - Light">
      <a:dk1>
        <a:srgbClr val="484848"/>
      </a:dk1>
      <a:lt1>
        <a:srgbClr val="FFFFFF"/>
      </a:lt1>
      <a:dk2>
        <a:srgbClr val="000000"/>
      </a:dk2>
      <a:lt2>
        <a:srgbClr val="FFFFFF"/>
      </a:lt2>
      <a:accent1>
        <a:srgbClr val="283043"/>
      </a:accent1>
      <a:accent2>
        <a:srgbClr val="2C4261"/>
      </a:accent2>
      <a:accent3>
        <a:srgbClr val="3A5F70"/>
      </a:accent3>
      <a:accent4>
        <a:srgbClr val="8E7551"/>
      </a:accent4>
      <a:accent5>
        <a:srgbClr val="D6B27B"/>
      </a:accent5>
      <a:accent6>
        <a:srgbClr val="8C8C8C"/>
      </a:accent6>
      <a:hlink>
        <a:srgbClr val="BE6060"/>
      </a:hlink>
      <a:folHlink>
        <a:srgbClr val="8571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219</Words>
  <Application>Microsoft Office PowerPoint</Application>
  <PresentationFormat>Presentación en pantalla (16:9)</PresentationFormat>
  <Paragraphs>62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Maven Pro</vt:lpstr>
      <vt:lpstr>Calibri</vt:lpstr>
      <vt:lpstr>Poppins</vt:lpstr>
      <vt:lpstr>Lato Light</vt:lpstr>
      <vt:lpstr>Poppins Light</vt:lpstr>
      <vt:lpstr>Arial</vt:lpstr>
      <vt:lpstr>Nunito</vt:lpstr>
      <vt:lpstr>Calibri Light</vt:lpstr>
      <vt:lpstr>Momentum</vt:lpstr>
      <vt:lpstr>Office Theme</vt:lpstr>
      <vt:lpstr>Proyecto final: Modelo de fuga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final: Modelo de fuga</dc:title>
  <dc:creator>Julian</dc:creator>
  <cp:lastModifiedBy>Carlos Julian Barreto Mora</cp:lastModifiedBy>
  <cp:revision>4</cp:revision>
  <dcterms:modified xsi:type="dcterms:W3CDTF">2022-12-10T16:11:10Z</dcterms:modified>
</cp:coreProperties>
</file>