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6547" autoAdjust="0"/>
  </p:normalViewPr>
  <p:slideViewPr>
    <p:cSldViewPr>
      <p:cViewPr>
        <p:scale>
          <a:sx n="100" d="100"/>
          <a:sy n="100" d="100"/>
        </p:scale>
        <p:origin x="-110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F1766-9623-4F70-80BC-DFF3E6F45CA5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A93A8-9467-4727-8876-7F301F79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0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6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1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9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8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3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1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6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0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884-49D1-4A1B-B44D-756090743850}" type="datetimeFigureOut">
              <a:rPr lang="en-US" smtClean="0"/>
              <a:t>5/20/2013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4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chemeClr val="tx2">
                <a:lumMod val="20000"/>
                <a:lumOff val="80000"/>
                <a:alpha val="62000"/>
              </a:schemeClr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76884-49D1-4A1B-B44D-756090743850}" type="datetimeFigureOut">
              <a:rPr lang="en-US" smtClean="0"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CC1D4-18EF-4DE2-BD7C-9D5E2E81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0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narsourc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rello.com/board/stampede/5156fd731b8e840f31001285" TargetMode="External"/><Relationship Id="rId7" Type="http://schemas.openxmlformats.org/officeDocument/2006/relationships/hyperlink" Target="http://github.com/OSEHRA/fileman-22p2" TargetMode="External"/><Relationship Id="rId2" Type="http://schemas.openxmlformats.org/officeDocument/2006/relationships/hyperlink" Target="http://stampede-cbarthauer.rhclou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OSEHRA/VistA-FOIA" TargetMode="External"/><Relationship Id="rId5" Type="http://schemas.openxmlformats.org/officeDocument/2006/relationships/hyperlink" Target="http://github.com/cbarthauer/stampede/tree/master/demo" TargetMode="External"/><Relationship Id="rId4" Type="http://schemas.openxmlformats.org/officeDocument/2006/relationships/hyperlink" Target="http://github.com/cbarthauer/stampe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cbarthauer/stampe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STAMPEDE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rdiaUPC" pitchFamily="34" charset="-34"/>
                <a:ea typeface="+mj-ea"/>
                <a:cs typeface="CordiaUPC" pitchFamily="34" charset="-34"/>
              </a:rPr>
              <a:t>STatic Analysis for M Programming in Enterprise Development </a:t>
            </a:r>
            <a:r>
              <a:rPr lang="en-US" sz="3600" b="1" dirty="0" smtClean="0">
                <a:solidFill>
                  <a:schemeClr val="tx1"/>
                </a:solidFill>
                <a:latin typeface="CordiaUPC" pitchFamily="34" charset="-34"/>
                <a:ea typeface="+mj-ea"/>
                <a:cs typeface="CordiaUPC" pitchFamily="34" charset="-34"/>
              </a:rPr>
              <a:t>Environments</a:t>
            </a:r>
          </a:p>
          <a:p>
            <a:endParaRPr lang="en-US" sz="2000" b="1" dirty="0" smtClean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Presenter: Chris Barthauer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Email: mumpsstampede@gmail.com</a:t>
            </a:r>
          </a:p>
        </p:txBody>
      </p:sp>
    </p:spTree>
    <p:extLst>
      <p:ext uri="{BB962C8B-B14F-4D97-AF65-F5344CB8AC3E}">
        <p14:creationId xmlns:p14="http://schemas.microsoft.com/office/powerpoint/2010/main" val="338405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  <a:ln>
            <a:noFill/>
          </a:ln>
        </p:spPr>
        <p:txBody>
          <a:bodyPr anchor="t" anchorCtr="0">
            <a:normAutofit fontScale="90000"/>
          </a:bodyPr>
          <a:lstStyle/>
          <a:p>
            <a:pPr algn="l"/>
            <a:r>
              <a:rPr lang="en-US" sz="3200" b="1" dirty="0" smtClean="0"/>
              <a:t>STAMPEDE</a:t>
            </a:r>
            <a:br>
              <a:rPr lang="en-US" sz="3200" b="1" dirty="0" smtClean="0"/>
            </a:br>
            <a:r>
              <a:rPr lang="en-US" sz="2200" b="1" dirty="0" smtClean="0">
                <a:latin typeface="CordiaUPC" pitchFamily="34" charset="-34"/>
                <a:cs typeface="CordiaUPC" pitchFamily="34" charset="-34"/>
              </a:rPr>
              <a:t>STatic Analysis for M Programming in Enterprise Development Environments</a:t>
            </a:r>
            <a:r>
              <a:rPr lang="en-US" sz="3100" dirty="0">
                <a:latin typeface="CordiaUPC" pitchFamily="34" charset="-34"/>
                <a:cs typeface="CordiaUPC" pitchFamily="34" charset="-34"/>
              </a:rPr>
              <a:t/>
            </a:r>
            <a:br>
              <a:rPr lang="en-US" sz="3100" dirty="0">
                <a:latin typeface="CordiaUPC" pitchFamily="34" charset="-34"/>
                <a:cs typeface="CordiaUPC" pitchFamily="34" charset="-34"/>
              </a:rPr>
            </a:br>
            <a:endParaRPr lang="en-US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324600"/>
            <a:ext cx="826700" cy="365125"/>
          </a:xfrm>
        </p:spPr>
        <p:txBody>
          <a:bodyPr/>
          <a:lstStyle/>
          <a:p>
            <a:pPr>
              <a:defRPr/>
            </a:pPr>
            <a:fld id="{97483DB8-7E54-46CE-82B8-0BC77D7C23D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466195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Calculates metrics not available from existing M tools (e.g., XINDEX, etc.):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Duplicated Lines</a:t>
            </a: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Physical Lines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Non-Comment Lines of Code</a:t>
            </a:r>
          </a:p>
          <a:p>
            <a:pPr lvl="1"/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Provides framework for creating M code </a:t>
            </a:r>
            <a:r>
              <a:rPr lang="en-US" sz="2400" dirty="0"/>
              <a:t>quality </a:t>
            </a:r>
            <a:r>
              <a:rPr lang="en-US" sz="2400" dirty="0" smtClean="0"/>
              <a:t>rules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Integrates results with </a:t>
            </a:r>
            <a:r>
              <a:rPr lang="en-US" sz="2400" dirty="0" smtClean="0">
                <a:hlinkClick r:id="rId2"/>
              </a:rPr>
              <a:t>Sonar</a:t>
            </a:r>
            <a:r>
              <a:rPr lang="en-US" sz="2400" dirty="0" smtClean="0"/>
              <a:t> GUI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Released under GPL license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76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ln>
            <a:noFill/>
          </a:ln>
        </p:spPr>
        <p:txBody>
          <a:bodyPr anchor="t" anchorCtr="0">
            <a:normAutofit fontScale="90000"/>
          </a:bodyPr>
          <a:lstStyle/>
          <a:p>
            <a:pPr algn="l"/>
            <a:r>
              <a:rPr lang="en-US" sz="3200" b="1" dirty="0" smtClean="0"/>
              <a:t>STAMPEDE</a:t>
            </a:r>
            <a:br>
              <a:rPr lang="en-US" sz="3200" b="1" dirty="0" smtClean="0"/>
            </a:br>
            <a:r>
              <a:rPr lang="en-US" sz="2200" b="1" dirty="0" smtClean="0">
                <a:latin typeface="CordiaUPC" pitchFamily="34" charset="-34"/>
                <a:cs typeface="CordiaUPC" pitchFamily="34" charset="-34"/>
              </a:rPr>
              <a:t>STatic Analysis for M Programming in Enterprise Development Environments</a:t>
            </a:r>
            <a:r>
              <a:rPr lang="en-US" sz="3100" dirty="0">
                <a:latin typeface="CordiaUPC" pitchFamily="34" charset="-34"/>
                <a:cs typeface="CordiaUPC" pitchFamily="34" charset="-34"/>
              </a:rPr>
              <a:t/>
            </a:r>
            <a:br>
              <a:rPr lang="en-US" sz="3100" dirty="0">
                <a:latin typeface="CordiaUPC" pitchFamily="34" charset="-34"/>
                <a:cs typeface="CordiaUPC" pitchFamily="34" charset="-34"/>
              </a:rPr>
            </a:br>
            <a:endParaRPr lang="en-US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324600"/>
            <a:ext cx="826700" cy="365125"/>
          </a:xfrm>
        </p:spPr>
        <p:txBody>
          <a:bodyPr/>
          <a:lstStyle/>
          <a:p>
            <a:pPr>
              <a:defRPr/>
            </a:pPr>
            <a:fld id="{97483DB8-7E54-46CE-82B8-0BC77D7C23D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2954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Live results for OSEHRA VistA-FOIA distribution*: </a:t>
            </a:r>
          </a:p>
          <a:p>
            <a:pPr lvl="1"/>
            <a:r>
              <a:rPr lang="en-US" sz="2000" dirty="0" smtClean="0">
                <a:hlinkClick r:id="rId2"/>
              </a:rPr>
              <a:t>http://stampede-cbarthauer.rhcloud.com/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Scrum-style storyboard: </a:t>
            </a:r>
          </a:p>
          <a:p>
            <a:pPr lvl="1"/>
            <a:r>
              <a:rPr lang="en-US" sz="2000" dirty="0" smtClean="0">
                <a:hlinkClick r:id="rId3"/>
              </a:rPr>
              <a:t>http://trello.com/board/stampede/5156fd731b8e840f31001285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Source code:</a:t>
            </a:r>
          </a:p>
          <a:p>
            <a:pPr lvl="1"/>
            <a:r>
              <a:rPr lang="en-US" sz="2000" dirty="0" smtClean="0">
                <a:hlinkClick r:id="rId4"/>
              </a:rPr>
              <a:t>http://github.com/cbarthauer/stampede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Additional downloadable demo**:</a:t>
            </a:r>
          </a:p>
          <a:p>
            <a:pPr lvl="1"/>
            <a:r>
              <a:rPr lang="en-US" sz="2000" dirty="0" smtClean="0">
                <a:hlinkClick r:id="rId5"/>
              </a:rPr>
              <a:t>http://</a:t>
            </a:r>
            <a:r>
              <a:rPr lang="en-US" sz="2000" dirty="0">
                <a:hlinkClick r:id="rId5"/>
              </a:rPr>
              <a:t>github.com/cbarthauer/stampede/tree/master/demo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895600" y="51054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*Live results include Accounts Receivable, Integrated Billing, and Uncategorized packages.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5816025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**Downloadable results include Accounts Receivable, Integrated Billing, Order Entry Results Reporting, Toolkit, and Uncategorized packages from </a:t>
            </a:r>
            <a:r>
              <a:rPr lang="en-US" sz="1600" dirty="0" smtClean="0">
                <a:hlinkClick r:id="rId6"/>
              </a:rPr>
              <a:t>VistA-FOIA</a:t>
            </a:r>
            <a:r>
              <a:rPr lang="en-US" sz="1600" dirty="0" smtClean="0"/>
              <a:t>, as well as the </a:t>
            </a:r>
            <a:r>
              <a:rPr lang="en-US" sz="1600" dirty="0" smtClean="0">
                <a:hlinkClick r:id="rId7"/>
              </a:rPr>
              <a:t>FLAP Fileman Project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999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324600"/>
            <a:ext cx="826700" cy="365125"/>
          </a:xfrm>
        </p:spPr>
        <p:txBody>
          <a:bodyPr/>
          <a:lstStyle/>
          <a:p>
            <a:pPr>
              <a:defRPr/>
            </a:pPr>
            <a:fld id="{97483DB8-7E54-46CE-82B8-0BC77D7C23D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1" y="1371600"/>
            <a:ext cx="7259955" cy="472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Elbow Connector 6"/>
          <p:cNvCxnSpPr>
            <a:stCxn id="9" idx="1"/>
          </p:cNvCxnSpPr>
          <p:nvPr/>
        </p:nvCxnSpPr>
        <p:spPr>
          <a:xfrm rot="10800000">
            <a:off x="4408100" y="2915916"/>
            <a:ext cx="925901" cy="82045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0" idx="1"/>
          </p:cNvCxnSpPr>
          <p:nvPr/>
        </p:nvCxnSpPr>
        <p:spPr>
          <a:xfrm rot="10800000">
            <a:off x="4038600" y="4038601"/>
            <a:ext cx="766314" cy="99283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TextBox 8"/>
          <p:cNvSpPr txBox="1"/>
          <p:nvPr/>
        </p:nvSpPr>
        <p:spPr>
          <a:xfrm>
            <a:off x="5334000" y="3505539"/>
            <a:ext cx="2743200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22238">
              <a:buSzPct val="120000"/>
            </a:pPr>
            <a:r>
              <a:rPr lang="en-US" sz="1200" b="1" dirty="0" smtClean="0"/>
              <a:t>Support for Lines of Code and File Count Metrics</a:t>
            </a:r>
            <a:endParaRPr lang="en-US" sz="1200" b="1" dirty="0"/>
          </a:p>
        </p:txBody>
      </p:sp>
      <p:sp useBgFill="1">
        <p:nvSpPr>
          <p:cNvPr id="10" name="TextBox 9"/>
          <p:cNvSpPr txBox="1"/>
          <p:nvPr/>
        </p:nvSpPr>
        <p:spPr>
          <a:xfrm>
            <a:off x="4804914" y="4800600"/>
            <a:ext cx="2738886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22238">
              <a:buSzPct val="120000"/>
            </a:pPr>
            <a:r>
              <a:rPr lang="en-US" sz="1200" b="1" dirty="0" smtClean="0"/>
              <a:t>Detects Duplication Across M Routines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2286000" y="2590800"/>
            <a:ext cx="2122100" cy="609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1399" y="3326144"/>
            <a:ext cx="920153" cy="7001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6172200"/>
            <a:ext cx="51816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*M metrics generated by STAMPEDE, Copyright </a:t>
            </a:r>
            <a:r>
              <a:rPr lang="en-US" sz="1100" dirty="0"/>
              <a:t>(C) 2013 Chris </a:t>
            </a:r>
            <a:r>
              <a:rPr lang="en-US" sz="1100" dirty="0" smtClean="0"/>
              <a:t>Barthauer.</a:t>
            </a:r>
          </a:p>
          <a:p>
            <a:r>
              <a:rPr lang="en-US" sz="1100" dirty="0" smtClean="0"/>
              <a:t>For more information, visit </a:t>
            </a:r>
            <a:r>
              <a:rPr lang="en-US" sz="1100" dirty="0" smtClean="0">
                <a:hlinkClick r:id="rId3"/>
              </a:rPr>
              <a:t>http://</a:t>
            </a:r>
            <a:r>
              <a:rPr lang="en-US" sz="1100" dirty="0">
                <a:hlinkClick r:id="rId3"/>
              </a:rPr>
              <a:t>github.com/cbarthauer/stampede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STAMPEDE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2200" b="1" dirty="0">
                <a:latin typeface="CordiaUPC" pitchFamily="34" charset="-34"/>
                <a:cs typeface="CordiaUPC" pitchFamily="34" charset="-34"/>
              </a:rPr>
              <a:t>STatic Analysis for M Programming in Enterprise Development Environments</a:t>
            </a:r>
          </a:p>
        </p:txBody>
      </p:sp>
    </p:spTree>
    <p:extLst>
      <p:ext uri="{BB962C8B-B14F-4D97-AF65-F5344CB8AC3E}">
        <p14:creationId xmlns:p14="http://schemas.microsoft.com/office/powerpoint/2010/main" val="290533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819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52400" y="6324600"/>
            <a:ext cx="2133600" cy="365125"/>
          </a:xfrm>
        </p:spPr>
        <p:txBody>
          <a:bodyPr/>
          <a:lstStyle/>
          <a:p>
            <a:pPr algn="l"/>
            <a:fld id="{95ACC1D4-18EF-4DE2-BD7C-9D5E2E818025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178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STAMPEDE</vt:lpstr>
      <vt:lpstr>STAMPEDE STatic Analysis for M Programming in Enterprise Development Environments </vt:lpstr>
      <vt:lpstr>STAMPEDE STatic Analysis for M Programming in Enterprise Development Environments </vt:lpstr>
      <vt:lpstr>STAMPEDE STatic Analysis for M Programming in Enterprise Development Environments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STAMPEDE</dc:title>
  <dc:creator>cbarthauer</dc:creator>
  <cp:lastModifiedBy>cbarthauer</cp:lastModifiedBy>
  <cp:revision>37</cp:revision>
  <dcterms:created xsi:type="dcterms:W3CDTF">2013-05-15T22:38:18Z</dcterms:created>
  <dcterms:modified xsi:type="dcterms:W3CDTF">2013-05-20T13:49:16Z</dcterms:modified>
</cp:coreProperties>
</file>