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1" r:id="rId5"/>
    <p:sldId id="258" r:id="rId6"/>
    <p:sldId id="262" r:id="rId7"/>
    <p:sldId id="259" r:id="rId8"/>
    <p:sldId id="263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00"/>
            </a:gs>
            <a:gs pos="35000">
              <a:srgbClr val="FF8D41"/>
            </a:gs>
            <a:gs pos="100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00"/>
            </a:gs>
            <a:gs pos="49000">
              <a:srgbClr val="FF8D41"/>
            </a:gs>
            <a:gs pos="0">
              <a:schemeClr val="accent2">
                <a:lumMod val="40000"/>
                <a:lumOff val="60000"/>
              </a:schemeClr>
            </a:gs>
            <a:gs pos="50000">
              <a:srgbClr val="FF7A21">
                <a:alpha val="100000"/>
              </a:srgbClr>
            </a:gs>
            <a:gs pos="0">
              <a:schemeClr val="accent2">
                <a:lumMod val="40000"/>
                <a:lumOff val="6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30" y="0"/>
            <a:ext cx="11653520" cy="3509645"/>
          </a:xfrm>
        </p:spPr>
        <p:txBody>
          <a:bodyPr>
            <a:noAutofit/>
          </a:bodyPr>
          <a:p>
            <a:r>
              <a:rPr lang="en-US" altLang="es-ES" sz="8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Contablito - Venta</a:t>
            </a:r>
            <a:endParaRPr lang="en-US" altLang="es-ES" sz="8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3480" y="3602355"/>
            <a:ext cx="9960610" cy="1305560"/>
          </a:xfrm>
        </p:spPr>
        <p:txBody>
          <a:bodyPr/>
          <a:p>
            <a:r>
              <a:rPr lang="en-US" altLang="es-ES" sz="40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Empresa - Barraca Ladrillos SRL</a:t>
            </a:r>
            <a:endParaRPr lang="en-US" altLang="es-ES" sz="40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ES" altLang="en-US" b="1"/>
              <a:t>Registro de producto</a:t>
            </a:r>
            <a:endParaRPr lang="es-ES" altLang="en-US" b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altLang="es-ES" sz="2400" b="1"/>
              <a:t>C</a:t>
            </a:r>
            <a:r>
              <a:rPr lang="es-ES" altLang="en-US" sz="2400" b="1"/>
              <a:t>ampos:</a:t>
            </a:r>
            <a:endParaRPr lang="es-ES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1800" b="1"/>
              <a:t>identificación</a:t>
            </a:r>
            <a:r>
              <a:rPr lang="" altLang="es-ES" sz="1800" b="1"/>
              <a:t>, para identificar los productos, los mismos pueden ser traídos automáticamente al escribir</a:t>
            </a:r>
            <a:endParaRPr lang="" altLang="es-ES" sz="1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1800" b="1"/>
              <a:t>nombre</a:t>
            </a:r>
            <a:r>
              <a:rPr lang="" altLang="es-ES" sz="1800" b="1"/>
              <a:t> del producto</a:t>
            </a:r>
            <a:endParaRPr lang="es-ES" altLang="en-US" sz="1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1800" b="1"/>
              <a:t>descripción</a:t>
            </a:r>
            <a:r>
              <a:rPr lang="" altLang="es-ES" sz="1800" b="1"/>
              <a:t> del producto</a:t>
            </a:r>
            <a:endParaRPr lang="es-ES" altLang="en-US" sz="1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1800" b="1"/>
              <a:t>cantidad en stock</a:t>
            </a:r>
            <a:r>
              <a:rPr lang="" altLang="es-ES" sz="1800" b="1"/>
              <a:t> del producto</a:t>
            </a:r>
            <a:endParaRPr lang="es-ES" altLang="en-US" sz="1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1800" b="1"/>
              <a:t> costo asociado al producto (en pesos)</a:t>
            </a:r>
            <a:endParaRPr lang="" altLang="es-ES" sz="1800" b="1"/>
          </a:p>
        </p:txBody>
      </p:sp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2355" y="1825625"/>
            <a:ext cx="4859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s-ES" b="1"/>
              <a:t>Nuevos cambios luego de la reunión </a:t>
            </a:r>
            <a:endParaRPr lang="" altLang="es-ES" b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s-ES" b="1">
                <a:solidFill>
                  <a:schemeClr val="tx1"/>
                </a:solidFill>
              </a:rPr>
              <a:t>- Se agrando el tamaño y se cambio el color del texto. </a:t>
            </a:r>
            <a:endParaRPr lang="" altLang="es-ES" b="1">
              <a:solidFill>
                <a:schemeClr val="tx1"/>
              </a:solidFill>
            </a:endParaRPr>
          </a:p>
          <a:p>
            <a:r>
              <a:rPr lang="" altLang="es-ES" b="1">
                <a:solidFill>
                  <a:schemeClr val="tx1"/>
                </a:solidFill>
              </a:rPr>
              <a:t>- Los colores se están por definir. </a:t>
            </a:r>
            <a:endParaRPr lang="" altLang="es-ES" b="1">
              <a:solidFill>
                <a:schemeClr val="tx1"/>
              </a:solidFill>
            </a:endParaRPr>
          </a:p>
        </p:txBody>
      </p:sp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8860" y="1825625"/>
            <a:ext cx="4906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ES" altLang="en-US" b="1"/>
              <a:t>Registro de movimientos de mercadería </a:t>
            </a:r>
            <a:endParaRPr lang="es-ES" altLang="en-US" b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" altLang="en-US" sz="1600" b="1">
                <a:sym typeface="+mn-ea"/>
              </a:rPr>
              <a:t>Se piden los siguientes campos</a:t>
            </a:r>
            <a:r>
              <a:rPr lang="en-US" altLang="es-ES" sz="1600" b="1">
                <a:sym typeface="+mn-ea"/>
              </a:rPr>
              <a:t>:</a:t>
            </a:r>
            <a:endParaRPr lang="en-US" altLang="es-E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 tipo de transacción (compra / venta), </a:t>
            </a:r>
            <a:r>
              <a:rPr lang="" altLang="es-ES" sz="1600" b="1">
                <a:sym typeface="+mn-ea"/>
              </a:rPr>
              <a:t>el mismo ya viene como predefinido para seleccionar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fecha dela transacción,</a:t>
            </a:r>
            <a:r>
              <a:rPr lang="" altLang="es-ES" sz="1600" b="1">
                <a:sym typeface="+mn-ea"/>
              </a:rPr>
              <a:t> se toma del calendario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 producto, </a:t>
            </a:r>
            <a:r>
              <a:rPr lang="" altLang="es-ES" sz="1600" b="1">
                <a:sym typeface="+mn-ea"/>
              </a:rPr>
              <a:t> se puede tomar desde la busqueda, es decir se va escribiendo y van apareciendo los productos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cantidad del producto, </a:t>
            </a:r>
            <a:r>
              <a:rPr lang="" altLang="es-ES" sz="1600" b="1">
                <a:sym typeface="+mn-ea"/>
              </a:rPr>
              <a:t>se colocan la cantidad en número del producto 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costo</a:t>
            </a:r>
            <a:r>
              <a:rPr lang="en-US" altLang="es-ES" sz="1600" b="1">
                <a:sym typeface="+mn-ea"/>
              </a:rPr>
              <a:t> </a:t>
            </a:r>
            <a:r>
              <a:rPr lang="es-ES" altLang="en-US" sz="1600" b="1">
                <a:sym typeface="+mn-ea"/>
              </a:rPr>
              <a:t>unitario del producto (comprado o vendido), 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subtotal</a:t>
            </a:r>
            <a:r>
              <a:rPr lang="" altLang="es-ES" sz="1600" b="1">
                <a:sym typeface="+mn-ea"/>
              </a:rPr>
              <a:t> de todos los productos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 IVA</a:t>
            </a:r>
            <a:r>
              <a:rPr lang="" altLang="es-ES" sz="1600" b="1">
                <a:sym typeface="+mn-ea"/>
              </a:rPr>
              <a:t>, se colocan el aumento </a:t>
            </a:r>
            <a:endParaRPr lang="es-ES" altLang="en-US" sz="1600" b="1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altLang="en-US" sz="1600" b="1">
                <a:sym typeface="+mn-ea"/>
              </a:rPr>
              <a:t>total</a:t>
            </a:r>
            <a:r>
              <a:rPr lang="" altLang="es-ES" sz="1600" b="1">
                <a:sym typeface="+mn-ea"/>
              </a:rPr>
              <a:t>, el precio con sus iva incluido.</a:t>
            </a:r>
            <a:endParaRPr lang="es-ES" alt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en-US" sz="1600" b="1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8580" y="1825625"/>
            <a:ext cx="4306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s-ES" b="1">
                <a:sym typeface="+mn-ea"/>
              </a:rPr>
              <a:t>Nuevos cambios luego de la reunión 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s-ES" b="1">
                <a:solidFill>
                  <a:schemeClr val="tx1"/>
                </a:solidFill>
                <a:sym typeface="+mn-ea"/>
              </a:rPr>
              <a:t>- Se agrando el tamaño y se cambio el color del texto. </a:t>
            </a:r>
            <a:endParaRPr lang="en-US" altLang="es-ES" b="1">
              <a:solidFill>
                <a:schemeClr val="tx1"/>
              </a:solidFill>
            </a:endParaRPr>
          </a:p>
          <a:p>
            <a:r>
              <a:rPr lang="en-US" altLang="es-ES" b="1">
                <a:solidFill>
                  <a:schemeClr val="tx1"/>
                </a:solidFill>
                <a:sym typeface="+mn-ea"/>
              </a:rPr>
              <a:t>- Los colores se están por definir. </a:t>
            </a:r>
            <a:endParaRPr lang="en-US" altLang="es-ES" b="1">
              <a:solidFill>
                <a:schemeClr val="tx1"/>
              </a:solidFill>
            </a:endParaRPr>
          </a:p>
          <a:p>
            <a:endParaRPr lang="es-ES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8240" y="1825625"/>
            <a:ext cx="4667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ES" altLang="en-US" b="1"/>
              <a:t>Los datos ingresados </a:t>
            </a:r>
            <a:endParaRPr lang="es-ES" altLang="en-US" b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244455" cy="1229995"/>
          </a:xfrm>
        </p:spPr>
        <p:txBody>
          <a:bodyPr>
            <a:normAutofit fontScale="80000"/>
          </a:bodyPr>
          <a:p>
            <a:r>
              <a:rPr lang="en-US" altLang="es-ES"/>
              <a:t>Cuando hayan cambios en el stock del producto, mediante el formulario de Registro de mercadería, el mismo se vera reflejado en la cantidad en stock, de esta tabla</a:t>
            </a:r>
            <a:endParaRPr lang="en-US" altLang="es-E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3429000"/>
            <a:ext cx="1115695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s-ES" b="1">
                <a:sym typeface="+mn-ea"/>
              </a:rPr>
              <a:t>Nuevos cambios luego de la reunión 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77570" y="1584325"/>
            <a:ext cx="10908665" cy="1710690"/>
          </a:xfrm>
        </p:spPr>
        <p:txBody>
          <a:bodyPr>
            <a:normAutofit fontScale="9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" altLang="es-ES" b="1">
                <a:solidFill>
                  <a:schemeClr val="tx1"/>
                </a:solidFill>
              </a:rPr>
              <a:t>Se agrego título a la tabla, además de una opción de eliminar el producto.</a:t>
            </a:r>
            <a:endParaRPr lang="" altLang="es-ES" b="1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" altLang="es-ES" b="1">
                <a:solidFill>
                  <a:schemeClr val="tx1"/>
                </a:solidFill>
              </a:rPr>
              <a:t>Colores a decidir</a:t>
            </a:r>
            <a:endParaRPr lang="" altLang="es-ES" b="1">
              <a:solidFill>
                <a:schemeClr val="tx1"/>
              </a:solidFill>
            </a:endParaRPr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6920" y="4446270"/>
            <a:ext cx="11281410" cy="1731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s-ES" b="1"/>
              <a:t>Alertas</a:t>
            </a:r>
            <a:endParaRPr lang="en-US" altLang="es-ES" b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4965" cy="1988185"/>
          </a:xfrm>
        </p:spPr>
        <p:txBody>
          <a:bodyPr/>
          <a:p>
            <a:r>
              <a:rPr lang="en-US" altLang="es-ES"/>
              <a:t>Cuando haya bajo stock, con determinado umbral, el p</a:t>
            </a:r>
            <a:r>
              <a:rPr lang="en-US" altLang="en-US"/>
              <a:t>ro</a:t>
            </a:r>
            <a:r>
              <a:rPr lang="en-US" altLang="es-ES"/>
              <a:t>grama mostrara estas alertas al usuario</a:t>
            </a:r>
            <a:endParaRPr lang="es-ES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9790" y="4375785"/>
            <a:ext cx="10091420" cy="1439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Presentation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Office Theme</vt:lpstr>
      <vt:lpstr>Contablito - Venta</vt:lpstr>
      <vt:lpstr>Registro de producto</vt:lpstr>
      <vt:lpstr>PowerPoint 演示文稿</vt:lpstr>
      <vt:lpstr>Registro de movimientos de mercadería (compra / venta)</vt:lpstr>
      <vt:lpstr>PowerPoint 演示文稿</vt:lpstr>
      <vt:lpstr>Los datos ingresados </vt:lpstr>
      <vt:lpstr>PowerPoint 演示文稿</vt:lpstr>
      <vt:lpstr>Alertas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</dc:creator>
  <cp:lastModifiedBy>cecil</cp:lastModifiedBy>
  <cp:revision>4</cp:revision>
  <dcterms:created xsi:type="dcterms:W3CDTF">2023-10-08T20:52:00Z</dcterms:created>
  <dcterms:modified xsi:type="dcterms:W3CDTF">2023-10-11T01:06:06Z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3082-12.2.0.13215</vt:lpwstr>
  </property>
  <property fmtid="{D5CDD505-2E9C-101B-9397-08002B2CF9AE}" pid="3" name="ICV">
    <vt:lpwstr>21CB01C198AB47FFABCD3DAEC44D82BB_11</vt:lpwstr>
  </property>
</Properties>
</file>