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57" r:id="rId4"/>
    <p:sldId id="258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9" r:id="rId15"/>
    <p:sldId id="259" r:id="rId16"/>
    <p:sldId id="301" r:id="rId17"/>
    <p:sldId id="269" r:id="rId18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" panose="020B060402020202020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Freestyle Script" panose="030804020302050B0404" pitchFamily="66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5" userDrawn="1">
          <p15:clr>
            <a:srgbClr val="FF0000"/>
          </p15:clr>
        </p15:guide>
        <p15:guide id="2" pos="259" userDrawn="1">
          <p15:clr>
            <a:srgbClr val="FF0000"/>
          </p15:clr>
        </p15:guide>
        <p15:guide id="3" pos="5472" userDrawn="1">
          <p15:clr>
            <a:srgbClr val="FF0000"/>
          </p15:clr>
        </p15:guide>
        <p15:guide id="4" orient="horz" pos="2985" userDrawn="1">
          <p15:clr>
            <a:srgbClr val="EC3A3B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315"/>
        <p:guide pos="259"/>
        <p:guide pos="5472"/>
        <p:guide orient="horz" pos="2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92345ea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92345ea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92345ea7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92345ea7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13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94ff60a97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94ff60a97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3600" y="1447438"/>
            <a:ext cx="47568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76000" y="2981913"/>
            <a:ext cx="43920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2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377" lvl="1" indent="-304792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566" lvl="2" indent="-304792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754" lvl="3" indent="-304792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5943" lvl="4" indent="-304792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131" lvl="5" indent="-304792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320" lvl="6" indent="-304792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509" lvl="7" indent="-304792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697" lvl="8" indent="-304792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EA4335"/>
          </p15:clr>
        </p15:guide>
        <p15:guide id="2" pos="2880" userDrawn="1">
          <p15:clr>
            <a:srgbClr val="EA4335"/>
          </p15:clr>
        </p15:guide>
        <p15:guide id="3" pos="113" userDrawn="1">
          <p15:clr>
            <a:srgbClr val="EA4335"/>
          </p15:clr>
        </p15:guide>
        <p15:guide id="4" orient="horz" pos="113" userDrawn="1">
          <p15:clr>
            <a:srgbClr val="EA4335"/>
          </p15:clr>
        </p15:guide>
        <p15:guide id="5" orient="horz" pos="3127" userDrawn="1">
          <p15:clr>
            <a:srgbClr val="EA4335"/>
          </p15:clr>
        </p15:guide>
        <p15:guide id="6" pos="5647" userDrawn="1">
          <p15:clr>
            <a:srgbClr val="EA4335"/>
          </p15:clr>
        </p15:guide>
        <p15:guide id="7" pos="1497" userDrawn="1">
          <p15:clr>
            <a:srgbClr val="EA4335"/>
          </p15:clr>
        </p15:guide>
        <p15:guide id="8" pos="4263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up1sdb/Final_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microsoft.com/office/2017/06/relationships/model3d" Target="../media/model3d1.glb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1920822" y="1416436"/>
            <a:ext cx="5302353" cy="9071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/>
              <a:t>Fraud Detection</a:t>
            </a:r>
            <a:endParaRPr sz="4200"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888155" y="3743513"/>
            <a:ext cx="7368375" cy="1614621"/>
            <a:chOff x="3869350" y="1865175"/>
            <a:chExt cx="815275" cy="178650"/>
          </a:xfrm>
        </p:grpSpPr>
        <p:sp>
          <p:nvSpPr>
            <p:cNvPr id="59" name="Google Shape;59;p15"/>
            <p:cNvSpPr/>
            <p:nvPr/>
          </p:nvSpPr>
          <p:spPr>
            <a:xfrm>
              <a:off x="3869350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5" y="1"/>
                  </a:moveTo>
                  <a:cubicBezTo>
                    <a:pt x="1188" y="1"/>
                    <a:pt x="1" y="285"/>
                    <a:pt x="1" y="633"/>
                  </a:cubicBezTo>
                  <a:cubicBezTo>
                    <a:pt x="1" y="980"/>
                    <a:pt x="1188" y="1244"/>
                    <a:pt x="2605" y="1244"/>
                  </a:cubicBezTo>
                  <a:cubicBezTo>
                    <a:pt x="4049" y="1244"/>
                    <a:pt x="5209" y="980"/>
                    <a:pt x="5209" y="633"/>
                  </a:cubicBezTo>
                  <a:cubicBezTo>
                    <a:pt x="5209" y="285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882375" y="2012725"/>
              <a:ext cx="104875" cy="20875"/>
            </a:xfrm>
            <a:custGeom>
              <a:avLst/>
              <a:gdLst/>
              <a:ahLst/>
              <a:cxnLst/>
              <a:rect l="l" t="t" r="r" b="b"/>
              <a:pathLst>
                <a:path w="4195" h="835" extrusionOk="0">
                  <a:moveTo>
                    <a:pt x="1" y="1"/>
                  </a:moveTo>
                  <a:lnTo>
                    <a:pt x="1" y="487"/>
                  </a:lnTo>
                  <a:cubicBezTo>
                    <a:pt x="1" y="695"/>
                    <a:pt x="924" y="834"/>
                    <a:pt x="2084" y="834"/>
                  </a:cubicBezTo>
                  <a:cubicBezTo>
                    <a:pt x="3237" y="834"/>
                    <a:pt x="4195" y="695"/>
                    <a:pt x="4195" y="487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882375" y="2012725"/>
              <a:ext cx="104875" cy="10800"/>
            </a:xfrm>
            <a:custGeom>
              <a:avLst/>
              <a:gdLst/>
              <a:ahLst/>
              <a:cxnLst/>
              <a:rect l="l" t="t" r="r" b="b"/>
              <a:pathLst>
                <a:path w="4195" h="432" extrusionOk="0">
                  <a:moveTo>
                    <a:pt x="1" y="1"/>
                  </a:moveTo>
                  <a:lnTo>
                    <a:pt x="1" y="112"/>
                  </a:lnTo>
                  <a:cubicBezTo>
                    <a:pt x="202" y="285"/>
                    <a:pt x="1042" y="431"/>
                    <a:pt x="2084" y="431"/>
                  </a:cubicBezTo>
                  <a:cubicBezTo>
                    <a:pt x="3126" y="431"/>
                    <a:pt x="3994" y="285"/>
                    <a:pt x="4195" y="11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882375" y="2004750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20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880825" y="2003175"/>
              <a:ext cx="107825" cy="19650"/>
            </a:xfrm>
            <a:custGeom>
              <a:avLst/>
              <a:gdLst/>
              <a:ahLst/>
              <a:cxnLst/>
              <a:rect l="l" t="t" r="r" b="b"/>
              <a:pathLst>
                <a:path w="4313" h="786" extrusionOk="0">
                  <a:moveTo>
                    <a:pt x="2146" y="119"/>
                  </a:moveTo>
                  <a:cubicBezTo>
                    <a:pt x="2722" y="119"/>
                    <a:pt x="3243" y="147"/>
                    <a:pt x="3618" y="209"/>
                  </a:cubicBezTo>
                  <a:cubicBezTo>
                    <a:pt x="3819" y="237"/>
                    <a:pt x="3965" y="265"/>
                    <a:pt x="4056" y="320"/>
                  </a:cubicBezTo>
                  <a:cubicBezTo>
                    <a:pt x="4111" y="320"/>
                    <a:pt x="4139" y="348"/>
                    <a:pt x="4167" y="383"/>
                  </a:cubicBezTo>
                  <a:lnTo>
                    <a:pt x="4201" y="383"/>
                  </a:lnTo>
                  <a:cubicBezTo>
                    <a:pt x="4201" y="383"/>
                    <a:pt x="4167" y="411"/>
                    <a:pt x="4139" y="438"/>
                  </a:cubicBezTo>
                  <a:cubicBezTo>
                    <a:pt x="4111" y="466"/>
                    <a:pt x="4028" y="494"/>
                    <a:pt x="3882" y="522"/>
                  </a:cubicBezTo>
                  <a:cubicBezTo>
                    <a:pt x="3535" y="612"/>
                    <a:pt x="2896" y="667"/>
                    <a:pt x="2146" y="667"/>
                  </a:cubicBezTo>
                  <a:cubicBezTo>
                    <a:pt x="1563" y="667"/>
                    <a:pt x="1042" y="640"/>
                    <a:pt x="695" y="584"/>
                  </a:cubicBezTo>
                  <a:cubicBezTo>
                    <a:pt x="493" y="556"/>
                    <a:pt x="347" y="494"/>
                    <a:pt x="236" y="466"/>
                  </a:cubicBezTo>
                  <a:cubicBezTo>
                    <a:pt x="209" y="438"/>
                    <a:pt x="174" y="438"/>
                    <a:pt x="146" y="411"/>
                  </a:cubicBezTo>
                  <a:lnTo>
                    <a:pt x="118" y="383"/>
                  </a:lnTo>
                  <a:lnTo>
                    <a:pt x="146" y="348"/>
                  </a:lnTo>
                  <a:cubicBezTo>
                    <a:pt x="209" y="320"/>
                    <a:pt x="292" y="292"/>
                    <a:pt x="410" y="265"/>
                  </a:cubicBezTo>
                  <a:cubicBezTo>
                    <a:pt x="785" y="174"/>
                    <a:pt x="1424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5" y="119"/>
                    <a:pt x="320" y="174"/>
                    <a:pt x="209" y="209"/>
                  </a:cubicBezTo>
                  <a:cubicBezTo>
                    <a:pt x="146" y="237"/>
                    <a:pt x="118" y="265"/>
                    <a:pt x="63" y="265"/>
                  </a:cubicBezTo>
                  <a:cubicBezTo>
                    <a:pt x="63" y="292"/>
                    <a:pt x="35" y="292"/>
                    <a:pt x="35" y="320"/>
                  </a:cubicBezTo>
                  <a:cubicBezTo>
                    <a:pt x="0" y="348"/>
                    <a:pt x="0" y="383"/>
                    <a:pt x="0" y="383"/>
                  </a:cubicBezTo>
                  <a:cubicBezTo>
                    <a:pt x="0" y="411"/>
                    <a:pt x="0" y="438"/>
                    <a:pt x="35" y="466"/>
                  </a:cubicBezTo>
                  <a:cubicBezTo>
                    <a:pt x="63" y="494"/>
                    <a:pt x="90" y="522"/>
                    <a:pt x="118" y="522"/>
                  </a:cubicBezTo>
                  <a:cubicBezTo>
                    <a:pt x="209" y="584"/>
                    <a:pt x="292" y="612"/>
                    <a:pt x="438" y="640"/>
                  </a:cubicBezTo>
                  <a:cubicBezTo>
                    <a:pt x="813" y="730"/>
                    <a:pt x="1452" y="785"/>
                    <a:pt x="2146" y="785"/>
                  </a:cubicBezTo>
                  <a:cubicBezTo>
                    <a:pt x="2722" y="785"/>
                    <a:pt x="3271" y="758"/>
                    <a:pt x="3646" y="695"/>
                  </a:cubicBezTo>
                  <a:cubicBezTo>
                    <a:pt x="3819" y="640"/>
                    <a:pt x="3993" y="612"/>
                    <a:pt x="4111" y="584"/>
                  </a:cubicBezTo>
                  <a:cubicBezTo>
                    <a:pt x="4167" y="556"/>
                    <a:pt x="4201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cubicBezTo>
                    <a:pt x="4285" y="438"/>
                    <a:pt x="4312" y="411"/>
                    <a:pt x="4312" y="383"/>
                  </a:cubicBezTo>
                  <a:cubicBezTo>
                    <a:pt x="4312" y="383"/>
                    <a:pt x="4285" y="348"/>
                    <a:pt x="4285" y="320"/>
                  </a:cubicBezTo>
                  <a:cubicBezTo>
                    <a:pt x="4257" y="292"/>
                    <a:pt x="4229" y="265"/>
                    <a:pt x="4201" y="237"/>
                  </a:cubicBezTo>
                  <a:cubicBezTo>
                    <a:pt x="4111" y="209"/>
                    <a:pt x="4028" y="174"/>
                    <a:pt x="3882" y="147"/>
                  </a:cubicBezTo>
                  <a:cubicBezTo>
                    <a:pt x="3507" y="63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8515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837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8903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8888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8961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947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011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8997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90685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9054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9120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9105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9171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9155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9228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9214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9278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9264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9337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9322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9388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9372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9445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9431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9495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481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9554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9539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9605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589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9662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48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712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9698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9771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756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822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98065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96100" y="200682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7"/>
                  </a:cubicBezTo>
                  <a:cubicBezTo>
                    <a:pt x="0" y="376"/>
                    <a:pt x="695" y="466"/>
                    <a:pt x="1535" y="466"/>
                  </a:cubicBezTo>
                  <a:cubicBezTo>
                    <a:pt x="2403" y="466"/>
                    <a:pt x="3070" y="376"/>
                    <a:pt x="3070" y="237"/>
                  </a:cubicBezTo>
                  <a:cubicBezTo>
                    <a:pt x="3070" y="119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882375" y="1993125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40"/>
                    <a:pt x="2084" y="840"/>
                  </a:cubicBezTo>
                  <a:cubicBezTo>
                    <a:pt x="3237" y="840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82375" y="1993125"/>
              <a:ext cx="104875" cy="10075"/>
            </a:xfrm>
            <a:custGeom>
              <a:avLst/>
              <a:gdLst/>
              <a:ahLst/>
              <a:cxnLst/>
              <a:rect l="l" t="t" r="r" b="b"/>
              <a:pathLst>
                <a:path w="4195" h="403" extrusionOk="0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03"/>
                    <a:pt x="2084" y="403"/>
                  </a:cubicBezTo>
                  <a:cubicBezTo>
                    <a:pt x="3126" y="403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82375" y="198512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20"/>
                  </a:cubicBezTo>
                  <a:cubicBezTo>
                    <a:pt x="4195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80825" y="1983750"/>
              <a:ext cx="107825" cy="19450"/>
            </a:xfrm>
            <a:custGeom>
              <a:avLst/>
              <a:gdLst/>
              <a:ahLst/>
              <a:cxnLst/>
              <a:rect l="l" t="t" r="r" b="b"/>
              <a:pathLst>
                <a:path w="4313" h="778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1"/>
                  </a:cubicBezTo>
                  <a:cubicBezTo>
                    <a:pt x="3819" y="229"/>
                    <a:pt x="3965" y="257"/>
                    <a:pt x="4056" y="292"/>
                  </a:cubicBezTo>
                  <a:cubicBezTo>
                    <a:pt x="4111" y="320"/>
                    <a:pt x="4139" y="347"/>
                    <a:pt x="4167" y="347"/>
                  </a:cubicBezTo>
                  <a:lnTo>
                    <a:pt x="4201" y="375"/>
                  </a:lnTo>
                  <a:cubicBezTo>
                    <a:pt x="4201" y="375"/>
                    <a:pt x="4167" y="403"/>
                    <a:pt x="4139" y="403"/>
                  </a:cubicBezTo>
                  <a:cubicBezTo>
                    <a:pt x="4111" y="431"/>
                    <a:pt x="4028" y="493"/>
                    <a:pt x="3882" y="521"/>
                  </a:cubicBezTo>
                  <a:cubicBezTo>
                    <a:pt x="3535" y="604"/>
                    <a:pt x="2896" y="667"/>
                    <a:pt x="2146" y="667"/>
                  </a:cubicBezTo>
                  <a:cubicBezTo>
                    <a:pt x="1563" y="667"/>
                    <a:pt x="1042" y="604"/>
                    <a:pt x="695" y="549"/>
                  </a:cubicBezTo>
                  <a:cubicBezTo>
                    <a:pt x="493" y="521"/>
                    <a:pt x="347" y="493"/>
                    <a:pt x="236" y="465"/>
                  </a:cubicBezTo>
                  <a:cubicBezTo>
                    <a:pt x="209" y="431"/>
                    <a:pt x="174" y="403"/>
                    <a:pt x="146" y="403"/>
                  </a:cubicBezTo>
                  <a:lnTo>
                    <a:pt x="118" y="375"/>
                  </a:lnTo>
                  <a:lnTo>
                    <a:pt x="146" y="347"/>
                  </a:lnTo>
                  <a:cubicBezTo>
                    <a:pt x="209" y="320"/>
                    <a:pt x="292" y="292"/>
                    <a:pt x="410" y="257"/>
                  </a:cubicBezTo>
                  <a:cubicBezTo>
                    <a:pt x="785" y="174"/>
                    <a:pt x="1424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5" y="118"/>
                    <a:pt x="320" y="146"/>
                    <a:pt x="209" y="201"/>
                  </a:cubicBezTo>
                  <a:cubicBezTo>
                    <a:pt x="146" y="229"/>
                    <a:pt x="118" y="229"/>
                    <a:pt x="63" y="257"/>
                  </a:cubicBezTo>
                  <a:cubicBezTo>
                    <a:pt x="63" y="292"/>
                    <a:pt x="35" y="292"/>
                    <a:pt x="35" y="320"/>
                  </a:cubicBezTo>
                  <a:cubicBezTo>
                    <a:pt x="0" y="347"/>
                    <a:pt x="0" y="347"/>
                    <a:pt x="0" y="375"/>
                  </a:cubicBezTo>
                  <a:cubicBezTo>
                    <a:pt x="0" y="403"/>
                    <a:pt x="0" y="431"/>
                    <a:pt x="35" y="431"/>
                  </a:cubicBezTo>
                  <a:cubicBezTo>
                    <a:pt x="63" y="493"/>
                    <a:pt x="90" y="493"/>
                    <a:pt x="118" y="521"/>
                  </a:cubicBezTo>
                  <a:cubicBezTo>
                    <a:pt x="209" y="576"/>
                    <a:pt x="292" y="604"/>
                    <a:pt x="438" y="639"/>
                  </a:cubicBezTo>
                  <a:cubicBezTo>
                    <a:pt x="813" y="722"/>
                    <a:pt x="1452" y="778"/>
                    <a:pt x="2146" y="778"/>
                  </a:cubicBezTo>
                  <a:cubicBezTo>
                    <a:pt x="2722" y="778"/>
                    <a:pt x="3271" y="722"/>
                    <a:pt x="3646" y="667"/>
                  </a:cubicBezTo>
                  <a:cubicBezTo>
                    <a:pt x="3819" y="639"/>
                    <a:pt x="3993" y="604"/>
                    <a:pt x="4111" y="576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65"/>
                    <a:pt x="4285" y="431"/>
                  </a:cubicBezTo>
                  <a:cubicBezTo>
                    <a:pt x="4285" y="431"/>
                    <a:pt x="4312" y="403"/>
                    <a:pt x="4312" y="375"/>
                  </a:cubicBezTo>
                  <a:cubicBezTo>
                    <a:pt x="4312" y="347"/>
                    <a:pt x="4285" y="347"/>
                    <a:pt x="4285" y="320"/>
                  </a:cubicBezTo>
                  <a:cubicBezTo>
                    <a:pt x="4257" y="292"/>
                    <a:pt x="4229" y="257"/>
                    <a:pt x="4201" y="229"/>
                  </a:cubicBezTo>
                  <a:cubicBezTo>
                    <a:pt x="4111" y="201"/>
                    <a:pt x="4028" y="174"/>
                    <a:pt x="3882" y="146"/>
                  </a:cubicBezTo>
                  <a:cubicBezTo>
                    <a:pt x="3507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8515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8837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8903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888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8961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8947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9011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8997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90685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9054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9120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9105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9171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9155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9228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9214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9278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9264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9337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322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9388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372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445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431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9495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481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9554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9539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9605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9589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9662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9648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9712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9698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9771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9756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9822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98065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0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896100" y="1987375"/>
              <a:ext cx="76750" cy="11500"/>
            </a:xfrm>
            <a:custGeom>
              <a:avLst/>
              <a:gdLst/>
              <a:ahLst/>
              <a:cxnLst/>
              <a:rect l="l" t="t" r="r" b="b"/>
              <a:pathLst>
                <a:path w="3070" h="460" extrusionOk="0">
                  <a:moveTo>
                    <a:pt x="1535" y="1"/>
                  </a:moveTo>
                  <a:cubicBezTo>
                    <a:pt x="695" y="1"/>
                    <a:pt x="0" y="112"/>
                    <a:pt x="0" y="230"/>
                  </a:cubicBezTo>
                  <a:cubicBezTo>
                    <a:pt x="0" y="376"/>
                    <a:pt x="695" y="459"/>
                    <a:pt x="1535" y="459"/>
                  </a:cubicBezTo>
                  <a:cubicBezTo>
                    <a:pt x="2403" y="459"/>
                    <a:pt x="3070" y="376"/>
                    <a:pt x="3070" y="230"/>
                  </a:cubicBezTo>
                  <a:cubicBezTo>
                    <a:pt x="3070" y="112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882375" y="1973675"/>
              <a:ext cx="104875" cy="20150"/>
            </a:xfrm>
            <a:custGeom>
              <a:avLst/>
              <a:gdLst/>
              <a:ahLst/>
              <a:cxnLst/>
              <a:rect l="l" t="t" r="r" b="b"/>
              <a:pathLst>
                <a:path w="4195" h="806" extrusionOk="0">
                  <a:moveTo>
                    <a:pt x="1" y="0"/>
                  </a:moveTo>
                  <a:lnTo>
                    <a:pt x="1" y="486"/>
                  </a:lnTo>
                  <a:cubicBezTo>
                    <a:pt x="1" y="660"/>
                    <a:pt x="924" y="806"/>
                    <a:pt x="2084" y="806"/>
                  </a:cubicBezTo>
                  <a:cubicBezTo>
                    <a:pt x="3237" y="806"/>
                    <a:pt x="4195" y="660"/>
                    <a:pt x="4195" y="486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882375" y="1973675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1" y="0"/>
                  </a:moveTo>
                  <a:lnTo>
                    <a:pt x="1" y="84"/>
                  </a:lnTo>
                  <a:cubicBezTo>
                    <a:pt x="202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95" y="84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82375" y="1965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084" y="0"/>
                  </a:moveTo>
                  <a:cubicBezTo>
                    <a:pt x="924" y="0"/>
                    <a:pt x="1" y="174"/>
                    <a:pt x="1" y="347"/>
                  </a:cubicBezTo>
                  <a:cubicBezTo>
                    <a:pt x="1" y="521"/>
                    <a:pt x="924" y="695"/>
                    <a:pt x="2084" y="695"/>
                  </a:cubicBezTo>
                  <a:cubicBezTo>
                    <a:pt x="3237" y="695"/>
                    <a:pt x="4195" y="521"/>
                    <a:pt x="4195" y="347"/>
                  </a:cubicBezTo>
                  <a:cubicBezTo>
                    <a:pt x="4195" y="174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880825" y="1963425"/>
              <a:ext cx="107825" cy="20350"/>
            </a:xfrm>
            <a:custGeom>
              <a:avLst/>
              <a:gdLst/>
              <a:ahLst/>
              <a:cxnLst/>
              <a:rect l="l" t="t" r="r" b="b"/>
              <a:pathLst>
                <a:path w="4313" h="814" extrusionOk="0">
                  <a:moveTo>
                    <a:pt x="2146" y="119"/>
                  </a:moveTo>
                  <a:cubicBezTo>
                    <a:pt x="2722" y="119"/>
                    <a:pt x="3243" y="174"/>
                    <a:pt x="3618" y="237"/>
                  </a:cubicBezTo>
                  <a:cubicBezTo>
                    <a:pt x="3819" y="264"/>
                    <a:pt x="3965" y="292"/>
                    <a:pt x="4056" y="320"/>
                  </a:cubicBezTo>
                  <a:cubicBezTo>
                    <a:pt x="4111" y="348"/>
                    <a:pt x="4139" y="376"/>
                    <a:pt x="4167" y="376"/>
                  </a:cubicBezTo>
                  <a:lnTo>
                    <a:pt x="4201" y="410"/>
                  </a:lnTo>
                  <a:cubicBezTo>
                    <a:pt x="4201" y="410"/>
                    <a:pt x="4167" y="410"/>
                    <a:pt x="4139" y="438"/>
                  </a:cubicBezTo>
                  <a:cubicBezTo>
                    <a:pt x="4111" y="466"/>
                    <a:pt x="4028" y="494"/>
                    <a:pt x="3882" y="521"/>
                  </a:cubicBezTo>
                  <a:cubicBezTo>
                    <a:pt x="3535" y="612"/>
                    <a:pt x="2896" y="695"/>
                    <a:pt x="2146" y="695"/>
                  </a:cubicBezTo>
                  <a:cubicBezTo>
                    <a:pt x="1563" y="695"/>
                    <a:pt x="1042" y="639"/>
                    <a:pt x="695" y="584"/>
                  </a:cubicBezTo>
                  <a:cubicBezTo>
                    <a:pt x="493" y="549"/>
                    <a:pt x="347" y="521"/>
                    <a:pt x="236" y="494"/>
                  </a:cubicBezTo>
                  <a:cubicBezTo>
                    <a:pt x="209" y="466"/>
                    <a:pt x="174" y="438"/>
                    <a:pt x="146" y="438"/>
                  </a:cubicBezTo>
                  <a:lnTo>
                    <a:pt x="118" y="410"/>
                  </a:lnTo>
                  <a:cubicBezTo>
                    <a:pt x="118" y="410"/>
                    <a:pt x="118" y="376"/>
                    <a:pt x="146" y="376"/>
                  </a:cubicBezTo>
                  <a:cubicBezTo>
                    <a:pt x="209" y="348"/>
                    <a:pt x="292" y="320"/>
                    <a:pt x="410" y="292"/>
                  </a:cubicBezTo>
                  <a:cubicBezTo>
                    <a:pt x="785" y="174"/>
                    <a:pt x="1424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5" y="146"/>
                    <a:pt x="320" y="174"/>
                    <a:pt x="209" y="237"/>
                  </a:cubicBezTo>
                  <a:cubicBezTo>
                    <a:pt x="146" y="237"/>
                    <a:pt x="118" y="264"/>
                    <a:pt x="63" y="292"/>
                  </a:cubicBezTo>
                  <a:cubicBezTo>
                    <a:pt x="63" y="292"/>
                    <a:pt x="35" y="320"/>
                    <a:pt x="35" y="348"/>
                  </a:cubicBezTo>
                  <a:cubicBezTo>
                    <a:pt x="0" y="348"/>
                    <a:pt x="0" y="376"/>
                    <a:pt x="0" y="410"/>
                  </a:cubicBezTo>
                  <a:cubicBezTo>
                    <a:pt x="0" y="438"/>
                    <a:pt x="0" y="466"/>
                    <a:pt x="35" y="466"/>
                  </a:cubicBezTo>
                  <a:cubicBezTo>
                    <a:pt x="63" y="494"/>
                    <a:pt x="90" y="521"/>
                    <a:pt x="118" y="549"/>
                  </a:cubicBezTo>
                  <a:cubicBezTo>
                    <a:pt x="209" y="584"/>
                    <a:pt x="292" y="612"/>
                    <a:pt x="438" y="639"/>
                  </a:cubicBezTo>
                  <a:cubicBezTo>
                    <a:pt x="813" y="758"/>
                    <a:pt x="1452" y="813"/>
                    <a:pt x="2146" y="813"/>
                  </a:cubicBezTo>
                  <a:cubicBezTo>
                    <a:pt x="2722" y="813"/>
                    <a:pt x="3271" y="758"/>
                    <a:pt x="3646" y="695"/>
                  </a:cubicBezTo>
                  <a:cubicBezTo>
                    <a:pt x="3819" y="667"/>
                    <a:pt x="3993" y="639"/>
                    <a:pt x="4111" y="584"/>
                  </a:cubicBezTo>
                  <a:cubicBezTo>
                    <a:pt x="4167" y="584"/>
                    <a:pt x="4201" y="549"/>
                    <a:pt x="4229" y="521"/>
                  </a:cubicBezTo>
                  <a:cubicBezTo>
                    <a:pt x="4257" y="494"/>
                    <a:pt x="4257" y="494"/>
                    <a:pt x="4285" y="466"/>
                  </a:cubicBezTo>
                  <a:cubicBezTo>
                    <a:pt x="4285" y="466"/>
                    <a:pt x="4312" y="438"/>
                    <a:pt x="4312" y="410"/>
                  </a:cubicBezTo>
                  <a:cubicBezTo>
                    <a:pt x="4312" y="376"/>
                    <a:pt x="4285" y="348"/>
                    <a:pt x="4285" y="348"/>
                  </a:cubicBezTo>
                  <a:cubicBezTo>
                    <a:pt x="4257" y="292"/>
                    <a:pt x="4229" y="292"/>
                    <a:pt x="4201" y="264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63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88515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8837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8903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8888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8961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8947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9011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8997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90685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39054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39120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9105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9171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9155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9228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9214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9278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9264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9337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9322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9388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372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9445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9431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9495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9481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9554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9539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9605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9589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9662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9648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9712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9698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9771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9756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9822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98065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8" y="1042"/>
                  </a:lnTo>
                  <a:lnTo>
                    <a:pt x="208" y="9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896100" y="196777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403" y="465"/>
                    <a:pt x="3070" y="347"/>
                    <a:pt x="3070" y="236"/>
                  </a:cubicBezTo>
                  <a:cubicBezTo>
                    <a:pt x="3070" y="118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882375" y="1954050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882375" y="195405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1" y="1"/>
                  </a:moveTo>
                  <a:lnTo>
                    <a:pt x="1" y="91"/>
                  </a:lnTo>
                  <a:cubicBezTo>
                    <a:pt x="202" y="265"/>
                    <a:pt x="1042" y="403"/>
                    <a:pt x="2084" y="403"/>
                  </a:cubicBezTo>
                  <a:cubicBezTo>
                    <a:pt x="3126" y="403"/>
                    <a:pt x="3994" y="265"/>
                    <a:pt x="4195" y="91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882375" y="194537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4" y="0"/>
                  </a:moveTo>
                  <a:cubicBezTo>
                    <a:pt x="924" y="0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48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880825" y="1943975"/>
              <a:ext cx="107825" cy="19475"/>
            </a:xfrm>
            <a:custGeom>
              <a:avLst/>
              <a:gdLst/>
              <a:ahLst/>
              <a:cxnLst/>
              <a:rect l="l" t="t" r="r" b="b"/>
              <a:pathLst>
                <a:path w="4313" h="779" extrusionOk="0">
                  <a:moveTo>
                    <a:pt x="2146" y="112"/>
                  </a:moveTo>
                  <a:cubicBezTo>
                    <a:pt x="2722" y="112"/>
                    <a:pt x="3243" y="147"/>
                    <a:pt x="3618" y="202"/>
                  </a:cubicBezTo>
                  <a:cubicBezTo>
                    <a:pt x="3819" y="230"/>
                    <a:pt x="3965" y="286"/>
                    <a:pt x="4056" y="320"/>
                  </a:cubicBezTo>
                  <a:cubicBezTo>
                    <a:pt x="4111" y="348"/>
                    <a:pt x="4139" y="348"/>
                    <a:pt x="4167" y="376"/>
                  </a:cubicBezTo>
                  <a:lnTo>
                    <a:pt x="4201" y="404"/>
                  </a:lnTo>
                  <a:cubicBezTo>
                    <a:pt x="4201" y="404"/>
                    <a:pt x="4167" y="404"/>
                    <a:pt x="4139" y="431"/>
                  </a:cubicBezTo>
                  <a:cubicBezTo>
                    <a:pt x="4111" y="459"/>
                    <a:pt x="4028" y="494"/>
                    <a:pt x="3882" y="522"/>
                  </a:cubicBezTo>
                  <a:cubicBezTo>
                    <a:pt x="3535" y="605"/>
                    <a:pt x="2896" y="668"/>
                    <a:pt x="2146" y="668"/>
                  </a:cubicBezTo>
                  <a:cubicBezTo>
                    <a:pt x="1563" y="668"/>
                    <a:pt x="1042" y="633"/>
                    <a:pt x="695" y="577"/>
                  </a:cubicBezTo>
                  <a:cubicBezTo>
                    <a:pt x="493" y="549"/>
                    <a:pt x="347" y="522"/>
                    <a:pt x="236" y="459"/>
                  </a:cubicBezTo>
                  <a:cubicBezTo>
                    <a:pt x="209" y="459"/>
                    <a:pt x="174" y="431"/>
                    <a:pt x="146" y="404"/>
                  </a:cubicBezTo>
                  <a:lnTo>
                    <a:pt x="118" y="404"/>
                  </a:lnTo>
                  <a:cubicBezTo>
                    <a:pt x="118" y="404"/>
                    <a:pt x="118" y="376"/>
                    <a:pt x="146" y="376"/>
                  </a:cubicBezTo>
                  <a:cubicBezTo>
                    <a:pt x="209" y="320"/>
                    <a:pt x="292" y="286"/>
                    <a:pt x="410" y="258"/>
                  </a:cubicBezTo>
                  <a:cubicBezTo>
                    <a:pt x="785" y="174"/>
                    <a:pt x="1424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9"/>
                    <a:pt x="667" y="112"/>
                  </a:cubicBezTo>
                  <a:cubicBezTo>
                    <a:pt x="465" y="147"/>
                    <a:pt x="320" y="174"/>
                    <a:pt x="209" y="202"/>
                  </a:cubicBezTo>
                  <a:cubicBezTo>
                    <a:pt x="146" y="230"/>
                    <a:pt x="118" y="258"/>
                    <a:pt x="63" y="286"/>
                  </a:cubicBezTo>
                  <a:lnTo>
                    <a:pt x="35" y="320"/>
                  </a:lnTo>
                  <a:cubicBezTo>
                    <a:pt x="0" y="348"/>
                    <a:pt x="0" y="376"/>
                    <a:pt x="0" y="404"/>
                  </a:cubicBezTo>
                  <a:cubicBezTo>
                    <a:pt x="0" y="431"/>
                    <a:pt x="0" y="431"/>
                    <a:pt x="35" y="459"/>
                  </a:cubicBezTo>
                  <a:cubicBezTo>
                    <a:pt x="63" y="494"/>
                    <a:pt x="90" y="522"/>
                    <a:pt x="118" y="549"/>
                  </a:cubicBezTo>
                  <a:cubicBezTo>
                    <a:pt x="209" y="577"/>
                    <a:pt x="292" y="605"/>
                    <a:pt x="438" y="633"/>
                  </a:cubicBezTo>
                  <a:cubicBezTo>
                    <a:pt x="813" y="723"/>
                    <a:pt x="1452" y="779"/>
                    <a:pt x="2146" y="779"/>
                  </a:cubicBezTo>
                  <a:cubicBezTo>
                    <a:pt x="2722" y="779"/>
                    <a:pt x="3271" y="751"/>
                    <a:pt x="3646" y="695"/>
                  </a:cubicBezTo>
                  <a:cubicBezTo>
                    <a:pt x="3819" y="668"/>
                    <a:pt x="3993" y="633"/>
                    <a:pt x="4111" y="577"/>
                  </a:cubicBezTo>
                  <a:cubicBezTo>
                    <a:pt x="4167" y="549"/>
                    <a:pt x="4201" y="549"/>
                    <a:pt x="4229" y="522"/>
                  </a:cubicBezTo>
                  <a:cubicBezTo>
                    <a:pt x="4257" y="494"/>
                    <a:pt x="4257" y="494"/>
                    <a:pt x="4285" y="459"/>
                  </a:cubicBezTo>
                  <a:cubicBezTo>
                    <a:pt x="4285" y="431"/>
                    <a:pt x="4312" y="431"/>
                    <a:pt x="4312" y="404"/>
                  </a:cubicBezTo>
                  <a:cubicBezTo>
                    <a:pt x="4312" y="376"/>
                    <a:pt x="4285" y="348"/>
                    <a:pt x="4285" y="320"/>
                  </a:cubicBezTo>
                  <a:cubicBezTo>
                    <a:pt x="4257" y="286"/>
                    <a:pt x="4229" y="258"/>
                    <a:pt x="4201" y="258"/>
                  </a:cubicBezTo>
                  <a:cubicBezTo>
                    <a:pt x="4111" y="202"/>
                    <a:pt x="4028" y="174"/>
                    <a:pt x="3882" y="147"/>
                  </a:cubicBezTo>
                  <a:cubicBezTo>
                    <a:pt x="3507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88515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8837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8903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8888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8961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8947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9011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8997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90685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9054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9120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9105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9171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9155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9228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9214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92787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9264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9337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322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9388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9372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9445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9431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94957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9481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9554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9539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9605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9589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9662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9648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97127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9698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9771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9756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398220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80650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896100" y="194832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403" y="459"/>
                    <a:pt x="3070" y="348"/>
                    <a:pt x="3070" y="230"/>
                  </a:cubicBezTo>
                  <a:cubicBezTo>
                    <a:pt x="3070" y="84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882375" y="193375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0"/>
                    <a:pt x="2084" y="840"/>
                  </a:cubicBezTo>
                  <a:cubicBezTo>
                    <a:pt x="3237" y="840"/>
                    <a:pt x="4195" y="695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3882375" y="1933750"/>
              <a:ext cx="104875" cy="10950"/>
            </a:xfrm>
            <a:custGeom>
              <a:avLst/>
              <a:gdLst/>
              <a:ahLst/>
              <a:cxnLst/>
              <a:rect l="l" t="t" r="r" b="b"/>
              <a:pathLst>
                <a:path w="4195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3882375" y="1925925"/>
              <a:ext cx="104875" cy="16525"/>
            </a:xfrm>
            <a:custGeom>
              <a:avLst/>
              <a:gdLst/>
              <a:ahLst/>
              <a:cxnLst/>
              <a:rect l="l" t="t" r="r" b="b"/>
              <a:pathLst>
                <a:path w="4195" h="661" extrusionOk="0">
                  <a:moveTo>
                    <a:pt x="2084" y="1"/>
                  </a:moveTo>
                  <a:cubicBezTo>
                    <a:pt x="924" y="1"/>
                    <a:pt x="1" y="140"/>
                    <a:pt x="1" y="313"/>
                  </a:cubicBezTo>
                  <a:cubicBezTo>
                    <a:pt x="1" y="522"/>
                    <a:pt x="924" y="660"/>
                    <a:pt x="2084" y="660"/>
                  </a:cubicBezTo>
                  <a:cubicBezTo>
                    <a:pt x="3237" y="660"/>
                    <a:pt x="4195" y="522"/>
                    <a:pt x="4195" y="313"/>
                  </a:cubicBezTo>
                  <a:cubicBezTo>
                    <a:pt x="4195" y="140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880825" y="1924375"/>
              <a:ext cx="107825" cy="19625"/>
            </a:xfrm>
            <a:custGeom>
              <a:avLst/>
              <a:gdLst/>
              <a:ahLst/>
              <a:cxnLst/>
              <a:rect l="l" t="t" r="r" b="b"/>
              <a:pathLst>
                <a:path w="4313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819" y="236"/>
                    <a:pt x="3965" y="292"/>
                    <a:pt x="4056" y="320"/>
                  </a:cubicBezTo>
                  <a:cubicBezTo>
                    <a:pt x="4111" y="320"/>
                    <a:pt x="4139" y="347"/>
                    <a:pt x="4167" y="375"/>
                  </a:cubicBezTo>
                  <a:lnTo>
                    <a:pt x="4201" y="375"/>
                  </a:lnTo>
                  <a:cubicBezTo>
                    <a:pt x="4201" y="375"/>
                    <a:pt x="4167" y="410"/>
                    <a:pt x="4139" y="438"/>
                  </a:cubicBezTo>
                  <a:cubicBezTo>
                    <a:pt x="4111" y="465"/>
                    <a:pt x="4028" y="493"/>
                    <a:pt x="3882" y="521"/>
                  </a:cubicBezTo>
                  <a:cubicBezTo>
                    <a:pt x="3535" y="611"/>
                    <a:pt x="2896" y="667"/>
                    <a:pt x="2146" y="667"/>
                  </a:cubicBezTo>
                  <a:cubicBezTo>
                    <a:pt x="1563" y="667"/>
                    <a:pt x="1042" y="639"/>
                    <a:pt x="695" y="584"/>
                  </a:cubicBezTo>
                  <a:cubicBezTo>
                    <a:pt x="493" y="549"/>
                    <a:pt x="347" y="493"/>
                    <a:pt x="236" y="465"/>
                  </a:cubicBezTo>
                  <a:cubicBezTo>
                    <a:pt x="209" y="438"/>
                    <a:pt x="174" y="438"/>
                    <a:pt x="146" y="410"/>
                  </a:cubicBezTo>
                  <a:lnTo>
                    <a:pt x="118" y="410"/>
                  </a:lnTo>
                  <a:lnTo>
                    <a:pt x="118" y="375"/>
                  </a:lnTo>
                  <a:lnTo>
                    <a:pt x="146" y="347"/>
                  </a:lnTo>
                  <a:cubicBezTo>
                    <a:pt x="209" y="320"/>
                    <a:pt x="292" y="292"/>
                    <a:pt x="410" y="264"/>
                  </a:cubicBezTo>
                  <a:cubicBezTo>
                    <a:pt x="785" y="174"/>
                    <a:pt x="1424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0"/>
                  </a:cubicBezTo>
                  <a:cubicBezTo>
                    <a:pt x="465" y="118"/>
                    <a:pt x="320" y="174"/>
                    <a:pt x="209" y="202"/>
                  </a:cubicBezTo>
                  <a:cubicBezTo>
                    <a:pt x="146" y="236"/>
                    <a:pt x="118" y="264"/>
                    <a:pt x="63" y="292"/>
                  </a:cubicBezTo>
                  <a:lnTo>
                    <a:pt x="35" y="320"/>
                  </a:lnTo>
                  <a:cubicBezTo>
                    <a:pt x="0" y="347"/>
                    <a:pt x="0" y="375"/>
                    <a:pt x="0" y="375"/>
                  </a:cubicBezTo>
                  <a:cubicBezTo>
                    <a:pt x="0" y="410"/>
                    <a:pt x="0" y="438"/>
                    <a:pt x="35" y="465"/>
                  </a:cubicBezTo>
                  <a:cubicBezTo>
                    <a:pt x="63" y="493"/>
                    <a:pt x="90" y="521"/>
                    <a:pt x="118" y="549"/>
                  </a:cubicBezTo>
                  <a:cubicBezTo>
                    <a:pt x="209" y="584"/>
                    <a:pt x="292" y="611"/>
                    <a:pt x="438" y="639"/>
                  </a:cubicBezTo>
                  <a:cubicBezTo>
                    <a:pt x="813" y="722"/>
                    <a:pt x="1452" y="785"/>
                    <a:pt x="2146" y="785"/>
                  </a:cubicBezTo>
                  <a:cubicBezTo>
                    <a:pt x="2722" y="785"/>
                    <a:pt x="3271" y="757"/>
                    <a:pt x="3646" y="695"/>
                  </a:cubicBezTo>
                  <a:cubicBezTo>
                    <a:pt x="3819" y="667"/>
                    <a:pt x="3993" y="611"/>
                    <a:pt x="4111" y="584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65"/>
                    <a:pt x="4285" y="465"/>
                  </a:cubicBezTo>
                  <a:cubicBezTo>
                    <a:pt x="4285" y="438"/>
                    <a:pt x="4312" y="410"/>
                    <a:pt x="4312" y="375"/>
                  </a:cubicBezTo>
                  <a:cubicBezTo>
                    <a:pt x="4312" y="375"/>
                    <a:pt x="4285" y="347"/>
                    <a:pt x="4285" y="320"/>
                  </a:cubicBezTo>
                  <a:cubicBezTo>
                    <a:pt x="4257" y="292"/>
                    <a:pt x="4229" y="264"/>
                    <a:pt x="4201" y="236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63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388515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8837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38903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8888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8961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8947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39011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38997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90685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9054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9120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9105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9171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9155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9228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214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392787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39264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39337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9322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9388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9372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9445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39431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94957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9481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9554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9539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9605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9589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39662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9648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97127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698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9771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39756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98220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980650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8" y="1070"/>
                  </a:lnTo>
                  <a:lnTo>
                    <a:pt x="208" y="101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896100" y="1928700"/>
              <a:ext cx="76750" cy="10975"/>
            </a:xfrm>
            <a:custGeom>
              <a:avLst/>
              <a:gdLst/>
              <a:ahLst/>
              <a:cxnLst/>
              <a:rect l="l" t="t" r="r" b="b"/>
              <a:pathLst>
                <a:path w="3070" h="439" extrusionOk="0">
                  <a:moveTo>
                    <a:pt x="1535" y="1"/>
                  </a:moveTo>
                  <a:cubicBezTo>
                    <a:pt x="695" y="1"/>
                    <a:pt x="0" y="91"/>
                    <a:pt x="0" y="202"/>
                  </a:cubicBezTo>
                  <a:cubicBezTo>
                    <a:pt x="0" y="348"/>
                    <a:pt x="695" y="438"/>
                    <a:pt x="1535" y="438"/>
                  </a:cubicBezTo>
                  <a:cubicBezTo>
                    <a:pt x="2403" y="438"/>
                    <a:pt x="3070" y="348"/>
                    <a:pt x="3070" y="202"/>
                  </a:cubicBezTo>
                  <a:cubicBezTo>
                    <a:pt x="3070" y="91"/>
                    <a:pt x="2403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882375" y="191430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882375" y="191430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1" y="0"/>
                  </a:moveTo>
                  <a:lnTo>
                    <a:pt x="1" y="118"/>
                  </a:lnTo>
                  <a:cubicBezTo>
                    <a:pt x="202" y="292"/>
                    <a:pt x="1042" y="403"/>
                    <a:pt x="2084" y="403"/>
                  </a:cubicBezTo>
                  <a:cubicBezTo>
                    <a:pt x="3126" y="403"/>
                    <a:pt x="3994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882375" y="1906325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19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95" y="521"/>
                    <a:pt x="4195" y="319"/>
                  </a:cubicBezTo>
                  <a:cubicBezTo>
                    <a:pt x="4195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3880825" y="1904925"/>
              <a:ext cx="107825" cy="19475"/>
            </a:xfrm>
            <a:custGeom>
              <a:avLst/>
              <a:gdLst/>
              <a:ahLst/>
              <a:cxnLst/>
              <a:rect l="l" t="t" r="r" b="b"/>
              <a:pathLst>
                <a:path w="4313" h="779" extrusionOk="0">
                  <a:moveTo>
                    <a:pt x="2146" y="112"/>
                  </a:moveTo>
                  <a:cubicBezTo>
                    <a:pt x="2722" y="112"/>
                    <a:pt x="3243" y="146"/>
                    <a:pt x="3618" y="202"/>
                  </a:cubicBezTo>
                  <a:cubicBezTo>
                    <a:pt x="3819" y="230"/>
                    <a:pt x="3965" y="257"/>
                    <a:pt x="4056" y="320"/>
                  </a:cubicBezTo>
                  <a:cubicBezTo>
                    <a:pt x="4111" y="320"/>
                    <a:pt x="4139" y="348"/>
                    <a:pt x="4167" y="348"/>
                  </a:cubicBezTo>
                  <a:lnTo>
                    <a:pt x="4201" y="375"/>
                  </a:lnTo>
                  <a:cubicBezTo>
                    <a:pt x="4201" y="375"/>
                    <a:pt x="4167" y="403"/>
                    <a:pt x="4139" y="403"/>
                  </a:cubicBezTo>
                  <a:cubicBezTo>
                    <a:pt x="4111" y="431"/>
                    <a:pt x="4028" y="493"/>
                    <a:pt x="3882" y="521"/>
                  </a:cubicBezTo>
                  <a:cubicBezTo>
                    <a:pt x="3535" y="605"/>
                    <a:pt x="2896" y="667"/>
                    <a:pt x="2146" y="667"/>
                  </a:cubicBezTo>
                  <a:cubicBezTo>
                    <a:pt x="1563" y="667"/>
                    <a:pt x="1042" y="632"/>
                    <a:pt x="695" y="549"/>
                  </a:cubicBezTo>
                  <a:cubicBezTo>
                    <a:pt x="493" y="521"/>
                    <a:pt x="347" y="493"/>
                    <a:pt x="236" y="459"/>
                  </a:cubicBezTo>
                  <a:cubicBezTo>
                    <a:pt x="209" y="431"/>
                    <a:pt x="174" y="431"/>
                    <a:pt x="146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9" y="320"/>
                    <a:pt x="292" y="285"/>
                    <a:pt x="410" y="257"/>
                  </a:cubicBezTo>
                  <a:cubicBezTo>
                    <a:pt x="785" y="174"/>
                    <a:pt x="1424" y="112"/>
                    <a:pt x="2146" y="112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4"/>
                  </a:cubicBezTo>
                  <a:cubicBezTo>
                    <a:pt x="465" y="112"/>
                    <a:pt x="320" y="146"/>
                    <a:pt x="209" y="202"/>
                  </a:cubicBezTo>
                  <a:cubicBezTo>
                    <a:pt x="146" y="230"/>
                    <a:pt x="118" y="230"/>
                    <a:pt x="63" y="257"/>
                  </a:cubicBezTo>
                  <a:cubicBezTo>
                    <a:pt x="63" y="285"/>
                    <a:pt x="35" y="285"/>
                    <a:pt x="35" y="320"/>
                  </a:cubicBezTo>
                  <a:cubicBezTo>
                    <a:pt x="0" y="348"/>
                    <a:pt x="0" y="348"/>
                    <a:pt x="0" y="375"/>
                  </a:cubicBezTo>
                  <a:cubicBezTo>
                    <a:pt x="0" y="403"/>
                    <a:pt x="0" y="431"/>
                    <a:pt x="35" y="431"/>
                  </a:cubicBezTo>
                  <a:cubicBezTo>
                    <a:pt x="63" y="493"/>
                    <a:pt x="90" y="521"/>
                    <a:pt x="118" y="521"/>
                  </a:cubicBezTo>
                  <a:cubicBezTo>
                    <a:pt x="209" y="577"/>
                    <a:pt x="292" y="605"/>
                    <a:pt x="438" y="632"/>
                  </a:cubicBezTo>
                  <a:cubicBezTo>
                    <a:pt x="813" y="723"/>
                    <a:pt x="1452" y="778"/>
                    <a:pt x="2146" y="778"/>
                  </a:cubicBezTo>
                  <a:cubicBezTo>
                    <a:pt x="2722" y="778"/>
                    <a:pt x="3271" y="750"/>
                    <a:pt x="3646" y="667"/>
                  </a:cubicBezTo>
                  <a:cubicBezTo>
                    <a:pt x="3819" y="632"/>
                    <a:pt x="3993" y="605"/>
                    <a:pt x="4111" y="577"/>
                  </a:cubicBezTo>
                  <a:cubicBezTo>
                    <a:pt x="4167" y="549"/>
                    <a:pt x="4201" y="521"/>
                    <a:pt x="4229" y="493"/>
                  </a:cubicBezTo>
                  <a:cubicBezTo>
                    <a:pt x="4257" y="493"/>
                    <a:pt x="4257" y="459"/>
                    <a:pt x="4285" y="431"/>
                  </a:cubicBezTo>
                  <a:cubicBezTo>
                    <a:pt x="4285" y="431"/>
                    <a:pt x="4312" y="403"/>
                    <a:pt x="4312" y="375"/>
                  </a:cubicBezTo>
                  <a:cubicBezTo>
                    <a:pt x="4312" y="348"/>
                    <a:pt x="4285" y="348"/>
                    <a:pt x="4285" y="320"/>
                  </a:cubicBezTo>
                  <a:cubicBezTo>
                    <a:pt x="4257" y="285"/>
                    <a:pt x="4229" y="257"/>
                    <a:pt x="4201" y="230"/>
                  </a:cubicBezTo>
                  <a:cubicBezTo>
                    <a:pt x="4111" y="202"/>
                    <a:pt x="4028" y="174"/>
                    <a:pt x="3882" y="146"/>
                  </a:cubicBezTo>
                  <a:cubicBezTo>
                    <a:pt x="3507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88515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8837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8903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8888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38961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8947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9011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8997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90685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9054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9120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9105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9171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9155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39228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9214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392787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39264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9337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9322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9388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9372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9445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9431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94957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9481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9554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9539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39605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9589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9662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6485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97127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96987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97717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397560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98220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980650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8" y="1077"/>
                  </a:lnTo>
                  <a:lnTo>
                    <a:pt x="208" y="10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3896100" y="190857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111"/>
                    <a:pt x="0" y="229"/>
                  </a:cubicBezTo>
                  <a:cubicBezTo>
                    <a:pt x="0" y="375"/>
                    <a:pt x="695" y="459"/>
                    <a:pt x="1535" y="459"/>
                  </a:cubicBezTo>
                  <a:cubicBezTo>
                    <a:pt x="2403" y="459"/>
                    <a:pt x="3070" y="375"/>
                    <a:pt x="3070" y="229"/>
                  </a:cubicBezTo>
                  <a:cubicBezTo>
                    <a:pt x="3070" y="111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040700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5" y="1"/>
                  </a:moveTo>
                  <a:cubicBezTo>
                    <a:pt x="1160" y="1"/>
                    <a:pt x="1" y="285"/>
                    <a:pt x="1" y="633"/>
                  </a:cubicBezTo>
                  <a:cubicBezTo>
                    <a:pt x="1" y="980"/>
                    <a:pt x="1160" y="1244"/>
                    <a:pt x="2605" y="1244"/>
                  </a:cubicBezTo>
                  <a:cubicBezTo>
                    <a:pt x="4056" y="1244"/>
                    <a:pt x="5209" y="980"/>
                    <a:pt x="5209" y="633"/>
                  </a:cubicBezTo>
                  <a:cubicBezTo>
                    <a:pt x="5209" y="285"/>
                    <a:pt x="4056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053725" y="2012725"/>
              <a:ext cx="104175" cy="20875"/>
            </a:xfrm>
            <a:custGeom>
              <a:avLst/>
              <a:gdLst/>
              <a:ahLst/>
              <a:cxnLst/>
              <a:rect l="l" t="t" r="r" b="b"/>
              <a:pathLst>
                <a:path w="4167" h="835" extrusionOk="0">
                  <a:moveTo>
                    <a:pt x="1" y="1"/>
                  </a:moveTo>
                  <a:lnTo>
                    <a:pt x="1" y="487"/>
                  </a:lnTo>
                  <a:cubicBezTo>
                    <a:pt x="1" y="695"/>
                    <a:pt x="931" y="834"/>
                    <a:pt x="2084" y="834"/>
                  </a:cubicBezTo>
                  <a:cubicBezTo>
                    <a:pt x="3243" y="834"/>
                    <a:pt x="4167" y="695"/>
                    <a:pt x="4167" y="487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053725" y="2012725"/>
              <a:ext cx="104175" cy="10800"/>
            </a:xfrm>
            <a:custGeom>
              <a:avLst/>
              <a:gdLst/>
              <a:ahLst/>
              <a:cxnLst/>
              <a:rect l="l" t="t" r="r" b="b"/>
              <a:pathLst>
                <a:path w="4167" h="432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31"/>
                    <a:pt x="2084" y="431"/>
                  </a:cubicBezTo>
                  <a:cubicBezTo>
                    <a:pt x="3125" y="431"/>
                    <a:pt x="3993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053725" y="2004750"/>
              <a:ext cx="104175" cy="16675"/>
            </a:xfrm>
            <a:custGeom>
              <a:avLst/>
              <a:gdLst/>
              <a:ahLst/>
              <a:cxnLst/>
              <a:rect l="l" t="t" r="r" b="b"/>
              <a:pathLst>
                <a:path w="4167" h="667" extrusionOk="0">
                  <a:moveTo>
                    <a:pt x="2084" y="0"/>
                  </a:moveTo>
                  <a:cubicBezTo>
                    <a:pt x="931" y="0"/>
                    <a:pt x="1" y="146"/>
                    <a:pt x="1" y="320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20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052325" y="2003175"/>
              <a:ext cx="107150" cy="19650"/>
            </a:xfrm>
            <a:custGeom>
              <a:avLst/>
              <a:gdLst/>
              <a:ahLst/>
              <a:cxnLst/>
              <a:rect l="l" t="t" r="r" b="b"/>
              <a:pathLst>
                <a:path w="4286" h="786" extrusionOk="0">
                  <a:moveTo>
                    <a:pt x="2140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792" y="237"/>
                    <a:pt x="3966" y="265"/>
                    <a:pt x="4049" y="320"/>
                  </a:cubicBezTo>
                  <a:cubicBezTo>
                    <a:pt x="4112" y="320"/>
                    <a:pt x="4140" y="348"/>
                    <a:pt x="4167" y="383"/>
                  </a:cubicBezTo>
                  <a:cubicBezTo>
                    <a:pt x="4167" y="383"/>
                    <a:pt x="4167" y="411"/>
                    <a:pt x="4140" y="438"/>
                  </a:cubicBezTo>
                  <a:cubicBezTo>
                    <a:pt x="4112" y="466"/>
                    <a:pt x="3994" y="494"/>
                    <a:pt x="3876" y="522"/>
                  </a:cubicBezTo>
                  <a:cubicBezTo>
                    <a:pt x="3529" y="612"/>
                    <a:pt x="2862" y="667"/>
                    <a:pt x="2140" y="667"/>
                  </a:cubicBezTo>
                  <a:cubicBezTo>
                    <a:pt x="1563" y="667"/>
                    <a:pt x="1043" y="640"/>
                    <a:pt x="668" y="584"/>
                  </a:cubicBezTo>
                  <a:cubicBezTo>
                    <a:pt x="494" y="556"/>
                    <a:pt x="348" y="494"/>
                    <a:pt x="230" y="466"/>
                  </a:cubicBezTo>
                  <a:cubicBezTo>
                    <a:pt x="202" y="438"/>
                    <a:pt x="147" y="438"/>
                    <a:pt x="147" y="411"/>
                  </a:cubicBezTo>
                  <a:lnTo>
                    <a:pt x="119" y="383"/>
                  </a:lnTo>
                  <a:lnTo>
                    <a:pt x="147" y="348"/>
                  </a:lnTo>
                  <a:cubicBezTo>
                    <a:pt x="202" y="320"/>
                    <a:pt x="293" y="292"/>
                    <a:pt x="404" y="265"/>
                  </a:cubicBezTo>
                  <a:cubicBezTo>
                    <a:pt x="779" y="174"/>
                    <a:pt x="1418" y="119"/>
                    <a:pt x="2140" y="119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36"/>
                    <a:pt x="668" y="91"/>
                  </a:cubicBezTo>
                  <a:cubicBezTo>
                    <a:pt x="466" y="119"/>
                    <a:pt x="320" y="174"/>
                    <a:pt x="202" y="209"/>
                  </a:cubicBezTo>
                  <a:cubicBezTo>
                    <a:pt x="147" y="237"/>
                    <a:pt x="84" y="265"/>
                    <a:pt x="57" y="265"/>
                  </a:cubicBezTo>
                  <a:cubicBezTo>
                    <a:pt x="57" y="292"/>
                    <a:pt x="29" y="292"/>
                    <a:pt x="29" y="320"/>
                  </a:cubicBezTo>
                  <a:cubicBezTo>
                    <a:pt x="1" y="348"/>
                    <a:pt x="1" y="383"/>
                    <a:pt x="1" y="383"/>
                  </a:cubicBezTo>
                  <a:cubicBezTo>
                    <a:pt x="1" y="411"/>
                    <a:pt x="1" y="438"/>
                    <a:pt x="29" y="466"/>
                  </a:cubicBezTo>
                  <a:cubicBezTo>
                    <a:pt x="29" y="494"/>
                    <a:pt x="57" y="522"/>
                    <a:pt x="119" y="522"/>
                  </a:cubicBezTo>
                  <a:cubicBezTo>
                    <a:pt x="175" y="584"/>
                    <a:pt x="293" y="612"/>
                    <a:pt x="404" y="640"/>
                  </a:cubicBezTo>
                  <a:cubicBezTo>
                    <a:pt x="813" y="730"/>
                    <a:pt x="1418" y="785"/>
                    <a:pt x="2140" y="785"/>
                  </a:cubicBezTo>
                  <a:cubicBezTo>
                    <a:pt x="2723" y="785"/>
                    <a:pt x="3244" y="758"/>
                    <a:pt x="3647" y="695"/>
                  </a:cubicBezTo>
                  <a:cubicBezTo>
                    <a:pt x="3820" y="640"/>
                    <a:pt x="3994" y="612"/>
                    <a:pt x="4077" y="584"/>
                  </a:cubicBezTo>
                  <a:cubicBezTo>
                    <a:pt x="4140" y="556"/>
                    <a:pt x="4195" y="522"/>
                    <a:pt x="4223" y="494"/>
                  </a:cubicBezTo>
                  <a:cubicBezTo>
                    <a:pt x="4251" y="494"/>
                    <a:pt x="4251" y="466"/>
                    <a:pt x="4285" y="466"/>
                  </a:cubicBezTo>
                  <a:lnTo>
                    <a:pt x="4285" y="383"/>
                  </a:lnTo>
                  <a:lnTo>
                    <a:pt x="4285" y="320"/>
                  </a:lnTo>
                  <a:cubicBezTo>
                    <a:pt x="4251" y="292"/>
                    <a:pt x="4223" y="265"/>
                    <a:pt x="4167" y="237"/>
                  </a:cubicBezTo>
                  <a:cubicBezTo>
                    <a:pt x="4112" y="209"/>
                    <a:pt x="3994" y="174"/>
                    <a:pt x="3876" y="147"/>
                  </a:cubicBezTo>
                  <a:cubicBezTo>
                    <a:pt x="3501" y="63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0559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0544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617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603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0667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653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0726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0710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0776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0761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0834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0820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0884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0870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0943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0927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0993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0978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1051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1037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1101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1087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1160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1144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1210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1195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1268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1254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1318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1304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41377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13617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1427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414122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14782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146425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1535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1521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067450" y="200682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7"/>
                  </a:cubicBezTo>
                  <a:cubicBezTo>
                    <a:pt x="0" y="376"/>
                    <a:pt x="695" y="466"/>
                    <a:pt x="1535" y="466"/>
                  </a:cubicBezTo>
                  <a:cubicBezTo>
                    <a:pt x="2375" y="466"/>
                    <a:pt x="3069" y="376"/>
                    <a:pt x="3069" y="237"/>
                  </a:cubicBezTo>
                  <a:cubicBezTo>
                    <a:pt x="3069" y="119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053725" y="1993125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40"/>
                    <a:pt x="2084" y="840"/>
                  </a:cubicBezTo>
                  <a:cubicBezTo>
                    <a:pt x="3243" y="840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053725" y="1993125"/>
              <a:ext cx="104175" cy="10075"/>
            </a:xfrm>
            <a:custGeom>
              <a:avLst/>
              <a:gdLst/>
              <a:ahLst/>
              <a:cxnLst/>
              <a:rect l="l" t="t" r="r" b="b"/>
              <a:pathLst>
                <a:path w="4167" h="403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053725" y="1985125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1"/>
                  </a:moveTo>
                  <a:cubicBezTo>
                    <a:pt x="931" y="1"/>
                    <a:pt x="1" y="146"/>
                    <a:pt x="1" y="320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20"/>
                  </a:cubicBezTo>
                  <a:cubicBezTo>
                    <a:pt x="4167" y="146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052325" y="1983750"/>
              <a:ext cx="107150" cy="19450"/>
            </a:xfrm>
            <a:custGeom>
              <a:avLst/>
              <a:gdLst/>
              <a:ahLst/>
              <a:cxnLst/>
              <a:rect l="l" t="t" r="r" b="b"/>
              <a:pathLst>
                <a:path w="4286" h="778" extrusionOk="0">
                  <a:moveTo>
                    <a:pt x="2140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792" y="229"/>
                    <a:pt x="3966" y="257"/>
                    <a:pt x="4049" y="292"/>
                  </a:cubicBezTo>
                  <a:cubicBezTo>
                    <a:pt x="4112" y="320"/>
                    <a:pt x="4140" y="347"/>
                    <a:pt x="4167" y="347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112" y="431"/>
                    <a:pt x="3994" y="493"/>
                    <a:pt x="3876" y="521"/>
                  </a:cubicBezTo>
                  <a:cubicBezTo>
                    <a:pt x="3529" y="604"/>
                    <a:pt x="2862" y="667"/>
                    <a:pt x="2140" y="667"/>
                  </a:cubicBezTo>
                  <a:cubicBezTo>
                    <a:pt x="1563" y="667"/>
                    <a:pt x="1043" y="604"/>
                    <a:pt x="668" y="549"/>
                  </a:cubicBezTo>
                  <a:cubicBezTo>
                    <a:pt x="494" y="521"/>
                    <a:pt x="348" y="493"/>
                    <a:pt x="230" y="465"/>
                  </a:cubicBezTo>
                  <a:cubicBezTo>
                    <a:pt x="202" y="431"/>
                    <a:pt x="147" y="403"/>
                    <a:pt x="147" y="403"/>
                  </a:cubicBezTo>
                  <a:lnTo>
                    <a:pt x="119" y="375"/>
                  </a:lnTo>
                  <a:lnTo>
                    <a:pt x="147" y="347"/>
                  </a:lnTo>
                  <a:cubicBezTo>
                    <a:pt x="202" y="320"/>
                    <a:pt x="293" y="292"/>
                    <a:pt x="404" y="257"/>
                  </a:cubicBezTo>
                  <a:cubicBezTo>
                    <a:pt x="779" y="174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83"/>
                  </a:cubicBezTo>
                  <a:cubicBezTo>
                    <a:pt x="466" y="118"/>
                    <a:pt x="320" y="146"/>
                    <a:pt x="202" y="201"/>
                  </a:cubicBezTo>
                  <a:cubicBezTo>
                    <a:pt x="147" y="229"/>
                    <a:pt x="84" y="229"/>
                    <a:pt x="57" y="257"/>
                  </a:cubicBezTo>
                  <a:cubicBezTo>
                    <a:pt x="57" y="292"/>
                    <a:pt x="29" y="292"/>
                    <a:pt x="29" y="320"/>
                  </a:cubicBezTo>
                  <a:cubicBezTo>
                    <a:pt x="1" y="347"/>
                    <a:pt x="1" y="347"/>
                    <a:pt x="1" y="375"/>
                  </a:cubicBezTo>
                  <a:cubicBezTo>
                    <a:pt x="1" y="403"/>
                    <a:pt x="1" y="431"/>
                    <a:pt x="29" y="431"/>
                  </a:cubicBezTo>
                  <a:cubicBezTo>
                    <a:pt x="29" y="493"/>
                    <a:pt x="57" y="493"/>
                    <a:pt x="119" y="521"/>
                  </a:cubicBezTo>
                  <a:cubicBezTo>
                    <a:pt x="175" y="576"/>
                    <a:pt x="293" y="604"/>
                    <a:pt x="404" y="639"/>
                  </a:cubicBezTo>
                  <a:cubicBezTo>
                    <a:pt x="813" y="722"/>
                    <a:pt x="1418" y="778"/>
                    <a:pt x="2140" y="778"/>
                  </a:cubicBezTo>
                  <a:cubicBezTo>
                    <a:pt x="2723" y="778"/>
                    <a:pt x="3244" y="722"/>
                    <a:pt x="3647" y="667"/>
                  </a:cubicBezTo>
                  <a:cubicBezTo>
                    <a:pt x="3820" y="639"/>
                    <a:pt x="3994" y="604"/>
                    <a:pt x="4077" y="576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65"/>
                    <a:pt x="4285" y="431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92"/>
                    <a:pt x="4223" y="257"/>
                    <a:pt x="4167" y="229"/>
                  </a:cubicBezTo>
                  <a:cubicBezTo>
                    <a:pt x="4112" y="201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40559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0544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0617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0603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0667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0653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40726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0710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0776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40761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0834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0820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0884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0870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40943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40927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0993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40978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41051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1037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1101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1087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1160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1144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1210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1195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1268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1254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41318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1304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1377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13617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1427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14122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14782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146425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1535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1521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067450" y="1987375"/>
              <a:ext cx="76750" cy="11500"/>
            </a:xfrm>
            <a:custGeom>
              <a:avLst/>
              <a:gdLst/>
              <a:ahLst/>
              <a:cxnLst/>
              <a:rect l="l" t="t" r="r" b="b"/>
              <a:pathLst>
                <a:path w="3070" h="460" extrusionOk="0">
                  <a:moveTo>
                    <a:pt x="1535" y="1"/>
                  </a:moveTo>
                  <a:cubicBezTo>
                    <a:pt x="695" y="1"/>
                    <a:pt x="0" y="112"/>
                    <a:pt x="0" y="230"/>
                  </a:cubicBezTo>
                  <a:cubicBezTo>
                    <a:pt x="0" y="376"/>
                    <a:pt x="695" y="459"/>
                    <a:pt x="1535" y="459"/>
                  </a:cubicBezTo>
                  <a:cubicBezTo>
                    <a:pt x="2375" y="459"/>
                    <a:pt x="3069" y="376"/>
                    <a:pt x="3069" y="230"/>
                  </a:cubicBezTo>
                  <a:cubicBezTo>
                    <a:pt x="3069" y="112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053725" y="1973675"/>
              <a:ext cx="104175" cy="20150"/>
            </a:xfrm>
            <a:custGeom>
              <a:avLst/>
              <a:gdLst/>
              <a:ahLst/>
              <a:cxnLst/>
              <a:rect l="l" t="t" r="r" b="b"/>
              <a:pathLst>
                <a:path w="4167" h="806" extrusionOk="0">
                  <a:moveTo>
                    <a:pt x="1" y="0"/>
                  </a:moveTo>
                  <a:lnTo>
                    <a:pt x="1" y="486"/>
                  </a:lnTo>
                  <a:cubicBezTo>
                    <a:pt x="1" y="660"/>
                    <a:pt x="931" y="806"/>
                    <a:pt x="2084" y="806"/>
                  </a:cubicBezTo>
                  <a:cubicBezTo>
                    <a:pt x="3243" y="806"/>
                    <a:pt x="4167" y="660"/>
                    <a:pt x="4167" y="486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053725" y="1973675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1" y="0"/>
                  </a:moveTo>
                  <a:lnTo>
                    <a:pt x="1" y="84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5" y="403"/>
                    <a:pt x="3993" y="285"/>
                    <a:pt x="4167" y="84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053725" y="1965000"/>
              <a:ext cx="104175" cy="17375"/>
            </a:xfrm>
            <a:custGeom>
              <a:avLst/>
              <a:gdLst/>
              <a:ahLst/>
              <a:cxnLst/>
              <a:rect l="l" t="t" r="r" b="b"/>
              <a:pathLst>
                <a:path w="4167" h="695" extrusionOk="0">
                  <a:moveTo>
                    <a:pt x="2084" y="0"/>
                  </a:moveTo>
                  <a:cubicBezTo>
                    <a:pt x="931" y="0"/>
                    <a:pt x="1" y="174"/>
                    <a:pt x="1" y="347"/>
                  </a:cubicBezTo>
                  <a:cubicBezTo>
                    <a:pt x="1" y="521"/>
                    <a:pt x="931" y="695"/>
                    <a:pt x="2084" y="695"/>
                  </a:cubicBezTo>
                  <a:cubicBezTo>
                    <a:pt x="3243" y="695"/>
                    <a:pt x="4167" y="521"/>
                    <a:pt x="4167" y="347"/>
                  </a:cubicBezTo>
                  <a:cubicBezTo>
                    <a:pt x="4167" y="174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052325" y="1963425"/>
              <a:ext cx="107150" cy="20350"/>
            </a:xfrm>
            <a:custGeom>
              <a:avLst/>
              <a:gdLst/>
              <a:ahLst/>
              <a:cxnLst/>
              <a:rect l="l" t="t" r="r" b="b"/>
              <a:pathLst>
                <a:path w="4286" h="814" extrusionOk="0">
                  <a:moveTo>
                    <a:pt x="2140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792" y="264"/>
                    <a:pt x="3966" y="292"/>
                    <a:pt x="4049" y="320"/>
                  </a:cubicBezTo>
                  <a:cubicBezTo>
                    <a:pt x="4112" y="348"/>
                    <a:pt x="4140" y="376"/>
                    <a:pt x="4167" y="376"/>
                  </a:cubicBezTo>
                  <a:lnTo>
                    <a:pt x="4167" y="410"/>
                  </a:lnTo>
                  <a:lnTo>
                    <a:pt x="4140" y="438"/>
                  </a:lnTo>
                  <a:cubicBezTo>
                    <a:pt x="4112" y="466"/>
                    <a:pt x="3994" y="494"/>
                    <a:pt x="3876" y="521"/>
                  </a:cubicBezTo>
                  <a:cubicBezTo>
                    <a:pt x="3529" y="612"/>
                    <a:pt x="2862" y="695"/>
                    <a:pt x="2140" y="695"/>
                  </a:cubicBezTo>
                  <a:cubicBezTo>
                    <a:pt x="1563" y="695"/>
                    <a:pt x="1043" y="639"/>
                    <a:pt x="668" y="584"/>
                  </a:cubicBezTo>
                  <a:cubicBezTo>
                    <a:pt x="494" y="549"/>
                    <a:pt x="348" y="521"/>
                    <a:pt x="230" y="494"/>
                  </a:cubicBezTo>
                  <a:cubicBezTo>
                    <a:pt x="202" y="466"/>
                    <a:pt x="147" y="438"/>
                    <a:pt x="147" y="438"/>
                  </a:cubicBezTo>
                  <a:lnTo>
                    <a:pt x="119" y="410"/>
                  </a:lnTo>
                  <a:cubicBezTo>
                    <a:pt x="119" y="410"/>
                    <a:pt x="119" y="376"/>
                    <a:pt x="147" y="376"/>
                  </a:cubicBezTo>
                  <a:cubicBezTo>
                    <a:pt x="202" y="348"/>
                    <a:pt x="293" y="320"/>
                    <a:pt x="404" y="292"/>
                  </a:cubicBezTo>
                  <a:cubicBezTo>
                    <a:pt x="779" y="174"/>
                    <a:pt x="1418" y="119"/>
                    <a:pt x="2140" y="119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63"/>
                    <a:pt x="668" y="119"/>
                  </a:cubicBezTo>
                  <a:cubicBezTo>
                    <a:pt x="466" y="146"/>
                    <a:pt x="320" y="174"/>
                    <a:pt x="202" y="237"/>
                  </a:cubicBezTo>
                  <a:cubicBezTo>
                    <a:pt x="147" y="237"/>
                    <a:pt x="84" y="264"/>
                    <a:pt x="57" y="292"/>
                  </a:cubicBezTo>
                  <a:cubicBezTo>
                    <a:pt x="57" y="292"/>
                    <a:pt x="29" y="320"/>
                    <a:pt x="29" y="348"/>
                  </a:cubicBezTo>
                  <a:cubicBezTo>
                    <a:pt x="1" y="348"/>
                    <a:pt x="1" y="376"/>
                    <a:pt x="1" y="410"/>
                  </a:cubicBezTo>
                  <a:cubicBezTo>
                    <a:pt x="1" y="438"/>
                    <a:pt x="1" y="466"/>
                    <a:pt x="29" y="466"/>
                  </a:cubicBezTo>
                  <a:cubicBezTo>
                    <a:pt x="29" y="494"/>
                    <a:pt x="57" y="521"/>
                    <a:pt x="119" y="549"/>
                  </a:cubicBezTo>
                  <a:cubicBezTo>
                    <a:pt x="175" y="584"/>
                    <a:pt x="293" y="612"/>
                    <a:pt x="404" y="639"/>
                  </a:cubicBezTo>
                  <a:cubicBezTo>
                    <a:pt x="813" y="758"/>
                    <a:pt x="1418" y="813"/>
                    <a:pt x="2140" y="813"/>
                  </a:cubicBezTo>
                  <a:cubicBezTo>
                    <a:pt x="2723" y="813"/>
                    <a:pt x="3244" y="758"/>
                    <a:pt x="3647" y="695"/>
                  </a:cubicBezTo>
                  <a:cubicBezTo>
                    <a:pt x="3820" y="667"/>
                    <a:pt x="3994" y="639"/>
                    <a:pt x="4077" y="584"/>
                  </a:cubicBezTo>
                  <a:cubicBezTo>
                    <a:pt x="4140" y="584"/>
                    <a:pt x="4195" y="549"/>
                    <a:pt x="4223" y="521"/>
                  </a:cubicBezTo>
                  <a:cubicBezTo>
                    <a:pt x="4251" y="494"/>
                    <a:pt x="4251" y="494"/>
                    <a:pt x="4285" y="466"/>
                  </a:cubicBezTo>
                  <a:lnTo>
                    <a:pt x="4285" y="410"/>
                  </a:lnTo>
                  <a:lnTo>
                    <a:pt x="4285" y="348"/>
                  </a:lnTo>
                  <a:cubicBezTo>
                    <a:pt x="4251" y="292"/>
                    <a:pt x="4223" y="292"/>
                    <a:pt x="4167" y="264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63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0559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0544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0617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0603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0667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0653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40726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0710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40776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40761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40834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40820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0884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0870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40943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0927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0993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0978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1051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1037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1101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1087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1160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1144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41210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1195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41268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41254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41318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41304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41377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413617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1427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414122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14782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146425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41535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41521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4067450" y="1967775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75" y="465"/>
                    <a:pt x="3069" y="347"/>
                    <a:pt x="3069" y="236"/>
                  </a:cubicBezTo>
                  <a:cubicBezTo>
                    <a:pt x="3069" y="118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053725" y="1954050"/>
              <a:ext cx="104175" cy="20350"/>
            </a:xfrm>
            <a:custGeom>
              <a:avLst/>
              <a:gdLst/>
              <a:ahLst/>
              <a:cxnLst/>
              <a:rect l="l" t="t" r="r" b="b"/>
              <a:pathLst>
                <a:path w="4167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31" y="813"/>
                    <a:pt x="2084" y="813"/>
                  </a:cubicBezTo>
                  <a:cubicBezTo>
                    <a:pt x="3243" y="813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053725" y="1954050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1" y="1"/>
                  </a:moveTo>
                  <a:lnTo>
                    <a:pt x="1" y="91"/>
                  </a:lnTo>
                  <a:cubicBezTo>
                    <a:pt x="174" y="265"/>
                    <a:pt x="1042" y="403"/>
                    <a:pt x="2084" y="403"/>
                  </a:cubicBezTo>
                  <a:cubicBezTo>
                    <a:pt x="3125" y="403"/>
                    <a:pt x="3993" y="265"/>
                    <a:pt x="4167" y="91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4053725" y="1945375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0"/>
                  </a:moveTo>
                  <a:cubicBezTo>
                    <a:pt x="931" y="0"/>
                    <a:pt x="1" y="146"/>
                    <a:pt x="1" y="348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48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4052325" y="1943975"/>
              <a:ext cx="107150" cy="19475"/>
            </a:xfrm>
            <a:custGeom>
              <a:avLst/>
              <a:gdLst/>
              <a:ahLst/>
              <a:cxnLst/>
              <a:rect l="l" t="t" r="r" b="b"/>
              <a:pathLst>
                <a:path w="4286" h="779" extrusionOk="0">
                  <a:moveTo>
                    <a:pt x="2140" y="112"/>
                  </a:moveTo>
                  <a:cubicBezTo>
                    <a:pt x="2723" y="112"/>
                    <a:pt x="3244" y="147"/>
                    <a:pt x="3619" y="202"/>
                  </a:cubicBezTo>
                  <a:cubicBezTo>
                    <a:pt x="3792" y="230"/>
                    <a:pt x="3966" y="286"/>
                    <a:pt x="4049" y="320"/>
                  </a:cubicBezTo>
                  <a:cubicBezTo>
                    <a:pt x="4112" y="348"/>
                    <a:pt x="4140" y="348"/>
                    <a:pt x="4167" y="376"/>
                  </a:cubicBezTo>
                  <a:lnTo>
                    <a:pt x="4167" y="404"/>
                  </a:lnTo>
                  <a:lnTo>
                    <a:pt x="4140" y="431"/>
                  </a:lnTo>
                  <a:cubicBezTo>
                    <a:pt x="4112" y="459"/>
                    <a:pt x="3994" y="494"/>
                    <a:pt x="3876" y="522"/>
                  </a:cubicBezTo>
                  <a:cubicBezTo>
                    <a:pt x="3529" y="605"/>
                    <a:pt x="2862" y="668"/>
                    <a:pt x="2140" y="668"/>
                  </a:cubicBezTo>
                  <a:cubicBezTo>
                    <a:pt x="1563" y="668"/>
                    <a:pt x="1043" y="633"/>
                    <a:pt x="668" y="577"/>
                  </a:cubicBezTo>
                  <a:cubicBezTo>
                    <a:pt x="494" y="549"/>
                    <a:pt x="348" y="522"/>
                    <a:pt x="230" y="459"/>
                  </a:cubicBezTo>
                  <a:cubicBezTo>
                    <a:pt x="202" y="459"/>
                    <a:pt x="147" y="431"/>
                    <a:pt x="147" y="404"/>
                  </a:cubicBezTo>
                  <a:lnTo>
                    <a:pt x="119" y="404"/>
                  </a:lnTo>
                  <a:cubicBezTo>
                    <a:pt x="119" y="404"/>
                    <a:pt x="119" y="376"/>
                    <a:pt x="147" y="376"/>
                  </a:cubicBezTo>
                  <a:cubicBezTo>
                    <a:pt x="202" y="320"/>
                    <a:pt x="293" y="286"/>
                    <a:pt x="404" y="258"/>
                  </a:cubicBezTo>
                  <a:cubicBezTo>
                    <a:pt x="779" y="174"/>
                    <a:pt x="1418" y="112"/>
                    <a:pt x="2140" y="112"/>
                  </a:cubicBezTo>
                  <a:close/>
                  <a:moveTo>
                    <a:pt x="2140" y="1"/>
                  </a:moveTo>
                  <a:cubicBezTo>
                    <a:pt x="1563" y="1"/>
                    <a:pt x="1043" y="29"/>
                    <a:pt x="668" y="112"/>
                  </a:cubicBezTo>
                  <a:cubicBezTo>
                    <a:pt x="466" y="147"/>
                    <a:pt x="320" y="174"/>
                    <a:pt x="202" y="202"/>
                  </a:cubicBezTo>
                  <a:cubicBezTo>
                    <a:pt x="147" y="230"/>
                    <a:pt x="84" y="258"/>
                    <a:pt x="57" y="286"/>
                  </a:cubicBezTo>
                  <a:lnTo>
                    <a:pt x="29" y="320"/>
                  </a:lnTo>
                  <a:cubicBezTo>
                    <a:pt x="1" y="348"/>
                    <a:pt x="1" y="376"/>
                    <a:pt x="1" y="404"/>
                  </a:cubicBezTo>
                  <a:cubicBezTo>
                    <a:pt x="1" y="431"/>
                    <a:pt x="1" y="431"/>
                    <a:pt x="29" y="459"/>
                  </a:cubicBezTo>
                  <a:cubicBezTo>
                    <a:pt x="29" y="494"/>
                    <a:pt x="57" y="522"/>
                    <a:pt x="119" y="549"/>
                  </a:cubicBezTo>
                  <a:cubicBezTo>
                    <a:pt x="175" y="577"/>
                    <a:pt x="293" y="605"/>
                    <a:pt x="404" y="633"/>
                  </a:cubicBezTo>
                  <a:cubicBezTo>
                    <a:pt x="813" y="723"/>
                    <a:pt x="1418" y="779"/>
                    <a:pt x="2140" y="779"/>
                  </a:cubicBezTo>
                  <a:cubicBezTo>
                    <a:pt x="2723" y="779"/>
                    <a:pt x="3244" y="751"/>
                    <a:pt x="3647" y="695"/>
                  </a:cubicBezTo>
                  <a:cubicBezTo>
                    <a:pt x="3820" y="668"/>
                    <a:pt x="3994" y="633"/>
                    <a:pt x="4077" y="577"/>
                  </a:cubicBezTo>
                  <a:cubicBezTo>
                    <a:pt x="4140" y="549"/>
                    <a:pt x="4195" y="549"/>
                    <a:pt x="4223" y="522"/>
                  </a:cubicBezTo>
                  <a:cubicBezTo>
                    <a:pt x="4251" y="494"/>
                    <a:pt x="4251" y="494"/>
                    <a:pt x="4285" y="459"/>
                  </a:cubicBezTo>
                  <a:lnTo>
                    <a:pt x="4285" y="404"/>
                  </a:lnTo>
                  <a:lnTo>
                    <a:pt x="4285" y="320"/>
                  </a:lnTo>
                  <a:cubicBezTo>
                    <a:pt x="4251" y="286"/>
                    <a:pt x="4223" y="258"/>
                    <a:pt x="4167" y="258"/>
                  </a:cubicBezTo>
                  <a:cubicBezTo>
                    <a:pt x="4112" y="202"/>
                    <a:pt x="3994" y="174"/>
                    <a:pt x="3876" y="147"/>
                  </a:cubicBezTo>
                  <a:cubicBezTo>
                    <a:pt x="3501" y="56"/>
                    <a:pt x="2862" y="1"/>
                    <a:pt x="2140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40559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40544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40617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40603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40667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40653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40726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40710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40776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40761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40834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0820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0884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40870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40943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40927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40993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40978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41051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41037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1101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41087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41160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1144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1210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41195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1268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41254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1318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1304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41377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13617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1427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14122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14782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146425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1535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1521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067450" y="194832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75" y="459"/>
                    <a:pt x="3069" y="348"/>
                    <a:pt x="3069" y="230"/>
                  </a:cubicBezTo>
                  <a:cubicBezTo>
                    <a:pt x="3069" y="84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053725" y="1933750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31" y="840"/>
                    <a:pt x="2084" y="840"/>
                  </a:cubicBezTo>
                  <a:cubicBezTo>
                    <a:pt x="3243" y="840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053725" y="1933750"/>
              <a:ext cx="104175" cy="10950"/>
            </a:xfrm>
            <a:custGeom>
              <a:avLst/>
              <a:gdLst/>
              <a:ahLst/>
              <a:cxnLst/>
              <a:rect l="l" t="t" r="r" b="b"/>
              <a:pathLst>
                <a:path w="4167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5" y="438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053725" y="1925925"/>
              <a:ext cx="104175" cy="16525"/>
            </a:xfrm>
            <a:custGeom>
              <a:avLst/>
              <a:gdLst/>
              <a:ahLst/>
              <a:cxnLst/>
              <a:rect l="l" t="t" r="r" b="b"/>
              <a:pathLst>
                <a:path w="4167" h="661" extrusionOk="0">
                  <a:moveTo>
                    <a:pt x="2084" y="1"/>
                  </a:moveTo>
                  <a:cubicBezTo>
                    <a:pt x="931" y="1"/>
                    <a:pt x="1" y="140"/>
                    <a:pt x="1" y="313"/>
                  </a:cubicBezTo>
                  <a:cubicBezTo>
                    <a:pt x="1" y="522"/>
                    <a:pt x="931" y="660"/>
                    <a:pt x="2084" y="660"/>
                  </a:cubicBezTo>
                  <a:cubicBezTo>
                    <a:pt x="3243" y="660"/>
                    <a:pt x="4167" y="522"/>
                    <a:pt x="4167" y="313"/>
                  </a:cubicBezTo>
                  <a:cubicBezTo>
                    <a:pt x="4167" y="140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4052325" y="1924375"/>
              <a:ext cx="107150" cy="19625"/>
            </a:xfrm>
            <a:custGeom>
              <a:avLst/>
              <a:gdLst/>
              <a:ahLst/>
              <a:cxnLst/>
              <a:rect l="l" t="t" r="r" b="b"/>
              <a:pathLst>
                <a:path w="4286" h="785" extrusionOk="0">
                  <a:moveTo>
                    <a:pt x="2140" y="118"/>
                  </a:moveTo>
                  <a:cubicBezTo>
                    <a:pt x="2723" y="118"/>
                    <a:pt x="3244" y="146"/>
                    <a:pt x="3619" y="202"/>
                  </a:cubicBezTo>
                  <a:cubicBezTo>
                    <a:pt x="3792" y="236"/>
                    <a:pt x="3966" y="292"/>
                    <a:pt x="4049" y="320"/>
                  </a:cubicBezTo>
                  <a:cubicBezTo>
                    <a:pt x="4112" y="320"/>
                    <a:pt x="4140" y="347"/>
                    <a:pt x="4167" y="375"/>
                  </a:cubicBezTo>
                  <a:cubicBezTo>
                    <a:pt x="4167" y="375"/>
                    <a:pt x="4167" y="410"/>
                    <a:pt x="4140" y="438"/>
                  </a:cubicBezTo>
                  <a:cubicBezTo>
                    <a:pt x="4112" y="465"/>
                    <a:pt x="3994" y="493"/>
                    <a:pt x="3876" y="521"/>
                  </a:cubicBezTo>
                  <a:cubicBezTo>
                    <a:pt x="3529" y="611"/>
                    <a:pt x="2862" y="667"/>
                    <a:pt x="2140" y="667"/>
                  </a:cubicBezTo>
                  <a:cubicBezTo>
                    <a:pt x="1563" y="667"/>
                    <a:pt x="1043" y="639"/>
                    <a:pt x="668" y="584"/>
                  </a:cubicBezTo>
                  <a:cubicBezTo>
                    <a:pt x="494" y="549"/>
                    <a:pt x="348" y="493"/>
                    <a:pt x="230" y="465"/>
                  </a:cubicBezTo>
                  <a:cubicBezTo>
                    <a:pt x="202" y="438"/>
                    <a:pt x="147" y="438"/>
                    <a:pt x="147" y="410"/>
                  </a:cubicBezTo>
                  <a:lnTo>
                    <a:pt x="119" y="410"/>
                  </a:lnTo>
                  <a:lnTo>
                    <a:pt x="119" y="375"/>
                  </a:lnTo>
                  <a:lnTo>
                    <a:pt x="147" y="347"/>
                  </a:lnTo>
                  <a:cubicBezTo>
                    <a:pt x="202" y="320"/>
                    <a:pt x="293" y="292"/>
                    <a:pt x="404" y="264"/>
                  </a:cubicBezTo>
                  <a:cubicBezTo>
                    <a:pt x="779" y="174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90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7" y="236"/>
                    <a:pt x="84" y="264"/>
                    <a:pt x="57" y="292"/>
                  </a:cubicBezTo>
                  <a:lnTo>
                    <a:pt x="29" y="320"/>
                  </a:lnTo>
                  <a:cubicBezTo>
                    <a:pt x="1" y="347"/>
                    <a:pt x="1" y="375"/>
                    <a:pt x="1" y="375"/>
                  </a:cubicBezTo>
                  <a:cubicBezTo>
                    <a:pt x="1" y="410"/>
                    <a:pt x="1" y="438"/>
                    <a:pt x="29" y="465"/>
                  </a:cubicBezTo>
                  <a:cubicBezTo>
                    <a:pt x="29" y="493"/>
                    <a:pt x="57" y="521"/>
                    <a:pt x="119" y="549"/>
                  </a:cubicBezTo>
                  <a:cubicBezTo>
                    <a:pt x="175" y="584"/>
                    <a:pt x="293" y="611"/>
                    <a:pt x="404" y="639"/>
                  </a:cubicBezTo>
                  <a:cubicBezTo>
                    <a:pt x="813" y="722"/>
                    <a:pt x="1418" y="785"/>
                    <a:pt x="2140" y="785"/>
                  </a:cubicBezTo>
                  <a:cubicBezTo>
                    <a:pt x="2723" y="785"/>
                    <a:pt x="3244" y="757"/>
                    <a:pt x="3647" y="695"/>
                  </a:cubicBezTo>
                  <a:cubicBezTo>
                    <a:pt x="3820" y="667"/>
                    <a:pt x="3994" y="611"/>
                    <a:pt x="4077" y="584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65"/>
                    <a:pt x="4285" y="465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92"/>
                    <a:pt x="4223" y="264"/>
                    <a:pt x="4167" y="236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63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0559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0544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0617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0603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0667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0653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0726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0710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0776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0761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0834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820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0884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0870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0943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0927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0993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0978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051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037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1101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1087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41160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1144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1210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41195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41268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41254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1318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1304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1377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13617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1427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14122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14782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146425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1535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41521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067450" y="1928700"/>
              <a:ext cx="76750" cy="10975"/>
            </a:xfrm>
            <a:custGeom>
              <a:avLst/>
              <a:gdLst/>
              <a:ahLst/>
              <a:cxnLst/>
              <a:rect l="l" t="t" r="r" b="b"/>
              <a:pathLst>
                <a:path w="3070" h="439" extrusionOk="0">
                  <a:moveTo>
                    <a:pt x="1535" y="1"/>
                  </a:moveTo>
                  <a:cubicBezTo>
                    <a:pt x="695" y="1"/>
                    <a:pt x="0" y="91"/>
                    <a:pt x="0" y="202"/>
                  </a:cubicBezTo>
                  <a:cubicBezTo>
                    <a:pt x="0" y="348"/>
                    <a:pt x="695" y="438"/>
                    <a:pt x="1535" y="438"/>
                  </a:cubicBezTo>
                  <a:cubicBezTo>
                    <a:pt x="2375" y="438"/>
                    <a:pt x="3069" y="348"/>
                    <a:pt x="3069" y="202"/>
                  </a:cubicBezTo>
                  <a:cubicBezTo>
                    <a:pt x="3069" y="91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053725" y="1914300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41"/>
                    <a:pt x="2084" y="841"/>
                  </a:cubicBezTo>
                  <a:cubicBezTo>
                    <a:pt x="3243" y="841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053725" y="1914300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053725" y="1906325"/>
              <a:ext cx="104175" cy="16675"/>
            </a:xfrm>
            <a:custGeom>
              <a:avLst/>
              <a:gdLst/>
              <a:ahLst/>
              <a:cxnLst/>
              <a:rect l="l" t="t" r="r" b="b"/>
              <a:pathLst>
                <a:path w="4167" h="667" extrusionOk="0">
                  <a:moveTo>
                    <a:pt x="2084" y="0"/>
                  </a:moveTo>
                  <a:cubicBezTo>
                    <a:pt x="931" y="0"/>
                    <a:pt x="1" y="146"/>
                    <a:pt x="1" y="319"/>
                  </a:cubicBezTo>
                  <a:cubicBezTo>
                    <a:pt x="1" y="521"/>
                    <a:pt x="931" y="667"/>
                    <a:pt x="2084" y="667"/>
                  </a:cubicBezTo>
                  <a:cubicBezTo>
                    <a:pt x="3243" y="667"/>
                    <a:pt x="4167" y="521"/>
                    <a:pt x="4167" y="319"/>
                  </a:cubicBezTo>
                  <a:cubicBezTo>
                    <a:pt x="4167" y="146"/>
                    <a:pt x="3243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4052325" y="1904925"/>
              <a:ext cx="107150" cy="19475"/>
            </a:xfrm>
            <a:custGeom>
              <a:avLst/>
              <a:gdLst/>
              <a:ahLst/>
              <a:cxnLst/>
              <a:rect l="l" t="t" r="r" b="b"/>
              <a:pathLst>
                <a:path w="4286" h="779" extrusionOk="0">
                  <a:moveTo>
                    <a:pt x="2140" y="112"/>
                  </a:moveTo>
                  <a:cubicBezTo>
                    <a:pt x="2723" y="112"/>
                    <a:pt x="3244" y="146"/>
                    <a:pt x="3619" y="202"/>
                  </a:cubicBezTo>
                  <a:cubicBezTo>
                    <a:pt x="3792" y="230"/>
                    <a:pt x="3966" y="257"/>
                    <a:pt x="4049" y="320"/>
                  </a:cubicBezTo>
                  <a:cubicBezTo>
                    <a:pt x="4112" y="320"/>
                    <a:pt x="4140" y="348"/>
                    <a:pt x="4167" y="348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112" y="431"/>
                    <a:pt x="3994" y="493"/>
                    <a:pt x="3876" y="521"/>
                  </a:cubicBezTo>
                  <a:cubicBezTo>
                    <a:pt x="3529" y="605"/>
                    <a:pt x="2862" y="667"/>
                    <a:pt x="2140" y="667"/>
                  </a:cubicBezTo>
                  <a:cubicBezTo>
                    <a:pt x="1563" y="667"/>
                    <a:pt x="1043" y="632"/>
                    <a:pt x="668" y="549"/>
                  </a:cubicBezTo>
                  <a:cubicBezTo>
                    <a:pt x="494" y="521"/>
                    <a:pt x="348" y="493"/>
                    <a:pt x="230" y="459"/>
                  </a:cubicBezTo>
                  <a:cubicBezTo>
                    <a:pt x="202" y="431"/>
                    <a:pt x="147" y="431"/>
                    <a:pt x="147" y="403"/>
                  </a:cubicBezTo>
                  <a:lnTo>
                    <a:pt x="119" y="375"/>
                  </a:lnTo>
                  <a:lnTo>
                    <a:pt x="147" y="348"/>
                  </a:lnTo>
                  <a:cubicBezTo>
                    <a:pt x="202" y="320"/>
                    <a:pt x="293" y="285"/>
                    <a:pt x="404" y="257"/>
                  </a:cubicBezTo>
                  <a:cubicBezTo>
                    <a:pt x="779" y="174"/>
                    <a:pt x="1418" y="112"/>
                    <a:pt x="2140" y="112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84"/>
                  </a:cubicBezTo>
                  <a:cubicBezTo>
                    <a:pt x="466" y="112"/>
                    <a:pt x="320" y="146"/>
                    <a:pt x="202" y="202"/>
                  </a:cubicBezTo>
                  <a:cubicBezTo>
                    <a:pt x="147" y="230"/>
                    <a:pt x="84" y="230"/>
                    <a:pt x="57" y="257"/>
                  </a:cubicBezTo>
                  <a:cubicBezTo>
                    <a:pt x="57" y="285"/>
                    <a:pt x="29" y="285"/>
                    <a:pt x="29" y="320"/>
                  </a:cubicBezTo>
                  <a:cubicBezTo>
                    <a:pt x="1" y="348"/>
                    <a:pt x="1" y="348"/>
                    <a:pt x="1" y="375"/>
                  </a:cubicBezTo>
                  <a:cubicBezTo>
                    <a:pt x="1" y="403"/>
                    <a:pt x="1" y="431"/>
                    <a:pt x="29" y="431"/>
                  </a:cubicBezTo>
                  <a:cubicBezTo>
                    <a:pt x="29" y="493"/>
                    <a:pt x="57" y="521"/>
                    <a:pt x="119" y="521"/>
                  </a:cubicBezTo>
                  <a:cubicBezTo>
                    <a:pt x="175" y="577"/>
                    <a:pt x="293" y="605"/>
                    <a:pt x="404" y="632"/>
                  </a:cubicBezTo>
                  <a:cubicBezTo>
                    <a:pt x="813" y="723"/>
                    <a:pt x="1418" y="778"/>
                    <a:pt x="2140" y="778"/>
                  </a:cubicBezTo>
                  <a:cubicBezTo>
                    <a:pt x="2723" y="778"/>
                    <a:pt x="3244" y="750"/>
                    <a:pt x="3647" y="667"/>
                  </a:cubicBezTo>
                  <a:cubicBezTo>
                    <a:pt x="3820" y="632"/>
                    <a:pt x="3994" y="605"/>
                    <a:pt x="4077" y="577"/>
                  </a:cubicBezTo>
                  <a:cubicBezTo>
                    <a:pt x="4140" y="549"/>
                    <a:pt x="4195" y="521"/>
                    <a:pt x="4223" y="493"/>
                  </a:cubicBezTo>
                  <a:cubicBezTo>
                    <a:pt x="4251" y="493"/>
                    <a:pt x="4251" y="459"/>
                    <a:pt x="4285" y="431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1" y="285"/>
                    <a:pt x="4223" y="257"/>
                    <a:pt x="4167" y="230"/>
                  </a:cubicBezTo>
                  <a:cubicBezTo>
                    <a:pt x="4112" y="202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0559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0544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0617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0603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40667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40653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40726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40710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40776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40761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40834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40820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40884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0870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40943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40927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40993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40978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41051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41037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41101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41087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41160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41144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41210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41195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41268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41254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41318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41304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41377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413617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41427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4141225" y="191205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4147825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4146425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41535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41521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4067450" y="1908575"/>
              <a:ext cx="76750" cy="11475"/>
            </a:xfrm>
            <a:custGeom>
              <a:avLst/>
              <a:gdLst/>
              <a:ahLst/>
              <a:cxnLst/>
              <a:rect l="l" t="t" r="r" b="b"/>
              <a:pathLst>
                <a:path w="3070" h="459" extrusionOk="0">
                  <a:moveTo>
                    <a:pt x="1535" y="0"/>
                  </a:moveTo>
                  <a:cubicBezTo>
                    <a:pt x="695" y="0"/>
                    <a:pt x="0" y="111"/>
                    <a:pt x="0" y="229"/>
                  </a:cubicBezTo>
                  <a:cubicBezTo>
                    <a:pt x="0" y="375"/>
                    <a:pt x="695" y="459"/>
                    <a:pt x="1535" y="459"/>
                  </a:cubicBezTo>
                  <a:cubicBezTo>
                    <a:pt x="2375" y="459"/>
                    <a:pt x="3069" y="375"/>
                    <a:pt x="3069" y="229"/>
                  </a:cubicBezTo>
                  <a:cubicBezTo>
                    <a:pt x="3069" y="111"/>
                    <a:pt x="2375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4053725" y="1894675"/>
              <a:ext cx="104175" cy="20350"/>
            </a:xfrm>
            <a:custGeom>
              <a:avLst/>
              <a:gdLst/>
              <a:ahLst/>
              <a:cxnLst/>
              <a:rect l="l" t="t" r="r" b="b"/>
              <a:pathLst>
                <a:path w="4167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31" y="813"/>
                    <a:pt x="2084" y="813"/>
                  </a:cubicBezTo>
                  <a:cubicBezTo>
                    <a:pt x="3243" y="813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4053725" y="1894675"/>
              <a:ext cx="104175" cy="10275"/>
            </a:xfrm>
            <a:custGeom>
              <a:avLst/>
              <a:gdLst/>
              <a:ahLst/>
              <a:cxnLst/>
              <a:rect l="l" t="t" r="r" b="b"/>
              <a:pathLst>
                <a:path w="4167" h="411" extrusionOk="0">
                  <a:moveTo>
                    <a:pt x="1" y="1"/>
                  </a:moveTo>
                  <a:lnTo>
                    <a:pt x="1" y="119"/>
                  </a:lnTo>
                  <a:cubicBezTo>
                    <a:pt x="174" y="292"/>
                    <a:pt x="1042" y="410"/>
                    <a:pt x="2084" y="410"/>
                  </a:cubicBezTo>
                  <a:cubicBezTo>
                    <a:pt x="3125" y="410"/>
                    <a:pt x="3993" y="292"/>
                    <a:pt x="4167" y="11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4053725" y="1886000"/>
              <a:ext cx="104175" cy="17375"/>
            </a:xfrm>
            <a:custGeom>
              <a:avLst/>
              <a:gdLst/>
              <a:ahLst/>
              <a:cxnLst/>
              <a:rect l="l" t="t" r="r" b="b"/>
              <a:pathLst>
                <a:path w="4167" h="695" extrusionOk="0">
                  <a:moveTo>
                    <a:pt x="2084" y="1"/>
                  </a:moveTo>
                  <a:cubicBezTo>
                    <a:pt x="931" y="1"/>
                    <a:pt x="1" y="174"/>
                    <a:pt x="1" y="348"/>
                  </a:cubicBezTo>
                  <a:cubicBezTo>
                    <a:pt x="1" y="521"/>
                    <a:pt x="931" y="695"/>
                    <a:pt x="2084" y="695"/>
                  </a:cubicBezTo>
                  <a:cubicBezTo>
                    <a:pt x="3243" y="695"/>
                    <a:pt x="4167" y="521"/>
                    <a:pt x="4167" y="348"/>
                  </a:cubicBezTo>
                  <a:cubicBezTo>
                    <a:pt x="4167" y="174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4052325" y="1884625"/>
              <a:ext cx="107150" cy="20325"/>
            </a:xfrm>
            <a:custGeom>
              <a:avLst/>
              <a:gdLst/>
              <a:ahLst/>
              <a:cxnLst/>
              <a:rect l="l" t="t" r="r" b="b"/>
              <a:pathLst>
                <a:path w="4286" h="813" extrusionOk="0">
                  <a:moveTo>
                    <a:pt x="2140" y="118"/>
                  </a:moveTo>
                  <a:cubicBezTo>
                    <a:pt x="2723" y="118"/>
                    <a:pt x="3244" y="174"/>
                    <a:pt x="3619" y="229"/>
                  </a:cubicBezTo>
                  <a:cubicBezTo>
                    <a:pt x="3792" y="264"/>
                    <a:pt x="3966" y="292"/>
                    <a:pt x="4049" y="319"/>
                  </a:cubicBezTo>
                  <a:cubicBezTo>
                    <a:pt x="4112" y="347"/>
                    <a:pt x="4140" y="375"/>
                    <a:pt x="4167" y="375"/>
                  </a:cubicBezTo>
                  <a:lnTo>
                    <a:pt x="4167" y="403"/>
                  </a:lnTo>
                  <a:cubicBezTo>
                    <a:pt x="4167" y="403"/>
                    <a:pt x="4167" y="437"/>
                    <a:pt x="4140" y="437"/>
                  </a:cubicBezTo>
                  <a:cubicBezTo>
                    <a:pt x="4112" y="465"/>
                    <a:pt x="3994" y="493"/>
                    <a:pt x="3876" y="521"/>
                  </a:cubicBezTo>
                  <a:cubicBezTo>
                    <a:pt x="3529" y="611"/>
                    <a:pt x="2862" y="694"/>
                    <a:pt x="2140" y="694"/>
                  </a:cubicBezTo>
                  <a:cubicBezTo>
                    <a:pt x="1563" y="694"/>
                    <a:pt x="1043" y="639"/>
                    <a:pt x="668" y="576"/>
                  </a:cubicBezTo>
                  <a:cubicBezTo>
                    <a:pt x="494" y="549"/>
                    <a:pt x="348" y="521"/>
                    <a:pt x="230" y="493"/>
                  </a:cubicBezTo>
                  <a:cubicBezTo>
                    <a:pt x="202" y="465"/>
                    <a:pt x="147" y="437"/>
                    <a:pt x="147" y="437"/>
                  </a:cubicBezTo>
                  <a:lnTo>
                    <a:pt x="119" y="403"/>
                  </a:lnTo>
                  <a:cubicBezTo>
                    <a:pt x="119" y="403"/>
                    <a:pt x="119" y="375"/>
                    <a:pt x="147" y="375"/>
                  </a:cubicBezTo>
                  <a:cubicBezTo>
                    <a:pt x="202" y="347"/>
                    <a:pt x="293" y="319"/>
                    <a:pt x="404" y="292"/>
                  </a:cubicBezTo>
                  <a:cubicBezTo>
                    <a:pt x="779" y="201"/>
                    <a:pt x="1418" y="118"/>
                    <a:pt x="2140" y="118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56"/>
                    <a:pt x="668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7" y="229"/>
                    <a:pt x="84" y="264"/>
                    <a:pt x="57" y="292"/>
                  </a:cubicBezTo>
                  <a:cubicBezTo>
                    <a:pt x="57" y="319"/>
                    <a:pt x="29" y="319"/>
                    <a:pt x="29" y="347"/>
                  </a:cubicBezTo>
                  <a:cubicBezTo>
                    <a:pt x="1" y="347"/>
                    <a:pt x="1" y="375"/>
                    <a:pt x="1" y="403"/>
                  </a:cubicBezTo>
                  <a:cubicBezTo>
                    <a:pt x="1" y="437"/>
                    <a:pt x="1" y="465"/>
                    <a:pt x="29" y="465"/>
                  </a:cubicBezTo>
                  <a:cubicBezTo>
                    <a:pt x="29" y="493"/>
                    <a:pt x="57" y="521"/>
                    <a:pt x="119" y="549"/>
                  </a:cubicBezTo>
                  <a:cubicBezTo>
                    <a:pt x="175" y="576"/>
                    <a:pt x="293" y="639"/>
                    <a:pt x="404" y="667"/>
                  </a:cubicBezTo>
                  <a:cubicBezTo>
                    <a:pt x="813" y="750"/>
                    <a:pt x="1418" y="812"/>
                    <a:pt x="2140" y="812"/>
                  </a:cubicBezTo>
                  <a:cubicBezTo>
                    <a:pt x="2723" y="812"/>
                    <a:pt x="3244" y="750"/>
                    <a:pt x="3647" y="694"/>
                  </a:cubicBezTo>
                  <a:cubicBezTo>
                    <a:pt x="3820" y="667"/>
                    <a:pt x="3994" y="639"/>
                    <a:pt x="4077" y="576"/>
                  </a:cubicBezTo>
                  <a:cubicBezTo>
                    <a:pt x="4140" y="576"/>
                    <a:pt x="4195" y="549"/>
                    <a:pt x="4223" y="521"/>
                  </a:cubicBezTo>
                  <a:cubicBezTo>
                    <a:pt x="4251" y="493"/>
                    <a:pt x="4251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1" y="319"/>
                    <a:pt x="4223" y="292"/>
                    <a:pt x="4167" y="264"/>
                  </a:cubicBezTo>
                  <a:cubicBezTo>
                    <a:pt x="4112" y="229"/>
                    <a:pt x="3994" y="174"/>
                    <a:pt x="3876" y="146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40559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40544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40617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40603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40667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40653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40726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0710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0776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0761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0834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0820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0884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0870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0943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0927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0993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0978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1051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1037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1101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1087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1160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1144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1210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1195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126825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1254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1318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1304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1377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13617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1427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141225" y="1892600"/>
              <a:ext cx="5225" cy="26075"/>
            </a:xfrm>
            <a:custGeom>
              <a:avLst/>
              <a:gdLst/>
              <a:ahLst/>
              <a:cxnLst/>
              <a:rect l="l" t="t" r="r" b="b"/>
              <a:pathLst>
                <a:path w="209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147825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146425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1535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1521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4067450" y="1888950"/>
              <a:ext cx="76750" cy="11650"/>
            </a:xfrm>
            <a:custGeom>
              <a:avLst/>
              <a:gdLst/>
              <a:ahLst/>
              <a:cxnLst/>
              <a:rect l="l" t="t" r="r" b="b"/>
              <a:pathLst>
                <a:path w="3070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75" y="466"/>
                    <a:pt x="3069" y="348"/>
                    <a:pt x="3069" y="230"/>
                  </a:cubicBezTo>
                  <a:cubicBezTo>
                    <a:pt x="3069" y="119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053725" y="1875250"/>
              <a:ext cx="104175" cy="20325"/>
            </a:xfrm>
            <a:custGeom>
              <a:avLst/>
              <a:gdLst/>
              <a:ahLst/>
              <a:cxnLst/>
              <a:rect l="l" t="t" r="r" b="b"/>
              <a:pathLst>
                <a:path w="4167" h="813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31" y="812"/>
                    <a:pt x="2084" y="812"/>
                  </a:cubicBezTo>
                  <a:cubicBezTo>
                    <a:pt x="3243" y="812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053725" y="1875250"/>
              <a:ext cx="104175" cy="10075"/>
            </a:xfrm>
            <a:custGeom>
              <a:avLst/>
              <a:gdLst/>
              <a:ahLst/>
              <a:cxnLst/>
              <a:rect l="l" t="t" r="r" b="b"/>
              <a:pathLst>
                <a:path w="4167" h="403" extrusionOk="0">
                  <a:moveTo>
                    <a:pt x="1" y="0"/>
                  </a:moveTo>
                  <a:lnTo>
                    <a:pt x="1" y="83"/>
                  </a:lnTo>
                  <a:cubicBezTo>
                    <a:pt x="174" y="257"/>
                    <a:pt x="1042" y="403"/>
                    <a:pt x="2084" y="403"/>
                  </a:cubicBezTo>
                  <a:cubicBezTo>
                    <a:pt x="3125" y="403"/>
                    <a:pt x="3993" y="257"/>
                    <a:pt x="4167" y="8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053725" y="1866550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1"/>
                  </a:moveTo>
                  <a:cubicBezTo>
                    <a:pt x="931" y="1"/>
                    <a:pt x="1" y="147"/>
                    <a:pt x="1" y="348"/>
                  </a:cubicBezTo>
                  <a:cubicBezTo>
                    <a:pt x="1" y="522"/>
                    <a:pt x="931" y="667"/>
                    <a:pt x="2084" y="667"/>
                  </a:cubicBezTo>
                  <a:cubicBezTo>
                    <a:pt x="3243" y="667"/>
                    <a:pt x="4167" y="522"/>
                    <a:pt x="4167" y="348"/>
                  </a:cubicBezTo>
                  <a:cubicBezTo>
                    <a:pt x="4167" y="147"/>
                    <a:pt x="3243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052325" y="1865175"/>
              <a:ext cx="107150" cy="19475"/>
            </a:xfrm>
            <a:custGeom>
              <a:avLst/>
              <a:gdLst/>
              <a:ahLst/>
              <a:cxnLst/>
              <a:rect l="l" t="t" r="r" b="b"/>
              <a:pathLst>
                <a:path w="4286" h="779" extrusionOk="0">
                  <a:moveTo>
                    <a:pt x="2140" y="111"/>
                  </a:moveTo>
                  <a:cubicBezTo>
                    <a:pt x="2723" y="111"/>
                    <a:pt x="3244" y="139"/>
                    <a:pt x="3619" y="229"/>
                  </a:cubicBezTo>
                  <a:cubicBezTo>
                    <a:pt x="3792" y="257"/>
                    <a:pt x="3966" y="285"/>
                    <a:pt x="4049" y="313"/>
                  </a:cubicBezTo>
                  <a:cubicBezTo>
                    <a:pt x="4112" y="347"/>
                    <a:pt x="4140" y="347"/>
                    <a:pt x="4167" y="375"/>
                  </a:cubicBezTo>
                  <a:lnTo>
                    <a:pt x="4167" y="403"/>
                  </a:lnTo>
                  <a:lnTo>
                    <a:pt x="4140" y="431"/>
                  </a:lnTo>
                  <a:cubicBezTo>
                    <a:pt x="4112" y="459"/>
                    <a:pt x="3994" y="486"/>
                    <a:pt x="3876" y="521"/>
                  </a:cubicBezTo>
                  <a:cubicBezTo>
                    <a:pt x="3529" y="604"/>
                    <a:pt x="2862" y="660"/>
                    <a:pt x="2140" y="660"/>
                  </a:cubicBezTo>
                  <a:cubicBezTo>
                    <a:pt x="1563" y="660"/>
                    <a:pt x="1043" y="632"/>
                    <a:pt x="668" y="577"/>
                  </a:cubicBezTo>
                  <a:cubicBezTo>
                    <a:pt x="494" y="549"/>
                    <a:pt x="348" y="521"/>
                    <a:pt x="230" y="459"/>
                  </a:cubicBezTo>
                  <a:cubicBezTo>
                    <a:pt x="202" y="459"/>
                    <a:pt x="147" y="431"/>
                    <a:pt x="147" y="431"/>
                  </a:cubicBezTo>
                  <a:lnTo>
                    <a:pt x="119" y="403"/>
                  </a:lnTo>
                  <a:cubicBezTo>
                    <a:pt x="119" y="403"/>
                    <a:pt x="119" y="375"/>
                    <a:pt x="147" y="375"/>
                  </a:cubicBezTo>
                  <a:cubicBezTo>
                    <a:pt x="202" y="347"/>
                    <a:pt x="293" y="285"/>
                    <a:pt x="404" y="257"/>
                  </a:cubicBezTo>
                  <a:cubicBezTo>
                    <a:pt x="779" y="174"/>
                    <a:pt x="1418" y="111"/>
                    <a:pt x="2140" y="111"/>
                  </a:cubicBezTo>
                  <a:close/>
                  <a:moveTo>
                    <a:pt x="2140" y="0"/>
                  </a:moveTo>
                  <a:cubicBezTo>
                    <a:pt x="1563" y="0"/>
                    <a:pt x="1043" y="28"/>
                    <a:pt x="668" y="111"/>
                  </a:cubicBezTo>
                  <a:cubicBezTo>
                    <a:pt x="466" y="139"/>
                    <a:pt x="320" y="174"/>
                    <a:pt x="202" y="202"/>
                  </a:cubicBezTo>
                  <a:cubicBezTo>
                    <a:pt x="147" y="229"/>
                    <a:pt x="84" y="257"/>
                    <a:pt x="57" y="285"/>
                  </a:cubicBezTo>
                  <a:cubicBezTo>
                    <a:pt x="57" y="285"/>
                    <a:pt x="29" y="313"/>
                    <a:pt x="29" y="347"/>
                  </a:cubicBezTo>
                  <a:cubicBezTo>
                    <a:pt x="1" y="347"/>
                    <a:pt x="1" y="375"/>
                    <a:pt x="1" y="403"/>
                  </a:cubicBezTo>
                  <a:cubicBezTo>
                    <a:pt x="1" y="431"/>
                    <a:pt x="1" y="431"/>
                    <a:pt x="29" y="459"/>
                  </a:cubicBezTo>
                  <a:cubicBezTo>
                    <a:pt x="29" y="486"/>
                    <a:pt x="57" y="521"/>
                    <a:pt x="119" y="549"/>
                  </a:cubicBezTo>
                  <a:cubicBezTo>
                    <a:pt x="175" y="577"/>
                    <a:pt x="293" y="604"/>
                    <a:pt x="404" y="632"/>
                  </a:cubicBezTo>
                  <a:cubicBezTo>
                    <a:pt x="813" y="722"/>
                    <a:pt x="1418" y="778"/>
                    <a:pt x="2140" y="778"/>
                  </a:cubicBezTo>
                  <a:cubicBezTo>
                    <a:pt x="2723" y="778"/>
                    <a:pt x="3244" y="750"/>
                    <a:pt x="3647" y="695"/>
                  </a:cubicBezTo>
                  <a:cubicBezTo>
                    <a:pt x="3820" y="660"/>
                    <a:pt x="3994" y="632"/>
                    <a:pt x="4077" y="577"/>
                  </a:cubicBezTo>
                  <a:cubicBezTo>
                    <a:pt x="4140" y="549"/>
                    <a:pt x="4195" y="549"/>
                    <a:pt x="4223" y="521"/>
                  </a:cubicBezTo>
                  <a:cubicBezTo>
                    <a:pt x="4251" y="486"/>
                    <a:pt x="4251" y="486"/>
                    <a:pt x="4285" y="459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1" y="285"/>
                    <a:pt x="4223" y="257"/>
                    <a:pt x="4167" y="257"/>
                  </a:cubicBezTo>
                  <a:cubicBezTo>
                    <a:pt x="4112" y="202"/>
                    <a:pt x="3994" y="174"/>
                    <a:pt x="3876" y="139"/>
                  </a:cubicBezTo>
                  <a:cubicBezTo>
                    <a:pt x="3501" y="56"/>
                    <a:pt x="2862" y="0"/>
                    <a:pt x="214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0559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0544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061700" y="1873850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0603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40667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40653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40726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0710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40776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40761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4083400" y="1873850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40820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40884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40870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40943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40927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40993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40978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105100" y="1873850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41037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41101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1087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1160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1144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41210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41195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4126825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4125425" y="187227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41318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41304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4137750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413617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4142775" y="1873850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4141225" y="187227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4147825" y="1873850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146425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4153550" y="1873850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4152150" y="187227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4067450" y="1869500"/>
              <a:ext cx="76750" cy="11500"/>
            </a:xfrm>
            <a:custGeom>
              <a:avLst/>
              <a:gdLst/>
              <a:ahLst/>
              <a:cxnLst/>
              <a:rect l="l" t="t" r="r" b="b"/>
              <a:pathLst>
                <a:path w="3070" h="460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75" y="459"/>
                    <a:pt x="3069" y="348"/>
                    <a:pt x="3069" y="230"/>
                  </a:cubicBezTo>
                  <a:cubicBezTo>
                    <a:pt x="3069" y="84"/>
                    <a:pt x="2375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4212225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5" y="1"/>
                  </a:moveTo>
                  <a:cubicBezTo>
                    <a:pt x="1153" y="1"/>
                    <a:pt x="1" y="285"/>
                    <a:pt x="1" y="633"/>
                  </a:cubicBezTo>
                  <a:cubicBezTo>
                    <a:pt x="1" y="980"/>
                    <a:pt x="1153" y="1244"/>
                    <a:pt x="2605" y="1244"/>
                  </a:cubicBezTo>
                  <a:cubicBezTo>
                    <a:pt x="4049" y="1244"/>
                    <a:pt x="5209" y="980"/>
                    <a:pt x="5209" y="633"/>
                  </a:cubicBezTo>
                  <a:cubicBezTo>
                    <a:pt x="5209" y="285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225250" y="2012725"/>
              <a:ext cx="104175" cy="20875"/>
            </a:xfrm>
            <a:custGeom>
              <a:avLst/>
              <a:gdLst/>
              <a:ahLst/>
              <a:cxnLst/>
              <a:rect l="l" t="t" r="r" b="b"/>
              <a:pathLst>
                <a:path w="4167" h="835" extrusionOk="0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24" y="834"/>
                    <a:pt x="2084" y="834"/>
                  </a:cubicBezTo>
                  <a:cubicBezTo>
                    <a:pt x="3236" y="834"/>
                    <a:pt x="4167" y="695"/>
                    <a:pt x="4167" y="487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4225250" y="2012725"/>
              <a:ext cx="104175" cy="10800"/>
            </a:xfrm>
            <a:custGeom>
              <a:avLst/>
              <a:gdLst/>
              <a:ahLst/>
              <a:cxnLst/>
              <a:rect l="l" t="t" r="r" b="b"/>
              <a:pathLst>
                <a:path w="4167" h="432" extrusionOk="0">
                  <a:moveTo>
                    <a:pt x="0" y="1"/>
                  </a:moveTo>
                  <a:lnTo>
                    <a:pt x="0" y="112"/>
                  </a:lnTo>
                  <a:cubicBezTo>
                    <a:pt x="174" y="285"/>
                    <a:pt x="1042" y="431"/>
                    <a:pt x="2084" y="431"/>
                  </a:cubicBezTo>
                  <a:cubicBezTo>
                    <a:pt x="3125" y="431"/>
                    <a:pt x="3993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4225250" y="2004750"/>
              <a:ext cx="104175" cy="16675"/>
            </a:xfrm>
            <a:custGeom>
              <a:avLst/>
              <a:gdLst/>
              <a:ahLst/>
              <a:cxnLst/>
              <a:rect l="l" t="t" r="r" b="b"/>
              <a:pathLst>
                <a:path w="4167" h="667" extrusionOk="0">
                  <a:moveTo>
                    <a:pt x="2084" y="0"/>
                  </a:moveTo>
                  <a:cubicBezTo>
                    <a:pt x="924" y="0"/>
                    <a:pt x="0" y="146"/>
                    <a:pt x="0" y="320"/>
                  </a:cubicBezTo>
                  <a:cubicBezTo>
                    <a:pt x="0" y="521"/>
                    <a:pt x="924" y="667"/>
                    <a:pt x="2084" y="667"/>
                  </a:cubicBezTo>
                  <a:cubicBezTo>
                    <a:pt x="3236" y="667"/>
                    <a:pt x="4167" y="521"/>
                    <a:pt x="4167" y="320"/>
                  </a:cubicBezTo>
                  <a:cubicBezTo>
                    <a:pt x="4167" y="146"/>
                    <a:pt x="3236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4223675" y="2003175"/>
              <a:ext cx="107150" cy="19650"/>
            </a:xfrm>
            <a:custGeom>
              <a:avLst/>
              <a:gdLst/>
              <a:ahLst/>
              <a:cxnLst/>
              <a:rect l="l" t="t" r="r" b="b"/>
              <a:pathLst>
                <a:path w="4286" h="786" extrusionOk="0">
                  <a:moveTo>
                    <a:pt x="2147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792" y="237"/>
                    <a:pt x="3938" y="265"/>
                    <a:pt x="4056" y="320"/>
                  </a:cubicBezTo>
                  <a:cubicBezTo>
                    <a:pt x="4084" y="320"/>
                    <a:pt x="4140" y="348"/>
                    <a:pt x="4140" y="383"/>
                  </a:cubicBezTo>
                  <a:lnTo>
                    <a:pt x="4167" y="383"/>
                  </a:lnTo>
                  <a:cubicBezTo>
                    <a:pt x="4167" y="383"/>
                    <a:pt x="4167" y="411"/>
                    <a:pt x="4140" y="438"/>
                  </a:cubicBezTo>
                  <a:cubicBezTo>
                    <a:pt x="4084" y="466"/>
                    <a:pt x="3994" y="494"/>
                    <a:pt x="3883" y="522"/>
                  </a:cubicBezTo>
                  <a:cubicBezTo>
                    <a:pt x="3508" y="612"/>
                    <a:pt x="2869" y="667"/>
                    <a:pt x="2147" y="667"/>
                  </a:cubicBezTo>
                  <a:cubicBezTo>
                    <a:pt x="1563" y="667"/>
                    <a:pt x="1042" y="640"/>
                    <a:pt x="667" y="584"/>
                  </a:cubicBezTo>
                  <a:cubicBezTo>
                    <a:pt x="494" y="556"/>
                    <a:pt x="320" y="494"/>
                    <a:pt x="237" y="466"/>
                  </a:cubicBezTo>
                  <a:cubicBezTo>
                    <a:pt x="174" y="438"/>
                    <a:pt x="147" y="438"/>
                    <a:pt x="119" y="411"/>
                  </a:cubicBezTo>
                  <a:lnTo>
                    <a:pt x="119" y="383"/>
                  </a:lnTo>
                  <a:lnTo>
                    <a:pt x="147" y="348"/>
                  </a:lnTo>
                  <a:cubicBezTo>
                    <a:pt x="209" y="320"/>
                    <a:pt x="292" y="292"/>
                    <a:pt x="411" y="265"/>
                  </a:cubicBezTo>
                  <a:cubicBezTo>
                    <a:pt x="758" y="174"/>
                    <a:pt x="1424" y="119"/>
                    <a:pt x="2147" y="119"/>
                  </a:cubicBezTo>
                  <a:close/>
                  <a:moveTo>
                    <a:pt x="2147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6" y="119"/>
                    <a:pt x="320" y="174"/>
                    <a:pt x="209" y="209"/>
                  </a:cubicBezTo>
                  <a:cubicBezTo>
                    <a:pt x="147" y="237"/>
                    <a:pt x="91" y="265"/>
                    <a:pt x="63" y="265"/>
                  </a:cubicBezTo>
                  <a:lnTo>
                    <a:pt x="1" y="320"/>
                  </a:lnTo>
                  <a:lnTo>
                    <a:pt x="1" y="383"/>
                  </a:lnTo>
                  <a:lnTo>
                    <a:pt x="1" y="466"/>
                  </a:lnTo>
                  <a:cubicBezTo>
                    <a:pt x="36" y="494"/>
                    <a:pt x="63" y="522"/>
                    <a:pt x="119" y="522"/>
                  </a:cubicBezTo>
                  <a:cubicBezTo>
                    <a:pt x="174" y="584"/>
                    <a:pt x="292" y="612"/>
                    <a:pt x="411" y="640"/>
                  </a:cubicBezTo>
                  <a:cubicBezTo>
                    <a:pt x="785" y="730"/>
                    <a:pt x="1424" y="785"/>
                    <a:pt x="2147" y="785"/>
                  </a:cubicBezTo>
                  <a:cubicBezTo>
                    <a:pt x="2723" y="785"/>
                    <a:pt x="3244" y="758"/>
                    <a:pt x="3619" y="695"/>
                  </a:cubicBezTo>
                  <a:cubicBezTo>
                    <a:pt x="3820" y="640"/>
                    <a:pt x="3966" y="612"/>
                    <a:pt x="4084" y="584"/>
                  </a:cubicBezTo>
                  <a:cubicBezTo>
                    <a:pt x="4140" y="556"/>
                    <a:pt x="4202" y="522"/>
                    <a:pt x="4230" y="494"/>
                  </a:cubicBezTo>
                  <a:cubicBezTo>
                    <a:pt x="4258" y="494"/>
                    <a:pt x="4258" y="466"/>
                    <a:pt x="4258" y="466"/>
                  </a:cubicBezTo>
                  <a:cubicBezTo>
                    <a:pt x="4285" y="438"/>
                    <a:pt x="4285" y="411"/>
                    <a:pt x="4285" y="383"/>
                  </a:cubicBezTo>
                  <a:cubicBezTo>
                    <a:pt x="4285" y="383"/>
                    <a:pt x="4285" y="348"/>
                    <a:pt x="4258" y="320"/>
                  </a:cubicBezTo>
                  <a:cubicBezTo>
                    <a:pt x="4258" y="292"/>
                    <a:pt x="4230" y="265"/>
                    <a:pt x="4167" y="237"/>
                  </a:cubicBezTo>
                  <a:cubicBezTo>
                    <a:pt x="4112" y="209"/>
                    <a:pt x="3994" y="174"/>
                    <a:pt x="3883" y="147"/>
                  </a:cubicBezTo>
                  <a:cubicBezTo>
                    <a:pt x="3473" y="63"/>
                    <a:pt x="2869" y="1"/>
                    <a:pt x="214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2273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2259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2332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2316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2382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2367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42440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42426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2490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2476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2549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2533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2599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2584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2657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2643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2707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2693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2757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2743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2816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2801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42867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853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2924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42910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42974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2960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3033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3018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30840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3070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3141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3127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31917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43177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43250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323500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4238950" y="200682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6" y="1"/>
                  </a:moveTo>
                  <a:cubicBezTo>
                    <a:pt x="695" y="1"/>
                    <a:pt x="1" y="119"/>
                    <a:pt x="1" y="237"/>
                  </a:cubicBezTo>
                  <a:cubicBezTo>
                    <a:pt x="1" y="376"/>
                    <a:pt x="695" y="466"/>
                    <a:pt x="1536" y="466"/>
                  </a:cubicBezTo>
                  <a:cubicBezTo>
                    <a:pt x="2376" y="466"/>
                    <a:pt x="3070" y="376"/>
                    <a:pt x="3070" y="237"/>
                  </a:cubicBezTo>
                  <a:cubicBezTo>
                    <a:pt x="3070" y="119"/>
                    <a:pt x="2376" y="1"/>
                    <a:pt x="153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225250" y="1993125"/>
              <a:ext cx="104175" cy="21025"/>
            </a:xfrm>
            <a:custGeom>
              <a:avLst/>
              <a:gdLst/>
              <a:ahLst/>
              <a:cxnLst/>
              <a:rect l="l" t="t" r="r" b="b"/>
              <a:pathLst>
                <a:path w="4167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24" y="840"/>
                    <a:pt x="2084" y="840"/>
                  </a:cubicBezTo>
                  <a:cubicBezTo>
                    <a:pt x="3236" y="840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4225250" y="1993125"/>
              <a:ext cx="104175" cy="10075"/>
            </a:xfrm>
            <a:custGeom>
              <a:avLst/>
              <a:gdLst/>
              <a:ahLst/>
              <a:cxnLst/>
              <a:rect l="l" t="t" r="r" b="b"/>
              <a:pathLst>
                <a:path w="4167" h="403" extrusionOk="0">
                  <a:moveTo>
                    <a:pt x="0" y="0"/>
                  </a:moveTo>
                  <a:lnTo>
                    <a:pt x="0" y="118"/>
                  </a:lnTo>
                  <a:cubicBezTo>
                    <a:pt x="174" y="292"/>
                    <a:pt x="1042" y="403"/>
                    <a:pt x="2084" y="403"/>
                  </a:cubicBezTo>
                  <a:cubicBezTo>
                    <a:pt x="3125" y="403"/>
                    <a:pt x="3993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25250" y="1985125"/>
              <a:ext cx="104175" cy="16700"/>
            </a:xfrm>
            <a:custGeom>
              <a:avLst/>
              <a:gdLst/>
              <a:ahLst/>
              <a:cxnLst/>
              <a:rect l="l" t="t" r="r" b="b"/>
              <a:pathLst>
                <a:path w="4167" h="668" extrusionOk="0">
                  <a:moveTo>
                    <a:pt x="2084" y="1"/>
                  </a:moveTo>
                  <a:cubicBezTo>
                    <a:pt x="924" y="1"/>
                    <a:pt x="0" y="146"/>
                    <a:pt x="0" y="320"/>
                  </a:cubicBezTo>
                  <a:cubicBezTo>
                    <a:pt x="0" y="521"/>
                    <a:pt x="924" y="667"/>
                    <a:pt x="2084" y="667"/>
                  </a:cubicBezTo>
                  <a:cubicBezTo>
                    <a:pt x="3236" y="667"/>
                    <a:pt x="4167" y="521"/>
                    <a:pt x="4167" y="320"/>
                  </a:cubicBezTo>
                  <a:cubicBezTo>
                    <a:pt x="4167" y="146"/>
                    <a:pt x="3236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4223675" y="1983750"/>
              <a:ext cx="107150" cy="19450"/>
            </a:xfrm>
            <a:custGeom>
              <a:avLst/>
              <a:gdLst/>
              <a:ahLst/>
              <a:cxnLst/>
              <a:rect l="l" t="t" r="r" b="b"/>
              <a:pathLst>
                <a:path w="4286" h="778" extrusionOk="0">
                  <a:moveTo>
                    <a:pt x="2147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792" y="229"/>
                    <a:pt x="3938" y="257"/>
                    <a:pt x="4056" y="292"/>
                  </a:cubicBezTo>
                  <a:cubicBezTo>
                    <a:pt x="4084" y="320"/>
                    <a:pt x="4140" y="347"/>
                    <a:pt x="4140" y="347"/>
                  </a:cubicBezTo>
                  <a:lnTo>
                    <a:pt x="4167" y="375"/>
                  </a:lnTo>
                  <a:cubicBezTo>
                    <a:pt x="4167" y="375"/>
                    <a:pt x="4167" y="403"/>
                    <a:pt x="4140" y="403"/>
                  </a:cubicBezTo>
                  <a:cubicBezTo>
                    <a:pt x="4084" y="431"/>
                    <a:pt x="3994" y="493"/>
                    <a:pt x="3883" y="521"/>
                  </a:cubicBezTo>
                  <a:cubicBezTo>
                    <a:pt x="3508" y="604"/>
                    <a:pt x="2869" y="667"/>
                    <a:pt x="2147" y="667"/>
                  </a:cubicBezTo>
                  <a:cubicBezTo>
                    <a:pt x="1563" y="667"/>
                    <a:pt x="1042" y="604"/>
                    <a:pt x="667" y="549"/>
                  </a:cubicBezTo>
                  <a:cubicBezTo>
                    <a:pt x="494" y="521"/>
                    <a:pt x="320" y="493"/>
                    <a:pt x="237" y="465"/>
                  </a:cubicBezTo>
                  <a:cubicBezTo>
                    <a:pt x="174" y="431"/>
                    <a:pt x="147" y="403"/>
                    <a:pt x="119" y="403"/>
                  </a:cubicBezTo>
                  <a:lnTo>
                    <a:pt x="119" y="375"/>
                  </a:lnTo>
                  <a:lnTo>
                    <a:pt x="147" y="347"/>
                  </a:lnTo>
                  <a:cubicBezTo>
                    <a:pt x="209" y="320"/>
                    <a:pt x="292" y="292"/>
                    <a:pt x="411" y="257"/>
                  </a:cubicBezTo>
                  <a:cubicBezTo>
                    <a:pt x="758" y="174"/>
                    <a:pt x="1424" y="118"/>
                    <a:pt x="2147" y="118"/>
                  </a:cubicBezTo>
                  <a:close/>
                  <a:moveTo>
                    <a:pt x="2147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18"/>
                    <a:pt x="320" y="146"/>
                    <a:pt x="209" y="201"/>
                  </a:cubicBezTo>
                  <a:cubicBezTo>
                    <a:pt x="147" y="229"/>
                    <a:pt x="91" y="229"/>
                    <a:pt x="63" y="257"/>
                  </a:cubicBezTo>
                  <a:lnTo>
                    <a:pt x="1" y="320"/>
                  </a:lnTo>
                  <a:lnTo>
                    <a:pt x="1" y="375"/>
                  </a:lnTo>
                  <a:lnTo>
                    <a:pt x="1" y="431"/>
                  </a:lnTo>
                  <a:cubicBezTo>
                    <a:pt x="36" y="493"/>
                    <a:pt x="63" y="493"/>
                    <a:pt x="119" y="521"/>
                  </a:cubicBezTo>
                  <a:cubicBezTo>
                    <a:pt x="174" y="576"/>
                    <a:pt x="292" y="604"/>
                    <a:pt x="411" y="639"/>
                  </a:cubicBezTo>
                  <a:cubicBezTo>
                    <a:pt x="785" y="722"/>
                    <a:pt x="1424" y="778"/>
                    <a:pt x="2147" y="778"/>
                  </a:cubicBezTo>
                  <a:cubicBezTo>
                    <a:pt x="2723" y="778"/>
                    <a:pt x="3244" y="722"/>
                    <a:pt x="3619" y="667"/>
                  </a:cubicBezTo>
                  <a:cubicBezTo>
                    <a:pt x="3820" y="639"/>
                    <a:pt x="3966" y="604"/>
                    <a:pt x="4084" y="576"/>
                  </a:cubicBezTo>
                  <a:cubicBezTo>
                    <a:pt x="4140" y="549"/>
                    <a:pt x="4202" y="521"/>
                    <a:pt x="4230" y="493"/>
                  </a:cubicBezTo>
                  <a:cubicBezTo>
                    <a:pt x="4258" y="493"/>
                    <a:pt x="4258" y="465"/>
                    <a:pt x="4258" y="431"/>
                  </a:cubicBezTo>
                  <a:cubicBezTo>
                    <a:pt x="4285" y="431"/>
                    <a:pt x="4285" y="403"/>
                    <a:pt x="4285" y="375"/>
                  </a:cubicBezTo>
                  <a:cubicBezTo>
                    <a:pt x="4285" y="347"/>
                    <a:pt x="4285" y="347"/>
                    <a:pt x="4258" y="320"/>
                  </a:cubicBezTo>
                  <a:cubicBezTo>
                    <a:pt x="4258" y="292"/>
                    <a:pt x="4230" y="257"/>
                    <a:pt x="4167" y="229"/>
                  </a:cubicBezTo>
                  <a:cubicBezTo>
                    <a:pt x="4112" y="201"/>
                    <a:pt x="3994" y="174"/>
                    <a:pt x="3883" y="146"/>
                  </a:cubicBezTo>
                  <a:cubicBezTo>
                    <a:pt x="3473" y="56"/>
                    <a:pt x="2869" y="0"/>
                    <a:pt x="214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42273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42259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332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42316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42382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42367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440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42426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2490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42476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42549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2533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2599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2584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657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2643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42707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42693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2757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2743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2816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2801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2867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2853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2924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2910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2974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2960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3033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3018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30840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43070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43141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43127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431917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43177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3250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323500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238950" y="1987375"/>
              <a:ext cx="76775" cy="11500"/>
            </a:xfrm>
            <a:custGeom>
              <a:avLst/>
              <a:gdLst/>
              <a:ahLst/>
              <a:cxnLst/>
              <a:rect l="l" t="t" r="r" b="b"/>
              <a:pathLst>
                <a:path w="3071" h="460" extrusionOk="0">
                  <a:moveTo>
                    <a:pt x="1536" y="1"/>
                  </a:moveTo>
                  <a:cubicBezTo>
                    <a:pt x="695" y="1"/>
                    <a:pt x="1" y="112"/>
                    <a:pt x="1" y="230"/>
                  </a:cubicBezTo>
                  <a:cubicBezTo>
                    <a:pt x="1" y="376"/>
                    <a:pt x="695" y="459"/>
                    <a:pt x="1536" y="459"/>
                  </a:cubicBezTo>
                  <a:cubicBezTo>
                    <a:pt x="2376" y="459"/>
                    <a:pt x="3070" y="376"/>
                    <a:pt x="3070" y="230"/>
                  </a:cubicBezTo>
                  <a:cubicBezTo>
                    <a:pt x="3070" y="112"/>
                    <a:pt x="2376" y="1"/>
                    <a:pt x="153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225250" y="1973675"/>
              <a:ext cx="104175" cy="20150"/>
            </a:xfrm>
            <a:custGeom>
              <a:avLst/>
              <a:gdLst/>
              <a:ahLst/>
              <a:cxnLst/>
              <a:rect l="l" t="t" r="r" b="b"/>
              <a:pathLst>
                <a:path w="4167" h="806" extrusionOk="0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24" y="806"/>
                    <a:pt x="2084" y="806"/>
                  </a:cubicBezTo>
                  <a:cubicBezTo>
                    <a:pt x="3236" y="806"/>
                    <a:pt x="4167" y="660"/>
                    <a:pt x="4167" y="486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225250" y="1973675"/>
              <a:ext cx="104175" cy="10100"/>
            </a:xfrm>
            <a:custGeom>
              <a:avLst/>
              <a:gdLst/>
              <a:ahLst/>
              <a:cxnLst/>
              <a:rect l="l" t="t" r="r" b="b"/>
              <a:pathLst>
                <a:path w="4167" h="404" extrusionOk="0">
                  <a:moveTo>
                    <a:pt x="0" y="0"/>
                  </a:moveTo>
                  <a:lnTo>
                    <a:pt x="0" y="84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5" y="403"/>
                    <a:pt x="3993" y="285"/>
                    <a:pt x="4167" y="84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4225250" y="1965000"/>
              <a:ext cx="104175" cy="17375"/>
            </a:xfrm>
            <a:custGeom>
              <a:avLst/>
              <a:gdLst/>
              <a:ahLst/>
              <a:cxnLst/>
              <a:rect l="l" t="t" r="r" b="b"/>
              <a:pathLst>
                <a:path w="4167" h="695" extrusionOk="0">
                  <a:moveTo>
                    <a:pt x="2084" y="0"/>
                  </a:moveTo>
                  <a:cubicBezTo>
                    <a:pt x="924" y="0"/>
                    <a:pt x="0" y="174"/>
                    <a:pt x="0" y="347"/>
                  </a:cubicBezTo>
                  <a:cubicBezTo>
                    <a:pt x="0" y="521"/>
                    <a:pt x="924" y="695"/>
                    <a:pt x="2084" y="695"/>
                  </a:cubicBezTo>
                  <a:cubicBezTo>
                    <a:pt x="3236" y="695"/>
                    <a:pt x="4167" y="521"/>
                    <a:pt x="4167" y="347"/>
                  </a:cubicBezTo>
                  <a:cubicBezTo>
                    <a:pt x="4167" y="174"/>
                    <a:pt x="3236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223675" y="1963425"/>
              <a:ext cx="107150" cy="20350"/>
            </a:xfrm>
            <a:custGeom>
              <a:avLst/>
              <a:gdLst/>
              <a:ahLst/>
              <a:cxnLst/>
              <a:rect l="l" t="t" r="r" b="b"/>
              <a:pathLst>
                <a:path w="4286" h="814" extrusionOk="0">
                  <a:moveTo>
                    <a:pt x="2147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792" y="264"/>
                    <a:pt x="3938" y="292"/>
                    <a:pt x="4056" y="320"/>
                  </a:cubicBezTo>
                  <a:cubicBezTo>
                    <a:pt x="4084" y="348"/>
                    <a:pt x="4140" y="376"/>
                    <a:pt x="4140" y="376"/>
                  </a:cubicBezTo>
                  <a:lnTo>
                    <a:pt x="4167" y="410"/>
                  </a:lnTo>
                  <a:lnTo>
                    <a:pt x="4140" y="438"/>
                  </a:lnTo>
                  <a:cubicBezTo>
                    <a:pt x="4084" y="466"/>
                    <a:pt x="3994" y="494"/>
                    <a:pt x="3883" y="521"/>
                  </a:cubicBezTo>
                  <a:cubicBezTo>
                    <a:pt x="3508" y="612"/>
                    <a:pt x="2869" y="695"/>
                    <a:pt x="2147" y="695"/>
                  </a:cubicBezTo>
                  <a:cubicBezTo>
                    <a:pt x="1563" y="695"/>
                    <a:pt x="1042" y="639"/>
                    <a:pt x="667" y="584"/>
                  </a:cubicBezTo>
                  <a:cubicBezTo>
                    <a:pt x="494" y="549"/>
                    <a:pt x="320" y="521"/>
                    <a:pt x="237" y="494"/>
                  </a:cubicBezTo>
                  <a:cubicBezTo>
                    <a:pt x="174" y="466"/>
                    <a:pt x="147" y="438"/>
                    <a:pt x="119" y="438"/>
                  </a:cubicBezTo>
                  <a:lnTo>
                    <a:pt x="119" y="410"/>
                  </a:lnTo>
                  <a:cubicBezTo>
                    <a:pt x="119" y="410"/>
                    <a:pt x="119" y="376"/>
                    <a:pt x="147" y="376"/>
                  </a:cubicBezTo>
                  <a:cubicBezTo>
                    <a:pt x="209" y="348"/>
                    <a:pt x="292" y="320"/>
                    <a:pt x="411" y="292"/>
                  </a:cubicBezTo>
                  <a:cubicBezTo>
                    <a:pt x="758" y="174"/>
                    <a:pt x="1424" y="119"/>
                    <a:pt x="2147" y="119"/>
                  </a:cubicBezTo>
                  <a:close/>
                  <a:moveTo>
                    <a:pt x="2147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6" y="146"/>
                    <a:pt x="320" y="174"/>
                    <a:pt x="209" y="237"/>
                  </a:cubicBezTo>
                  <a:cubicBezTo>
                    <a:pt x="147" y="237"/>
                    <a:pt x="91" y="264"/>
                    <a:pt x="63" y="292"/>
                  </a:cubicBezTo>
                  <a:cubicBezTo>
                    <a:pt x="36" y="292"/>
                    <a:pt x="36" y="320"/>
                    <a:pt x="1" y="348"/>
                  </a:cubicBezTo>
                  <a:lnTo>
                    <a:pt x="1" y="410"/>
                  </a:lnTo>
                  <a:lnTo>
                    <a:pt x="1" y="466"/>
                  </a:lnTo>
                  <a:cubicBezTo>
                    <a:pt x="36" y="494"/>
                    <a:pt x="63" y="521"/>
                    <a:pt x="119" y="549"/>
                  </a:cubicBezTo>
                  <a:cubicBezTo>
                    <a:pt x="174" y="584"/>
                    <a:pt x="292" y="612"/>
                    <a:pt x="411" y="639"/>
                  </a:cubicBezTo>
                  <a:cubicBezTo>
                    <a:pt x="785" y="758"/>
                    <a:pt x="1424" y="813"/>
                    <a:pt x="2147" y="813"/>
                  </a:cubicBezTo>
                  <a:cubicBezTo>
                    <a:pt x="2723" y="813"/>
                    <a:pt x="3244" y="758"/>
                    <a:pt x="3619" y="695"/>
                  </a:cubicBezTo>
                  <a:cubicBezTo>
                    <a:pt x="3820" y="667"/>
                    <a:pt x="3966" y="639"/>
                    <a:pt x="4084" y="584"/>
                  </a:cubicBezTo>
                  <a:cubicBezTo>
                    <a:pt x="4140" y="584"/>
                    <a:pt x="4202" y="549"/>
                    <a:pt x="4230" y="521"/>
                  </a:cubicBezTo>
                  <a:cubicBezTo>
                    <a:pt x="4258" y="494"/>
                    <a:pt x="4258" y="494"/>
                    <a:pt x="4258" y="466"/>
                  </a:cubicBezTo>
                  <a:cubicBezTo>
                    <a:pt x="4285" y="466"/>
                    <a:pt x="4285" y="438"/>
                    <a:pt x="4285" y="410"/>
                  </a:cubicBezTo>
                  <a:cubicBezTo>
                    <a:pt x="4285" y="376"/>
                    <a:pt x="4285" y="348"/>
                    <a:pt x="4258" y="348"/>
                  </a:cubicBezTo>
                  <a:cubicBezTo>
                    <a:pt x="4258" y="292"/>
                    <a:pt x="4230" y="292"/>
                    <a:pt x="4167" y="264"/>
                  </a:cubicBezTo>
                  <a:cubicBezTo>
                    <a:pt x="4112" y="202"/>
                    <a:pt x="3994" y="174"/>
                    <a:pt x="3883" y="146"/>
                  </a:cubicBezTo>
                  <a:cubicBezTo>
                    <a:pt x="3473" y="63"/>
                    <a:pt x="2869" y="1"/>
                    <a:pt x="214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2273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2259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2332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2316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2382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2367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2440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2426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2490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2476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2549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2533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42599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42584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42657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42643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42707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42693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42757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42743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42816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42801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42867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42853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42924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42910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42974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42960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43033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43018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430840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43070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3141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43127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431917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43177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43250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4323500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4238950" y="196777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6" y="0"/>
                  </a:moveTo>
                  <a:cubicBezTo>
                    <a:pt x="695" y="0"/>
                    <a:pt x="1" y="118"/>
                    <a:pt x="1" y="236"/>
                  </a:cubicBezTo>
                  <a:cubicBezTo>
                    <a:pt x="1" y="347"/>
                    <a:pt x="695" y="465"/>
                    <a:pt x="1536" y="465"/>
                  </a:cubicBezTo>
                  <a:cubicBezTo>
                    <a:pt x="2376" y="465"/>
                    <a:pt x="3070" y="347"/>
                    <a:pt x="3070" y="236"/>
                  </a:cubicBezTo>
                  <a:cubicBezTo>
                    <a:pt x="3070" y="118"/>
                    <a:pt x="2376" y="0"/>
                    <a:pt x="1536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4383575" y="2012725"/>
              <a:ext cx="130225" cy="31100"/>
            </a:xfrm>
            <a:custGeom>
              <a:avLst/>
              <a:gdLst/>
              <a:ahLst/>
              <a:cxnLst/>
              <a:rect l="l" t="t" r="r" b="b"/>
              <a:pathLst>
                <a:path w="5209" h="1244" extrusionOk="0">
                  <a:moveTo>
                    <a:pt x="2604" y="1"/>
                  </a:moveTo>
                  <a:cubicBezTo>
                    <a:pt x="1160" y="1"/>
                    <a:pt x="0" y="285"/>
                    <a:pt x="0" y="633"/>
                  </a:cubicBezTo>
                  <a:cubicBezTo>
                    <a:pt x="0" y="980"/>
                    <a:pt x="1160" y="1244"/>
                    <a:pt x="2604" y="1244"/>
                  </a:cubicBezTo>
                  <a:cubicBezTo>
                    <a:pt x="4021" y="1244"/>
                    <a:pt x="5208" y="980"/>
                    <a:pt x="5208" y="633"/>
                  </a:cubicBezTo>
                  <a:cubicBezTo>
                    <a:pt x="5208" y="285"/>
                    <a:pt x="4021" y="1"/>
                    <a:pt x="2604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4395900" y="2012725"/>
              <a:ext cx="104875" cy="20875"/>
            </a:xfrm>
            <a:custGeom>
              <a:avLst/>
              <a:gdLst/>
              <a:ahLst/>
              <a:cxnLst/>
              <a:rect l="l" t="t" r="r" b="b"/>
              <a:pathLst>
                <a:path w="4195" h="835" extrusionOk="0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59" y="834"/>
                    <a:pt x="2111" y="834"/>
                  </a:cubicBezTo>
                  <a:cubicBezTo>
                    <a:pt x="3271" y="834"/>
                    <a:pt x="4195" y="695"/>
                    <a:pt x="4195" y="487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4395900" y="2012725"/>
              <a:ext cx="104875" cy="10800"/>
            </a:xfrm>
            <a:custGeom>
              <a:avLst/>
              <a:gdLst/>
              <a:ahLst/>
              <a:cxnLst/>
              <a:rect l="l" t="t" r="r" b="b"/>
              <a:pathLst>
                <a:path w="4195" h="432" extrusionOk="0">
                  <a:moveTo>
                    <a:pt x="0" y="1"/>
                  </a:moveTo>
                  <a:lnTo>
                    <a:pt x="0" y="112"/>
                  </a:lnTo>
                  <a:cubicBezTo>
                    <a:pt x="202" y="285"/>
                    <a:pt x="1070" y="431"/>
                    <a:pt x="2111" y="431"/>
                  </a:cubicBezTo>
                  <a:cubicBezTo>
                    <a:pt x="3153" y="431"/>
                    <a:pt x="4021" y="285"/>
                    <a:pt x="4195" y="11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4395900" y="2004750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111" y="0"/>
                  </a:moveTo>
                  <a:cubicBezTo>
                    <a:pt x="959" y="0"/>
                    <a:pt x="0" y="146"/>
                    <a:pt x="0" y="320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20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4394500" y="2003175"/>
              <a:ext cx="107850" cy="19650"/>
            </a:xfrm>
            <a:custGeom>
              <a:avLst/>
              <a:gdLst/>
              <a:ahLst/>
              <a:cxnLst/>
              <a:rect l="l" t="t" r="r" b="b"/>
              <a:pathLst>
                <a:path w="4314" h="786" extrusionOk="0">
                  <a:moveTo>
                    <a:pt x="2167" y="119"/>
                  </a:moveTo>
                  <a:cubicBezTo>
                    <a:pt x="2751" y="119"/>
                    <a:pt x="3271" y="147"/>
                    <a:pt x="3619" y="209"/>
                  </a:cubicBezTo>
                  <a:cubicBezTo>
                    <a:pt x="3820" y="237"/>
                    <a:pt x="3966" y="265"/>
                    <a:pt x="4077" y="320"/>
                  </a:cubicBezTo>
                  <a:cubicBezTo>
                    <a:pt x="4105" y="320"/>
                    <a:pt x="4167" y="348"/>
                    <a:pt x="4167" y="383"/>
                  </a:cubicBezTo>
                  <a:lnTo>
                    <a:pt x="4195" y="383"/>
                  </a:lnTo>
                  <a:cubicBezTo>
                    <a:pt x="4195" y="383"/>
                    <a:pt x="4195" y="411"/>
                    <a:pt x="4167" y="438"/>
                  </a:cubicBezTo>
                  <a:cubicBezTo>
                    <a:pt x="4105" y="466"/>
                    <a:pt x="4021" y="494"/>
                    <a:pt x="3903" y="522"/>
                  </a:cubicBezTo>
                  <a:cubicBezTo>
                    <a:pt x="3528" y="612"/>
                    <a:pt x="2890" y="667"/>
                    <a:pt x="2167" y="667"/>
                  </a:cubicBezTo>
                  <a:cubicBezTo>
                    <a:pt x="1591" y="667"/>
                    <a:pt x="1070" y="640"/>
                    <a:pt x="695" y="584"/>
                  </a:cubicBezTo>
                  <a:cubicBezTo>
                    <a:pt x="494" y="556"/>
                    <a:pt x="348" y="494"/>
                    <a:pt x="258" y="466"/>
                  </a:cubicBezTo>
                  <a:cubicBezTo>
                    <a:pt x="202" y="438"/>
                    <a:pt x="174" y="438"/>
                    <a:pt x="147" y="411"/>
                  </a:cubicBezTo>
                  <a:lnTo>
                    <a:pt x="147" y="383"/>
                  </a:lnTo>
                  <a:lnTo>
                    <a:pt x="112" y="383"/>
                  </a:lnTo>
                  <a:cubicBezTo>
                    <a:pt x="112" y="383"/>
                    <a:pt x="147" y="383"/>
                    <a:pt x="174" y="348"/>
                  </a:cubicBezTo>
                  <a:cubicBezTo>
                    <a:pt x="202" y="320"/>
                    <a:pt x="286" y="292"/>
                    <a:pt x="431" y="265"/>
                  </a:cubicBezTo>
                  <a:cubicBezTo>
                    <a:pt x="779" y="174"/>
                    <a:pt x="1417" y="119"/>
                    <a:pt x="2167" y="119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36"/>
                    <a:pt x="667" y="91"/>
                  </a:cubicBezTo>
                  <a:cubicBezTo>
                    <a:pt x="494" y="119"/>
                    <a:pt x="320" y="174"/>
                    <a:pt x="202" y="209"/>
                  </a:cubicBezTo>
                  <a:cubicBezTo>
                    <a:pt x="147" y="237"/>
                    <a:pt x="112" y="265"/>
                    <a:pt x="84" y="265"/>
                  </a:cubicBezTo>
                  <a:lnTo>
                    <a:pt x="29" y="320"/>
                  </a:lnTo>
                  <a:cubicBezTo>
                    <a:pt x="29" y="348"/>
                    <a:pt x="1" y="383"/>
                    <a:pt x="1" y="383"/>
                  </a:cubicBezTo>
                  <a:cubicBezTo>
                    <a:pt x="1" y="411"/>
                    <a:pt x="29" y="438"/>
                    <a:pt x="29" y="466"/>
                  </a:cubicBezTo>
                  <a:cubicBezTo>
                    <a:pt x="56" y="494"/>
                    <a:pt x="84" y="522"/>
                    <a:pt x="147" y="522"/>
                  </a:cubicBezTo>
                  <a:cubicBezTo>
                    <a:pt x="202" y="584"/>
                    <a:pt x="320" y="612"/>
                    <a:pt x="431" y="640"/>
                  </a:cubicBezTo>
                  <a:cubicBezTo>
                    <a:pt x="806" y="730"/>
                    <a:pt x="1445" y="785"/>
                    <a:pt x="2167" y="785"/>
                  </a:cubicBezTo>
                  <a:cubicBezTo>
                    <a:pt x="2751" y="785"/>
                    <a:pt x="3271" y="758"/>
                    <a:pt x="3646" y="695"/>
                  </a:cubicBezTo>
                  <a:cubicBezTo>
                    <a:pt x="3848" y="640"/>
                    <a:pt x="3994" y="612"/>
                    <a:pt x="4105" y="584"/>
                  </a:cubicBezTo>
                  <a:cubicBezTo>
                    <a:pt x="4167" y="556"/>
                    <a:pt x="4195" y="522"/>
                    <a:pt x="4251" y="494"/>
                  </a:cubicBezTo>
                  <a:lnTo>
                    <a:pt x="4278" y="466"/>
                  </a:lnTo>
                  <a:cubicBezTo>
                    <a:pt x="4313" y="438"/>
                    <a:pt x="4313" y="411"/>
                    <a:pt x="4313" y="383"/>
                  </a:cubicBezTo>
                  <a:cubicBezTo>
                    <a:pt x="4313" y="383"/>
                    <a:pt x="4313" y="348"/>
                    <a:pt x="4278" y="320"/>
                  </a:cubicBezTo>
                  <a:cubicBezTo>
                    <a:pt x="4251" y="292"/>
                    <a:pt x="4223" y="265"/>
                    <a:pt x="4195" y="237"/>
                  </a:cubicBezTo>
                  <a:cubicBezTo>
                    <a:pt x="4105" y="209"/>
                    <a:pt x="4021" y="174"/>
                    <a:pt x="3876" y="147"/>
                  </a:cubicBezTo>
                  <a:cubicBezTo>
                    <a:pt x="3501" y="63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43988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43972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44038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44025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44096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44082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44146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44132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44205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4189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44255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4242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44313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44299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44363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4349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44422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44406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44472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44459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44530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44516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44580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44566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44639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44623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44689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44676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4474700" y="2011875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44733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447975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447835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44856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4484075" y="2010475"/>
              <a:ext cx="5250" cy="26750"/>
            </a:xfrm>
            <a:custGeom>
              <a:avLst/>
              <a:gdLst/>
              <a:ahLst/>
              <a:cxnLst/>
              <a:rect l="l" t="t" r="r" b="b"/>
              <a:pathLst>
                <a:path w="210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449067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448930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44964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0" y="95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449502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4410300" y="200682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5" y="1"/>
                  </a:moveTo>
                  <a:cubicBezTo>
                    <a:pt x="667" y="1"/>
                    <a:pt x="1" y="119"/>
                    <a:pt x="1" y="237"/>
                  </a:cubicBezTo>
                  <a:cubicBezTo>
                    <a:pt x="1" y="376"/>
                    <a:pt x="667" y="466"/>
                    <a:pt x="1535" y="466"/>
                  </a:cubicBezTo>
                  <a:cubicBezTo>
                    <a:pt x="2376" y="466"/>
                    <a:pt x="3070" y="376"/>
                    <a:pt x="3070" y="237"/>
                  </a:cubicBezTo>
                  <a:cubicBezTo>
                    <a:pt x="3070" y="119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395900" y="1993125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9" y="840"/>
                    <a:pt x="2111" y="840"/>
                  </a:cubicBezTo>
                  <a:cubicBezTo>
                    <a:pt x="3271" y="840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4395900" y="1993125"/>
              <a:ext cx="104875" cy="10075"/>
            </a:xfrm>
            <a:custGeom>
              <a:avLst/>
              <a:gdLst/>
              <a:ahLst/>
              <a:cxnLst/>
              <a:rect l="l" t="t" r="r" b="b"/>
              <a:pathLst>
                <a:path w="4195" h="403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111" y="403"/>
                  </a:cubicBezTo>
                  <a:cubicBezTo>
                    <a:pt x="3153" y="403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4395900" y="198512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111" y="1"/>
                  </a:moveTo>
                  <a:cubicBezTo>
                    <a:pt x="959" y="1"/>
                    <a:pt x="0" y="146"/>
                    <a:pt x="0" y="320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20"/>
                  </a:cubicBezTo>
                  <a:cubicBezTo>
                    <a:pt x="4195" y="146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4394500" y="1983750"/>
              <a:ext cx="107850" cy="19450"/>
            </a:xfrm>
            <a:custGeom>
              <a:avLst/>
              <a:gdLst/>
              <a:ahLst/>
              <a:cxnLst/>
              <a:rect l="l" t="t" r="r" b="b"/>
              <a:pathLst>
                <a:path w="4314" h="778" extrusionOk="0">
                  <a:moveTo>
                    <a:pt x="2167" y="118"/>
                  </a:moveTo>
                  <a:cubicBezTo>
                    <a:pt x="2751" y="118"/>
                    <a:pt x="3271" y="146"/>
                    <a:pt x="3619" y="201"/>
                  </a:cubicBezTo>
                  <a:cubicBezTo>
                    <a:pt x="3820" y="229"/>
                    <a:pt x="3966" y="257"/>
                    <a:pt x="4077" y="292"/>
                  </a:cubicBezTo>
                  <a:cubicBezTo>
                    <a:pt x="4105" y="320"/>
                    <a:pt x="4167" y="347"/>
                    <a:pt x="4167" y="347"/>
                  </a:cubicBezTo>
                  <a:lnTo>
                    <a:pt x="4195" y="375"/>
                  </a:lnTo>
                  <a:cubicBezTo>
                    <a:pt x="4195" y="375"/>
                    <a:pt x="4195" y="403"/>
                    <a:pt x="4167" y="403"/>
                  </a:cubicBezTo>
                  <a:cubicBezTo>
                    <a:pt x="4105" y="431"/>
                    <a:pt x="4021" y="493"/>
                    <a:pt x="3903" y="521"/>
                  </a:cubicBezTo>
                  <a:cubicBezTo>
                    <a:pt x="3528" y="604"/>
                    <a:pt x="2890" y="667"/>
                    <a:pt x="2167" y="667"/>
                  </a:cubicBezTo>
                  <a:cubicBezTo>
                    <a:pt x="1591" y="667"/>
                    <a:pt x="1070" y="604"/>
                    <a:pt x="695" y="549"/>
                  </a:cubicBezTo>
                  <a:cubicBezTo>
                    <a:pt x="494" y="521"/>
                    <a:pt x="348" y="493"/>
                    <a:pt x="258" y="465"/>
                  </a:cubicBezTo>
                  <a:cubicBezTo>
                    <a:pt x="202" y="431"/>
                    <a:pt x="174" y="403"/>
                    <a:pt x="147" y="403"/>
                  </a:cubicBezTo>
                  <a:lnTo>
                    <a:pt x="147" y="375"/>
                  </a:lnTo>
                  <a:lnTo>
                    <a:pt x="112" y="375"/>
                  </a:lnTo>
                  <a:cubicBezTo>
                    <a:pt x="112" y="375"/>
                    <a:pt x="147" y="375"/>
                    <a:pt x="174" y="347"/>
                  </a:cubicBezTo>
                  <a:cubicBezTo>
                    <a:pt x="202" y="320"/>
                    <a:pt x="286" y="292"/>
                    <a:pt x="431" y="257"/>
                  </a:cubicBezTo>
                  <a:cubicBezTo>
                    <a:pt x="779" y="174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83"/>
                  </a:cubicBezTo>
                  <a:cubicBezTo>
                    <a:pt x="494" y="118"/>
                    <a:pt x="320" y="146"/>
                    <a:pt x="202" y="201"/>
                  </a:cubicBezTo>
                  <a:cubicBezTo>
                    <a:pt x="147" y="229"/>
                    <a:pt x="112" y="229"/>
                    <a:pt x="84" y="257"/>
                  </a:cubicBezTo>
                  <a:lnTo>
                    <a:pt x="29" y="320"/>
                  </a:lnTo>
                  <a:cubicBezTo>
                    <a:pt x="29" y="347"/>
                    <a:pt x="1" y="347"/>
                    <a:pt x="1" y="375"/>
                  </a:cubicBezTo>
                  <a:cubicBezTo>
                    <a:pt x="1" y="403"/>
                    <a:pt x="29" y="431"/>
                    <a:pt x="29" y="431"/>
                  </a:cubicBezTo>
                  <a:cubicBezTo>
                    <a:pt x="56" y="493"/>
                    <a:pt x="84" y="493"/>
                    <a:pt x="147" y="521"/>
                  </a:cubicBezTo>
                  <a:cubicBezTo>
                    <a:pt x="202" y="576"/>
                    <a:pt x="320" y="604"/>
                    <a:pt x="431" y="639"/>
                  </a:cubicBezTo>
                  <a:cubicBezTo>
                    <a:pt x="806" y="722"/>
                    <a:pt x="1445" y="778"/>
                    <a:pt x="2167" y="778"/>
                  </a:cubicBezTo>
                  <a:cubicBezTo>
                    <a:pt x="2751" y="778"/>
                    <a:pt x="3271" y="722"/>
                    <a:pt x="3646" y="667"/>
                  </a:cubicBezTo>
                  <a:cubicBezTo>
                    <a:pt x="3848" y="639"/>
                    <a:pt x="3994" y="604"/>
                    <a:pt x="4105" y="576"/>
                  </a:cubicBezTo>
                  <a:cubicBezTo>
                    <a:pt x="4167" y="549"/>
                    <a:pt x="4195" y="521"/>
                    <a:pt x="4251" y="493"/>
                  </a:cubicBezTo>
                  <a:cubicBezTo>
                    <a:pt x="4251" y="493"/>
                    <a:pt x="4278" y="465"/>
                    <a:pt x="4278" y="431"/>
                  </a:cubicBezTo>
                  <a:cubicBezTo>
                    <a:pt x="4313" y="431"/>
                    <a:pt x="4313" y="403"/>
                    <a:pt x="4313" y="375"/>
                  </a:cubicBezTo>
                  <a:cubicBezTo>
                    <a:pt x="4313" y="347"/>
                    <a:pt x="4313" y="347"/>
                    <a:pt x="4278" y="320"/>
                  </a:cubicBezTo>
                  <a:cubicBezTo>
                    <a:pt x="4251" y="292"/>
                    <a:pt x="4223" y="257"/>
                    <a:pt x="4195" y="229"/>
                  </a:cubicBezTo>
                  <a:cubicBezTo>
                    <a:pt x="4105" y="201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43988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43972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44038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44025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44096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44082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44146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44132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44205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44189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44255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44242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44313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44299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44363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44349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44422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44406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44472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44459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44530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44516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44580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44566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4639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23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4689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44676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4474700" y="199242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44733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447975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447835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44856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4484075" y="1991025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449067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448930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44964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449502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4410300" y="1987375"/>
              <a:ext cx="76775" cy="11500"/>
            </a:xfrm>
            <a:custGeom>
              <a:avLst/>
              <a:gdLst/>
              <a:ahLst/>
              <a:cxnLst/>
              <a:rect l="l" t="t" r="r" b="b"/>
              <a:pathLst>
                <a:path w="3071" h="460" extrusionOk="0">
                  <a:moveTo>
                    <a:pt x="1535" y="1"/>
                  </a:moveTo>
                  <a:cubicBezTo>
                    <a:pt x="667" y="1"/>
                    <a:pt x="1" y="112"/>
                    <a:pt x="1" y="230"/>
                  </a:cubicBezTo>
                  <a:cubicBezTo>
                    <a:pt x="1" y="376"/>
                    <a:pt x="667" y="459"/>
                    <a:pt x="1535" y="459"/>
                  </a:cubicBezTo>
                  <a:cubicBezTo>
                    <a:pt x="2376" y="459"/>
                    <a:pt x="3070" y="376"/>
                    <a:pt x="3070" y="230"/>
                  </a:cubicBezTo>
                  <a:cubicBezTo>
                    <a:pt x="3070" y="112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4395900" y="1973675"/>
              <a:ext cx="104875" cy="20150"/>
            </a:xfrm>
            <a:custGeom>
              <a:avLst/>
              <a:gdLst/>
              <a:ahLst/>
              <a:cxnLst/>
              <a:rect l="l" t="t" r="r" b="b"/>
              <a:pathLst>
                <a:path w="4195" h="806" extrusionOk="0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59" y="806"/>
                    <a:pt x="2111" y="806"/>
                  </a:cubicBezTo>
                  <a:cubicBezTo>
                    <a:pt x="3271" y="806"/>
                    <a:pt x="4195" y="660"/>
                    <a:pt x="4195" y="486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4395900" y="1973675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0"/>
                  </a:moveTo>
                  <a:lnTo>
                    <a:pt x="0" y="84"/>
                  </a:lnTo>
                  <a:cubicBezTo>
                    <a:pt x="202" y="285"/>
                    <a:pt x="1070" y="403"/>
                    <a:pt x="2111" y="403"/>
                  </a:cubicBezTo>
                  <a:cubicBezTo>
                    <a:pt x="3153" y="403"/>
                    <a:pt x="4021" y="285"/>
                    <a:pt x="4195" y="84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395900" y="1965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111" y="0"/>
                  </a:moveTo>
                  <a:cubicBezTo>
                    <a:pt x="959" y="0"/>
                    <a:pt x="0" y="174"/>
                    <a:pt x="0" y="347"/>
                  </a:cubicBezTo>
                  <a:cubicBezTo>
                    <a:pt x="0" y="521"/>
                    <a:pt x="959" y="695"/>
                    <a:pt x="2111" y="695"/>
                  </a:cubicBezTo>
                  <a:cubicBezTo>
                    <a:pt x="3271" y="695"/>
                    <a:pt x="4195" y="521"/>
                    <a:pt x="4195" y="347"/>
                  </a:cubicBezTo>
                  <a:cubicBezTo>
                    <a:pt x="4195" y="174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394500" y="1963425"/>
              <a:ext cx="107850" cy="20350"/>
            </a:xfrm>
            <a:custGeom>
              <a:avLst/>
              <a:gdLst/>
              <a:ahLst/>
              <a:cxnLst/>
              <a:rect l="l" t="t" r="r" b="b"/>
              <a:pathLst>
                <a:path w="4314" h="814" extrusionOk="0">
                  <a:moveTo>
                    <a:pt x="2167" y="119"/>
                  </a:moveTo>
                  <a:cubicBezTo>
                    <a:pt x="2751" y="119"/>
                    <a:pt x="3271" y="174"/>
                    <a:pt x="3619" y="237"/>
                  </a:cubicBezTo>
                  <a:cubicBezTo>
                    <a:pt x="3820" y="264"/>
                    <a:pt x="3966" y="292"/>
                    <a:pt x="4077" y="320"/>
                  </a:cubicBezTo>
                  <a:cubicBezTo>
                    <a:pt x="4105" y="348"/>
                    <a:pt x="4167" y="376"/>
                    <a:pt x="4167" y="376"/>
                  </a:cubicBezTo>
                  <a:lnTo>
                    <a:pt x="4195" y="410"/>
                  </a:lnTo>
                  <a:lnTo>
                    <a:pt x="4167" y="438"/>
                  </a:lnTo>
                  <a:cubicBezTo>
                    <a:pt x="4105" y="466"/>
                    <a:pt x="4021" y="494"/>
                    <a:pt x="3903" y="521"/>
                  </a:cubicBezTo>
                  <a:cubicBezTo>
                    <a:pt x="3528" y="612"/>
                    <a:pt x="2890" y="695"/>
                    <a:pt x="2167" y="695"/>
                  </a:cubicBezTo>
                  <a:cubicBezTo>
                    <a:pt x="1591" y="695"/>
                    <a:pt x="1070" y="639"/>
                    <a:pt x="695" y="584"/>
                  </a:cubicBezTo>
                  <a:cubicBezTo>
                    <a:pt x="494" y="549"/>
                    <a:pt x="348" y="521"/>
                    <a:pt x="258" y="494"/>
                  </a:cubicBezTo>
                  <a:cubicBezTo>
                    <a:pt x="202" y="466"/>
                    <a:pt x="174" y="438"/>
                    <a:pt x="147" y="438"/>
                  </a:cubicBezTo>
                  <a:lnTo>
                    <a:pt x="147" y="410"/>
                  </a:lnTo>
                  <a:lnTo>
                    <a:pt x="112" y="410"/>
                  </a:lnTo>
                  <a:cubicBezTo>
                    <a:pt x="112" y="410"/>
                    <a:pt x="147" y="376"/>
                    <a:pt x="174" y="376"/>
                  </a:cubicBezTo>
                  <a:cubicBezTo>
                    <a:pt x="202" y="348"/>
                    <a:pt x="286" y="320"/>
                    <a:pt x="431" y="292"/>
                  </a:cubicBezTo>
                  <a:cubicBezTo>
                    <a:pt x="779" y="174"/>
                    <a:pt x="1417" y="119"/>
                    <a:pt x="2167" y="119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63"/>
                    <a:pt x="667" y="119"/>
                  </a:cubicBezTo>
                  <a:cubicBezTo>
                    <a:pt x="494" y="146"/>
                    <a:pt x="320" y="174"/>
                    <a:pt x="202" y="237"/>
                  </a:cubicBezTo>
                  <a:cubicBezTo>
                    <a:pt x="147" y="237"/>
                    <a:pt x="112" y="264"/>
                    <a:pt x="84" y="292"/>
                  </a:cubicBezTo>
                  <a:cubicBezTo>
                    <a:pt x="56" y="292"/>
                    <a:pt x="56" y="320"/>
                    <a:pt x="29" y="348"/>
                  </a:cubicBezTo>
                  <a:cubicBezTo>
                    <a:pt x="29" y="348"/>
                    <a:pt x="1" y="376"/>
                    <a:pt x="1" y="410"/>
                  </a:cubicBezTo>
                  <a:cubicBezTo>
                    <a:pt x="1" y="438"/>
                    <a:pt x="29" y="466"/>
                    <a:pt x="29" y="466"/>
                  </a:cubicBezTo>
                  <a:cubicBezTo>
                    <a:pt x="56" y="494"/>
                    <a:pt x="84" y="521"/>
                    <a:pt x="147" y="549"/>
                  </a:cubicBezTo>
                  <a:cubicBezTo>
                    <a:pt x="202" y="584"/>
                    <a:pt x="320" y="612"/>
                    <a:pt x="431" y="639"/>
                  </a:cubicBezTo>
                  <a:cubicBezTo>
                    <a:pt x="806" y="758"/>
                    <a:pt x="1445" y="813"/>
                    <a:pt x="2167" y="813"/>
                  </a:cubicBezTo>
                  <a:cubicBezTo>
                    <a:pt x="2751" y="813"/>
                    <a:pt x="3271" y="758"/>
                    <a:pt x="3646" y="695"/>
                  </a:cubicBezTo>
                  <a:cubicBezTo>
                    <a:pt x="3848" y="667"/>
                    <a:pt x="3994" y="639"/>
                    <a:pt x="4105" y="584"/>
                  </a:cubicBezTo>
                  <a:cubicBezTo>
                    <a:pt x="4167" y="584"/>
                    <a:pt x="4195" y="549"/>
                    <a:pt x="4251" y="521"/>
                  </a:cubicBezTo>
                  <a:cubicBezTo>
                    <a:pt x="4251" y="494"/>
                    <a:pt x="4278" y="494"/>
                    <a:pt x="4278" y="466"/>
                  </a:cubicBezTo>
                  <a:cubicBezTo>
                    <a:pt x="4313" y="466"/>
                    <a:pt x="4313" y="438"/>
                    <a:pt x="4313" y="410"/>
                  </a:cubicBezTo>
                  <a:cubicBezTo>
                    <a:pt x="4313" y="376"/>
                    <a:pt x="4313" y="348"/>
                    <a:pt x="4278" y="348"/>
                  </a:cubicBezTo>
                  <a:cubicBezTo>
                    <a:pt x="4251" y="292"/>
                    <a:pt x="4223" y="292"/>
                    <a:pt x="4195" y="264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63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3988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3972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44038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44025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44096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44082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44146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44132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44205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44189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44255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44242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44313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44299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44363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44349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44422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44406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44472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44459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44530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44516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44580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44566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44639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44623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44689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44676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4474700" y="1972800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44733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447975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447835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44856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4484075" y="1971425"/>
              <a:ext cx="5250" cy="26050"/>
            </a:xfrm>
            <a:custGeom>
              <a:avLst/>
              <a:gdLst/>
              <a:ahLst/>
              <a:cxnLst/>
              <a:rect l="l" t="t" r="r" b="b"/>
              <a:pathLst>
                <a:path w="210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449067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448930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44964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449502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4410300" y="1967775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5" y="0"/>
                  </a:moveTo>
                  <a:cubicBezTo>
                    <a:pt x="667" y="0"/>
                    <a:pt x="1" y="118"/>
                    <a:pt x="1" y="236"/>
                  </a:cubicBezTo>
                  <a:cubicBezTo>
                    <a:pt x="1" y="347"/>
                    <a:pt x="667" y="465"/>
                    <a:pt x="1535" y="465"/>
                  </a:cubicBezTo>
                  <a:cubicBezTo>
                    <a:pt x="2376" y="465"/>
                    <a:pt x="3070" y="347"/>
                    <a:pt x="3070" y="236"/>
                  </a:cubicBezTo>
                  <a:cubicBezTo>
                    <a:pt x="3070" y="118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4395900" y="1954050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9" y="813"/>
                    <a:pt x="2111" y="813"/>
                  </a:cubicBezTo>
                  <a:cubicBezTo>
                    <a:pt x="3271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4395900" y="195405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1"/>
                  </a:moveTo>
                  <a:lnTo>
                    <a:pt x="0" y="91"/>
                  </a:lnTo>
                  <a:cubicBezTo>
                    <a:pt x="202" y="265"/>
                    <a:pt x="1070" y="403"/>
                    <a:pt x="2111" y="403"/>
                  </a:cubicBezTo>
                  <a:cubicBezTo>
                    <a:pt x="3153" y="403"/>
                    <a:pt x="4021" y="265"/>
                    <a:pt x="4195" y="91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4395900" y="194537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111" y="0"/>
                  </a:moveTo>
                  <a:cubicBezTo>
                    <a:pt x="959" y="0"/>
                    <a:pt x="0" y="146"/>
                    <a:pt x="0" y="348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48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4394500" y="1943975"/>
              <a:ext cx="107850" cy="19475"/>
            </a:xfrm>
            <a:custGeom>
              <a:avLst/>
              <a:gdLst/>
              <a:ahLst/>
              <a:cxnLst/>
              <a:rect l="l" t="t" r="r" b="b"/>
              <a:pathLst>
                <a:path w="4314" h="779" extrusionOk="0">
                  <a:moveTo>
                    <a:pt x="2167" y="112"/>
                  </a:moveTo>
                  <a:cubicBezTo>
                    <a:pt x="2751" y="112"/>
                    <a:pt x="3271" y="147"/>
                    <a:pt x="3619" y="202"/>
                  </a:cubicBezTo>
                  <a:cubicBezTo>
                    <a:pt x="3820" y="230"/>
                    <a:pt x="3966" y="286"/>
                    <a:pt x="4077" y="320"/>
                  </a:cubicBezTo>
                  <a:cubicBezTo>
                    <a:pt x="4105" y="348"/>
                    <a:pt x="4167" y="348"/>
                    <a:pt x="4167" y="376"/>
                  </a:cubicBezTo>
                  <a:lnTo>
                    <a:pt x="4195" y="404"/>
                  </a:lnTo>
                  <a:lnTo>
                    <a:pt x="4167" y="431"/>
                  </a:lnTo>
                  <a:cubicBezTo>
                    <a:pt x="4105" y="459"/>
                    <a:pt x="4021" y="494"/>
                    <a:pt x="3903" y="522"/>
                  </a:cubicBezTo>
                  <a:cubicBezTo>
                    <a:pt x="3528" y="605"/>
                    <a:pt x="2890" y="668"/>
                    <a:pt x="2167" y="668"/>
                  </a:cubicBezTo>
                  <a:cubicBezTo>
                    <a:pt x="1591" y="668"/>
                    <a:pt x="1070" y="633"/>
                    <a:pt x="695" y="577"/>
                  </a:cubicBezTo>
                  <a:cubicBezTo>
                    <a:pt x="494" y="549"/>
                    <a:pt x="348" y="522"/>
                    <a:pt x="258" y="459"/>
                  </a:cubicBezTo>
                  <a:cubicBezTo>
                    <a:pt x="202" y="459"/>
                    <a:pt x="174" y="431"/>
                    <a:pt x="147" y="404"/>
                  </a:cubicBezTo>
                  <a:lnTo>
                    <a:pt x="112" y="404"/>
                  </a:lnTo>
                  <a:cubicBezTo>
                    <a:pt x="112" y="404"/>
                    <a:pt x="147" y="376"/>
                    <a:pt x="174" y="376"/>
                  </a:cubicBezTo>
                  <a:cubicBezTo>
                    <a:pt x="202" y="320"/>
                    <a:pt x="286" y="286"/>
                    <a:pt x="431" y="258"/>
                  </a:cubicBezTo>
                  <a:cubicBezTo>
                    <a:pt x="779" y="174"/>
                    <a:pt x="1417" y="112"/>
                    <a:pt x="2167" y="112"/>
                  </a:cubicBezTo>
                  <a:close/>
                  <a:moveTo>
                    <a:pt x="2167" y="1"/>
                  </a:moveTo>
                  <a:cubicBezTo>
                    <a:pt x="1591" y="1"/>
                    <a:pt x="1070" y="29"/>
                    <a:pt x="667" y="112"/>
                  </a:cubicBezTo>
                  <a:cubicBezTo>
                    <a:pt x="494" y="147"/>
                    <a:pt x="320" y="174"/>
                    <a:pt x="202" y="202"/>
                  </a:cubicBezTo>
                  <a:cubicBezTo>
                    <a:pt x="147" y="230"/>
                    <a:pt x="112" y="258"/>
                    <a:pt x="84" y="286"/>
                  </a:cubicBezTo>
                  <a:cubicBezTo>
                    <a:pt x="56" y="286"/>
                    <a:pt x="56" y="320"/>
                    <a:pt x="29" y="320"/>
                  </a:cubicBezTo>
                  <a:cubicBezTo>
                    <a:pt x="29" y="348"/>
                    <a:pt x="1" y="376"/>
                    <a:pt x="1" y="404"/>
                  </a:cubicBezTo>
                  <a:cubicBezTo>
                    <a:pt x="1" y="431"/>
                    <a:pt x="29" y="431"/>
                    <a:pt x="29" y="459"/>
                  </a:cubicBezTo>
                  <a:cubicBezTo>
                    <a:pt x="56" y="494"/>
                    <a:pt x="84" y="522"/>
                    <a:pt x="147" y="549"/>
                  </a:cubicBezTo>
                  <a:cubicBezTo>
                    <a:pt x="202" y="577"/>
                    <a:pt x="320" y="605"/>
                    <a:pt x="431" y="633"/>
                  </a:cubicBezTo>
                  <a:cubicBezTo>
                    <a:pt x="806" y="723"/>
                    <a:pt x="1445" y="779"/>
                    <a:pt x="2167" y="779"/>
                  </a:cubicBezTo>
                  <a:cubicBezTo>
                    <a:pt x="2751" y="779"/>
                    <a:pt x="3271" y="751"/>
                    <a:pt x="3646" y="695"/>
                  </a:cubicBezTo>
                  <a:cubicBezTo>
                    <a:pt x="3848" y="668"/>
                    <a:pt x="3994" y="633"/>
                    <a:pt x="4105" y="577"/>
                  </a:cubicBezTo>
                  <a:cubicBezTo>
                    <a:pt x="4167" y="549"/>
                    <a:pt x="4195" y="549"/>
                    <a:pt x="4251" y="522"/>
                  </a:cubicBezTo>
                  <a:cubicBezTo>
                    <a:pt x="4251" y="494"/>
                    <a:pt x="4278" y="494"/>
                    <a:pt x="4278" y="459"/>
                  </a:cubicBezTo>
                  <a:cubicBezTo>
                    <a:pt x="4313" y="431"/>
                    <a:pt x="4313" y="431"/>
                    <a:pt x="4313" y="404"/>
                  </a:cubicBezTo>
                  <a:cubicBezTo>
                    <a:pt x="4313" y="376"/>
                    <a:pt x="4313" y="348"/>
                    <a:pt x="4278" y="320"/>
                  </a:cubicBezTo>
                  <a:cubicBezTo>
                    <a:pt x="4251" y="286"/>
                    <a:pt x="4223" y="258"/>
                    <a:pt x="4195" y="258"/>
                  </a:cubicBezTo>
                  <a:cubicBezTo>
                    <a:pt x="4105" y="202"/>
                    <a:pt x="4021" y="174"/>
                    <a:pt x="3876" y="147"/>
                  </a:cubicBezTo>
                  <a:cubicBezTo>
                    <a:pt x="3501" y="56"/>
                    <a:pt x="2862" y="1"/>
                    <a:pt x="2167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43988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43972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44038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44025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44096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44082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44146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44132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44205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44189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44255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44242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44313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44299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44363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44349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44422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44406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44472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44459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44530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44516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44580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44566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44639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44623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44689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44676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4474700" y="1952675"/>
              <a:ext cx="2300" cy="23800"/>
            </a:xfrm>
            <a:custGeom>
              <a:avLst/>
              <a:gdLst/>
              <a:ahLst/>
              <a:cxnLst/>
              <a:rect l="l" t="t" r="r" b="b"/>
              <a:pathLst>
                <a:path w="92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44733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447975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447835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44856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4484075" y="195110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449067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448930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44964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0" y="95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449502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4410300" y="1948325"/>
              <a:ext cx="76775" cy="11475"/>
            </a:xfrm>
            <a:custGeom>
              <a:avLst/>
              <a:gdLst/>
              <a:ahLst/>
              <a:cxnLst/>
              <a:rect l="l" t="t" r="r" b="b"/>
              <a:pathLst>
                <a:path w="3071" h="459" extrusionOk="0">
                  <a:moveTo>
                    <a:pt x="1535" y="0"/>
                  </a:moveTo>
                  <a:cubicBezTo>
                    <a:pt x="667" y="0"/>
                    <a:pt x="1" y="84"/>
                    <a:pt x="1" y="230"/>
                  </a:cubicBezTo>
                  <a:cubicBezTo>
                    <a:pt x="1" y="348"/>
                    <a:pt x="667" y="459"/>
                    <a:pt x="1535" y="459"/>
                  </a:cubicBezTo>
                  <a:cubicBezTo>
                    <a:pt x="2376" y="459"/>
                    <a:pt x="3070" y="348"/>
                    <a:pt x="3070" y="230"/>
                  </a:cubicBezTo>
                  <a:cubicBezTo>
                    <a:pt x="3070" y="84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4395900" y="193375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95"/>
                    <a:pt x="959" y="840"/>
                    <a:pt x="2111" y="840"/>
                  </a:cubicBezTo>
                  <a:cubicBezTo>
                    <a:pt x="3271" y="840"/>
                    <a:pt x="4195" y="695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4395900" y="1933750"/>
              <a:ext cx="104875" cy="10950"/>
            </a:xfrm>
            <a:custGeom>
              <a:avLst/>
              <a:gdLst/>
              <a:ahLst/>
              <a:cxnLst/>
              <a:rect l="l" t="t" r="r" b="b"/>
              <a:pathLst>
                <a:path w="4195" h="438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38"/>
                    <a:pt x="2111" y="438"/>
                  </a:cubicBezTo>
                  <a:cubicBezTo>
                    <a:pt x="3153" y="438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4395900" y="1925925"/>
              <a:ext cx="104875" cy="16525"/>
            </a:xfrm>
            <a:custGeom>
              <a:avLst/>
              <a:gdLst/>
              <a:ahLst/>
              <a:cxnLst/>
              <a:rect l="l" t="t" r="r" b="b"/>
              <a:pathLst>
                <a:path w="4195" h="661" extrusionOk="0">
                  <a:moveTo>
                    <a:pt x="2111" y="1"/>
                  </a:moveTo>
                  <a:cubicBezTo>
                    <a:pt x="959" y="1"/>
                    <a:pt x="0" y="140"/>
                    <a:pt x="0" y="313"/>
                  </a:cubicBezTo>
                  <a:cubicBezTo>
                    <a:pt x="0" y="522"/>
                    <a:pt x="959" y="660"/>
                    <a:pt x="2111" y="660"/>
                  </a:cubicBezTo>
                  <a:cubicBezTo>
                    <a:pt x="3271" y="660"/>
                    <a:pt x="4195" y="522"/>
                    <a:pt x="4195" y="313"/>
                  </a:cubicBezTo>
                  <a:cubicBezTo>
                    <a:pt x="4195" y="140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4394500" y="1924375"/>
              <a:ext cx="107850" cy="19625"/>
            </a:xfrm>
            <a:custGeom>
              <a:avLst/>
              <a:gdLst/>
              <a:ahLst/>
              <a:cxnLst/>
              <a:rect l="l" t="t" r="r" b="b"/>
              <a:pathLst>
                <a:path w="4314" h="785" extrusionOk="0">
                  <a:moveTo>
                    <a:pt x="2167" y="118"/>
                  </a:moveTo>
                  <a:cubicBezTo>
                    <a:pt x="2751" y="118"/>
                    <a:pt x="3271" y="146"/>
                    <a:pt x="3619" y="202"/>
                  </a:cubicBezTo>
                  <a:cubicBezTo>
                    <a:pt x="3820" y="236"/>
                    <a:pt x="3966" y="292"/>
                    <a:pt x="4077" y="320"/>
                  </a:cubicBezTo>
                  <a:cubicBezTo>
                    <a:pt x="4105" y="320"/>
                    <a:pt x="4167" y="347"/>
                    <a:pt x="4167" y="375"/>
                  </a:cubicBezTo>
                  <a:lnTo>
                    <a:pt x="4195" y="375"/>
                  </a:lnTo>
                  <a:cubicBezTo>
                    <a:pt x="4195" y="375"/>
                    <a:pt x="4195" y="410"/>
                    <a:pt x="4167" y="438"/>
                  </a:cubicBezTo>
                  <a:cubicBezTo>
                    <a:pt x="4105" y="465"/>
                    <a:pt x="4021" y="493"/>
                    <a:pt x="3903" y="521"/>
                  </a:cubicBezTo>
                  <a:cubicBezTo>
                    <a:pt x="3528" y="611"/>
                    <a:pt x="2890" y="667"/>
                    <a:pt x="2167" y="667"/>
                  </a:cubicBezTo>
                  <a:cubicBezTo>
                    <a:pt x="1591" y="667"/>
                    <a:pt x="1070" y="639"/>
                    <a:pt x="695" y="584"/>
                  </a:cubicBezTo>
                  <a:cubicBezTo>
                    <a:pt x="494" y="549"/>
                    <a:pt x="348" y="493"/>
                    <a:pt x="258" y="465"/>
                  </a:cubicBezTo>
                  <a:cubicBezTo>
                    <a:pt x="202" y="438"/>
                    <a:pt x="174" y="438"/>
                    <a:pt x="147" y="410"/>
                  </a:cubicBezTo>
                  <a:lnTo>
                    <a:pt x="112" y="375"/>
                  </a:lnTo>
                  <a:cubicBezTo>
                    <a:pt x="112" y="375"/>
                    <a:pt x="147" y="375"/>
                    <a:pt x="174" y="347"/>
                  </a:cubicBezTo>
                  <a:cubicBezTo>
                    <a:pt x="202" y="320"/>
                    <a:pt x="286" y="292"/>
                    <a:pt x="431" y="264"/>
                  </a:cubicBezTo>
                  <a:cubicBezTo>
                    <a:pt x="779" y="174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90"/>
                  </a:cubicBezTo>
                  <a:cubicBezTo>
                    <a:pt x="494" y="118"/>
                    <a:pt x="320" y="174"/>
                    <a:pt x="202" y="202"/>
                  </a:cubicBezTo>
                  <a:cubicBezTo>
                    <a:pt x="147" y="236"/>
                    <a:pt x="112" y="264"/>
                    <a:pt x="84" y="292"/>
                  </a:cubicBezTo>
                  <a:cubicBezTo>
                    <a:pt x="56" y="292"/>
                    <a:pt x="56" y="320"/>
                    <a:pt x="29" y="320"/>
                  </a:cubicBezTo>
                  <a:cubicBezTo>
                    <a:pt x="29" y="347"/>
                    <a:pt x="1" y="375"/>
                    <a:pt x="1" y="375"/>
                  </a:cubicBezTo>
                  <a:cubicBezTo>
                    <a:pt x="1" y="410"/>
                    <a:pt x="29" y="438"/>
                    <a:pt x="29" y="465"/>
                  </a:cubicBezTo>
                  <a:cubicBezTo>
                    <a:pt x="56" y="493"/>
                    <a:pt x="84" y="521"/>
                    <a:pt x="147" y="549"/>
                  </a:cubicBezTo>
                  <a:cubicBezTo>
                    <a:pt x="202" y="584"/>
                    <a:pt x="320" y="611"/>
                    <a:pt x="431" y="639"/>
                  </a:cubicBezTo>
                  <a:cubicBezTo>
                    <a:pt x="806" y="722"/>
                    <a:pt x="1445" y="785"/>
                    <a:pt x="2167" y="785"/>
                  </a:cubicBezTo>
                  <a:cubicBezTo>
                    <a:pt x="2751" y="785"/>
                    <a:pt x="3271" y="757"/>
                    <a:pt x="3646" y="695"/>
                  </a:cubicBezTo>
                  <a:cubicBezTo>
                    <a:pt x="3848" y="667"/>
                    <a:pt x="3994" y="611"/>
                    <a:pt x="4105" y="584"/>
                  </a:cubicBezTo>
                  <a:cubicBezTo>
                    <a:pt x="4167" y="549"/>
                    <a:pt x="4195" y="521"/>
                    <a:pt x="4251" y="493"/>
                  </a:cubicBezTo>
                  <a:lnTo>
                    <a:pt x="4278" y="465"/>
                  </a:lnTo>
                  <a:cubicBezTo>
                    <a:pt x="4313" y="438"/>
                    <a:pt x="4313" y="410"/>
                    <a:pt x="4313" y="375"/>
                  </a:cubicBezTo>
                  <a:cubicBezTo>
                    <a:pt x="4313" y="375"/>
                    <a:pt x="4313" y="347"/>
                    <a:pt x="4278" y="320"/>
                  </a:cubicBezTo>
                  <a:cubicBezTo>
                    <a:pt x="4251" y="292"/>
                    <a:pt x="4223" y="264"/>
                    <a:pt x="4195" y="236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63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43988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43972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44038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44025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4096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4082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44146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44132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44205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4189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44255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4242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44313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44299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44363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44349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44422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4406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44472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44459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44530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44516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44580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44566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44639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44623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44689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44676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474700" y="1933050"/>
              <a:ext cx="2300" cy="23975"/>
            </a:xfrm>
            <a:custGeom>
              <a:avLst/>
              <a:gdLst/>
              <a:ahLst/>
              <a:cxnLst/>
              <a:rect l="l" t="t" r="r" b="b"/>
              <a:pathLst>
                <a:path w="92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4733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447975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447835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44856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4484075" y="1931650"/>
              <a:ext cx="5250" cy="26775"/>
            </a:xfrm>
            <a:custGeom>
              <a:avLst/>
              <a:gdLst/>
              <a:ahLst/>
              <a:cxnLst/>
              <a:rect l="l" t="t" r="r" b="b"/>
              <a:pathLst>
                <a:path w="210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449067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448930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44964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0" y="95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449502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4410300" y="1928700"/>
              <a:ext cx="76775" cy="10975"/>
            </a:xfrm>
            <a:custGeom>
              <a:avLst/>
              <a:gdLst/>
              <a:ahLst/>
              <a:cxnLst/>
              <a:rect l="l" t="t" r="r" b="b"/>
              <a:pathLst>
                <a:path w="3071" h="439" extrusionOk="0">
                  <a:moveTo>
                    <a:pt x="1535" y="1"/>
                  </a:moveTo>
                  <a:cubicBezTo>
                    <a:pt x="667" y="1"/>
                    <a:pt x="1" y="91"/>
                    <a:pt x="1" y="202"/>
                  </a:cubicBezTo>
                  <a:cubicBezTo>
                    <a:pt x="1" y="348"/>
                    <a:pt x="667" y="438"/>
                    <a:pt x="1535" y="438"/>
                  </a:cubicBezTo>
                  <a:cubicBezTo>
                    <a:pt x="2376" y="438"/>
                    <a:pt x="3070" y="348"/>
                    <a:pt x="3070" y="202"/>
                  </a:cubicBezTo>
                  <a:cubicBezTo>
                    <a:pt x="3070" y="91"/>
                    <a:pt x="2376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4395900" y="191430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9" y="841"/>
                    <a:pt x="2111" y="841"/>
                  </a:cubicBezTo>
                  <a:cubicBezTo>
                    <a:pt x="3271" y="841"/>
                    <a:pt x="4195" y="667"/>
                    <a:pt x="4195" y="493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4395900" y="191430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111" y="403"/>
                  </a:cubicBezTo>
                  <a:cubicBezTo>
                    <a:pt x="3153" y="403"/>
                    <a:pt x="4021" y="292"/>
                    <a:pt x="4195" y="118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4395900" y="1906325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111" y="0"/>
                  </a:moveTo>
                  <a:cubicBezTo>
                    <a:pt x="959" y="0"/>
                    <a:pt x="0" y="146"/>
                    <a:pt x="0" y="319"/>
                  </a:cubicBezTo>
                  <a:cubicBezTo>
                    <a:pt x="0" y="521"/>
                    <a:pt x="959" y="667"/>
                    <a:pt x="2111" y="667"/>
                  </a:cubicBezTo>
                  <a:cubicBezTo>
                    <a:pt x="3271" y="667"/>
                    <a:pt x="4195" y="521"/>
                    <a:pt x="4195" y="319"/>
                  </a:cubicBezTo>
                  <a:cubicBezTo>
                    <a:pt x="4195" y="146"/>
                    <a:pt x="3271" y="0"/>
                    <a:pt x="2111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4394500" y="1904925"/>
              <a:ext cx="107850" cy="19475"/>
            </a:xfrm>
            <a:custGeom>
              <a:avLst/>
              <a:gdLst/>
              <a:ahLst/>
              <a:cxnLst/>
              <a:rect l="l" t="t" r="r" b="b"/>
              <a:pathLst>
                <a:path w="4314" h="779" extrusionOk="0">
                  <a:moveTo>
                    <a:pt x="2167" y="112"/>
                  </a:moveTo>
                  <a:cubicBezTo>
                    <a:pt x="2751" y="112"/>
                    <a:pt x="3271" y="146"/>
                    <a:pt x="3619" y="202"/>
                  </a:cubicBezTo>
                  <a:cubicBezTo>
                    <a:pt x="3820" y="230"/>
                    <a:pt x="3966" y="257"/>
                    <a:pt x="4077" y="320"/>
                  </a:cubicBezTo>
                  <a:cubicBezTo>
                    <a:pt x="4105" y="320"/>
                    <a:pt x="4167" y="348"/>
                    <a:pt x="4167" y="348"/>
                  </a:cubicBezTo>
                  <a:lnTo>
                    <a:pt x="4195" y="375"/>
                  </a:lnTo>
                  <a:cubicBezTo>
                    <a:pt x="4195" y="375"/>
                    <a:pt x="4195" y="403"/>
                    <a:pt x="4167" y="403"/>
                  </a:cubicBezTo>
                  <a:cubicBezTo>
                    <a:pt x="4105" y="431"/>
                    <a:pt x="4021" y="493"/>
                    <a:pt x="3903" y="521"/>
                  </a:cubicBezTo>
                  <a:cubicBezTo>
                    <a:pt x="3528" y="605"/>
                    <a:pt x="2890" y="667"/>
                    <a:pt x="2167" y="667"/>
                  </a:cubicBezTo>
                  <a:cubicBezTo>
                    <a:pt x="1591" y="667"/>
                    <a:pt x="1070" y="632"/>
                    <a:pt x="695" y="549"/>
                  </a:cubicBezTo>
                  <a:cubicBezTo>
                    <a:pt x="494" y="521"/>
                    <a:pt x="348" y="493"/>
                    <a:pt x="258" y="459"/>
                  </a:cubicBezTo>
                  <a:cubicBezTo>
                    <a:pt x="202" y="431"/>
                    <a:pt x="174" y="431"/>
                    <a:pt x="147" y="403"/>
                  </a:cubicBezTo>
                  <a:lnTo>
                    <a:pt x="147" y="375"/>
                  </a:lnTo>
                  <a:lnTo>
                    <a:pt x="112" y="375"/>
                  </a:lnTo>
                  <a:cubicBezTo>
                    <a:pt x="112" y="375"/>
                    <a:pt x="147" y="375"/>
                    <a:pt x="174" y="348"/>
                  </a:cubicBezTo>
                  <a:cubicBezTo>
                    <a:pt x="202" y="320"/>
                    <a:pt x="286" y="285"/>
                    <a:pt x="431" y="257"/>
                  </a:cubicBezTo>
                  <a:cubicBezTo>
                    <a:pt x="779" y="174"/>
                    <a:pt x="1417" y="112"/>
                    <a:pt x="2167" y="112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28"/>
                    <a:pt x="667" y="84"/>
                  </a:cubicBezTo>
                  <a:cubicBezTo>
                    <a:pt x="494" y="112"/>
                    <a:pt x="320" y="146"/>
                    <a:pt x="202" y="202"/>
                  </a:cubicBezTo>
                  <a:cubicBezTo>
                    <a:pt x="147" y="230"/>
                    <a:pt x="112" y="230"/>
                    <a:pt x="84" y="257"/>
                  </a:cubicBezTo>
                  <a:cubicBezTo>
                    <a:pt x="56" y="285"/>
                    <a:pt x="56" y="285"/>
                    <a:pt x="29" y="320"/>
                  </a:cubicBezTo>
                  <a:cubicBezTo>
                    <a:pt x="29" y="348"/>
                    <a:pt x="1" y="348"/>
                    <a:pt x="1" y="375"/>
                  </a:cubicBezTo>
                  <a:cubicBezTo>
                    <a:pt x="1" y="403"/>
                    <a:pt x="29" y="431"/>
                    <a:pt x="29" y="431"/>
                  </a:cubicBezTo>
                  <a:cubicBezTo>
                    <a:pt x="56" y="493"/>
                    <a:pt x="84" y="521"/>
                    <a:pt x="147" y="521"/>
                  </a:cubicBezTo>
                  <a:cubicBezTo>
                    <a:pt x="202" y="577"/>
                    <a:pt x="320" y="605"/>
                    <a:pt x="431" y="632"/>
                  </a:cubicBezTo>
                  <a:cubicBezTo>
                    <a:pt x="806" y="723"/>
                    <a:pt x="1445" y="778"/>
                    <a:pt x="2167" y="778"/>
                  </a:cubicBezTo>
                  <a:cubicBezTo>
                    <a:pt x="2751" y="778"/>
                    <a:pt x="3271" y="750"/>
                    <a:pt x="3646" y="667"/>
                  </a:cubicBezTo>
                  <a:cubicBezTo>
                    <a:pt x="3848" y="632"/>
                    <a:pt x="3994" y="605"/>
                    <a:pt x="4105" y="577"/>
                  </a:cubicBezTo>
                  <a:cubicBezTo>
                    <a:pt x="4167" y="549"/>
                    <a:pt x="4195" y="521"/>
                    <a:pt x="4251" y="493"/>
                  </a:cubicBezTo>
                  <a:cubicBezTo>
                    <a:pt x="4251" y="493"/>
                    <a:pt x="4278" y="459"/>
                    <a:pt x="4278" y="431"/>
                  </a:cubicBezTo>
                  <a:cubicBezTo>
                    <a:pt x="4313" y="431"/>
                    <a:pt x="4313" y="403"/>
                    <a:pt x="4313" y="375"/>
                  </a:cubicBezTo>
                  <a:cubicBezTo>
                    <a:pt x="4313" y="348"/>
                    <a:pt x="4313" y="348"/>
                    <a:pt x="4278" y="320"/>
                  </a:cubicBezTo>
                  <a:cubicBezTo>
                    <a:pt x="4251" y="285"/>
                    <a:pt x="4223" y="257"/>
                    <a:pt x="4195" y="230"/>
                  </a:cubicBezTo>
                  <a:cubicBezTo>
                    <a:pt x="4105" y="202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43988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43972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4038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44025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44096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44082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44146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44132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44205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44189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44255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44242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44313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44299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44363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44349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44422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44406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44472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44459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44530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44516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44580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44566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44639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44623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44689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44676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4474700" y="1913600"/>
              <a:ext cx="2300" cy="23825"/>
            </a:xfrm>
            <a:custGeom>
              <a:avLst/>
              <a:gdLst/>
              <a:ahLst/>
              <a:cxnLst/>
              <a:rect l="l" t="t" r="r" b="b"/>
              <a:pathLst>
                <a:path w="92" h="953" extrusionOk="0">
                  <a:moveTo>
                    <a:pt x="1" y="1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44733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4479750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4478350" y="191205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4485650" y="1913600"/>
              <a:ext cx="2100" cy="23825"/>
            </a:xfrm>
            <a:custGeom>
              <a:avLst/>
              <a:gdLst/>
              <a:ahLst/>
              <a:cxnLst/>
              <a:rect l="l" t="t" r="r" b="b"/>
              <a:pathLst>
                <a:path w="84" h="953" extrusionOk="0">
                  <a:moveTo>
                    <a:pt x="0" y="1"/>
                  </a:moveTo>
                  <a:lnTo>
                    <a:pt x="0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4484075" y="1912050"/>
              <a:ext cx="5250" cy="26925"/>
            </a:xfrm>
            <a:custGeom>
              <a:avLst/>
              <a:gdLst/>
              <a:ahLst/>
              <a:cxnLst/>
              <a:rect l="l" t="t" r="r" b="b"/>
              <a:pathLst>
                <a:path w="210" h="1077" extrusionOk="0">
                  <a:moveTo>
                    <a:pt x="1" y="0"/>
                  </a:moveTo>
                  <a:lnTo>
                    <a:pt x="1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4490675" y="1913600"/>
              <a:ext cx="2125" cy="23825"/>
            </a:xfrm>
            <a:custGeom>
              <a:avLst/>
              <a:gdLst/>
              <a:ahLst/>
              <a:cxnLst/>
              <a:rect l="l" t="t" r="r" b="b"/>
              <a:pathLst>
                <a:path w="85" h="953" extrusionOk="0">
                  <a:moveTo>
                    <a:pt x="1" y="1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4489300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4496425" y="1913600"/>
              <a:ext cx="2275" cy="23825"/>
            </a:xfrm>
            <a:custGeom>
              <a:avLst/>
              <a:gdLst/>
              <a:ahLst/>
              <a:cxnLst/>
              <a:rect l="l" t="t" r="r" b="b"/>
              <a:pathLst>
                <a:path w="91" h="953" extrusionOk="0">
                  <a:moveTo>
                    <a:pt x="0" y="1"/>
                  </a:moveTo>
                  <a:lnTo>
                    <a:pt x="0" y="952"/>
                  </a:lnTo>
                  <a:lnTo>
                    <a:pt x="90" y="952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4495025" y="191205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4410300" y="1908575"/>
              <a:ext cx="76775" cy="11475"/>
            </a:xfrm>
            <a:custGeom>
              <a:avLst/>
              <a:gdLst/>
              <a:ahLst/>
              <a:cxnLst/>
              <a:rect l="l" t="t" r="r" b="b"/>
              <a:pathLst>
                <a:path w="3071" h="459" extrusionOk="0">
                  <a:moveTo>
                    <a:pt x="1535" y="0"/>
                  </a:moveTo>
                  <a:cubicBezTo>
                    <a:pt x="667" y="0"/>
                    <a:pt x="1" y="111"/>
                    <a:pt x="1" y="229"/>
                  </a:cubicBezTo>
                  <a:cubicBezTo>
                    <a:pt x="1" y="375"/>
                    <a:pt x="667" y="459"/>
                    <a:pt x="1535" y="459"/>
                  </a:cubicBezTo>
                  <a:cubicBezTo>
                    <a:pt x="2376" y="459"/>
                    <a:pt x="3070" y="375"/>
                    <a:pt x="3070" y="229"/>
                  </a:cubicBezTo>
                  <a:cubicBezTo>
                    <a:pt x="3070" y="111"/>
                    <a:pt x="2376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4395900" y="1894675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9" y="813"/>
                    <a:pt x="2111" y="813"/>
                  </a:cubicBezTo>
                  <a:cubicBezTo>
                    <a:pt x="3271" y="813"/>
                    <a:pt x="4195" y="667"/>
                    <a:pt x="4195" y="494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4395900" y="1894675"/>
              <a:ext cx="104875" cy="10275"/>
            </a:xfrm>
            <a:custGeom>
              <a:avLst/>
              <a:gdLst/>
              <a:ahLst/>
              <a:cxnLst/>
              <a:rect l="l" t="t" r="r" b="b"/>
              <a:pathLst>
                <a:path w="4195" h="411" extrusionOk="0">
                  <a:moveTo>
                    <a:pt x="0" y="1"/>
                  </a:moveTo>
                  <a:lnTo>
                    <a:pt x="0" y="119"/>
                  </a:lnTo>
                  <a:cubicBezTo>
                    <a:pt x="202" y="292"/>
                    <a:pt x="1070" y="410"/>
                    <a:pt x="2111" y="410"/>
                  </a:cubicBezTo>
                  <a:cubicBezTo>
                    <a:pt x="3153" y="410"/>
                    <a:pt x="4021" y="292"/>
                    <a:pt x="4195" y="119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4395900" y="1886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111" y="1"/>
                  </a:moveTo>
                  <a:cubicBezTo>
                    <a:pt x="959" y="1"/>
                    <a:pt x="0" y="174"/>
                    <a:pt x="0" y="348"/>
                  </a:cubicBezTo>
                  <a:cubicBezTo>
                    <a:pt x="0" y="521"/>
                    <a:pt x="959" y="695"/>
                    <a:pt x="2111" y="695"/>
                  </a:cubicBezTo>
                  <a:cubicBezTo>
                    <a:pt x="3271" y="695"/>
                    <a:pt x="4195" y="521"/>
                    <a:pt x="4195" y="348"/>
                  </a:cubicBezTo>
                  <a:cubicBezTo>
                    <a:pt x="4195" y="174"/>
                    <a:pt x="3271" y="1"/>
                    <a:pt x="211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4394500" y="1884625"/>
              <a:ext cx="107850" cy="20325"/>
            </a:xfrm>
            <a:custGeom>
              <a:avLst/>
              <a:gdLst/>
              <a:ahLst/>
              <a:cxnLst/>
              <a:rect l="l" t="t" r="r" b="b"/>
              <a:pathLst>
                <a:path w="4314" h="813" extrusionOk="0">
                  <a:moveTo>
                    <a:pt x="2167" y="118"/>
                  </a:moveTo>
                  <a:cubicBezTo>
                    <a:pt x="2751" y="118"/>
                    <a:pt x="3271" y="174"/>
                    <a:pt x="3619" y="229"/>
                  </a:cubicBezTo>
                  <a:cubicBezTo>
                    <a:pt x="3820" y="264"/>
                    <a:pt x="3966" y="292"/>
                    <a:pt x="4077" y="319"/>
                  </a:cubicBezTo>
                  <a:cubicBezTo>
                    <a:pt x="4105" y="347"/>
                    <a:pt x="4167" y="375"/>
                    <a:pt x="4167" y="375"/>
                  </a:cubicBezTo>
                  <a:lnTo>
                    <a:pt x="4195" y="403"/>
                  </a:lnTo>
                  <a:cubicBezTo>
                    <a:pt x="4195" y="403"/>
                    <a:pt x="4195" y="437"/>
                    <a:pt x="4167" y="437"/>
                  </a:cubicBezTo>
                  <a:cubicBezTo>
                    <a:pt x="4105" y="465"/>
                    <a:pt x="4021" y="493"/>
                    <a:pt x="3903" y="521"/>
                  </a:cubicBezTo>
                  <a:cubicBezTo>
                    <a:pt x="3528" y="611"/>
                    <a:pt x="2890" y="694"/>
                    <a:pt x="2167" y="694"/>
                  </a:cubicBezTo>
                  <a:cubicBezTo>
                    <a:pt x="1591" y="694"/>
                    <a:pt x="1070" y="639"/>
                    <a:pt x="695" y="576"/>
                  </a:cubicBezTo>
                  <a:cubicBezTo>
                    <a:pt x="494" y="549"/>
                    <a:pt x="348" y="521"/>
                    <a:pt x="258" y="493"/>
                  </a:cubicBezTo>
                  <a:cubicBezTo>
                    <a:pt x="202" y="465"/>
                    <a:pt x="174" y="437"/>
                    <a:pt x="147" y="437"/>
                  </a:cubicBezTo>
                  <a:lnTo>
                    <a:pt x="147" y="403"/>
                  </a:lnTo>
                  <a:lnTo>
                    <a:pt x="112" y="403"/>
                  </a:lnTo>
                  <a:cubicBezTo>
                    <a:pt x="112" y="403"/>
                    <a:pt x="147" y="375"/>
                    <a:pt x="174" y="375"/>
                  </a:cubicBezTo>
                  <a:cubicBezTo>
                    <a:pt x="202" y="347"/>
                    <a:pt x="286" y="319"/>
                    <a:pt x="431" y="292"/>
                  </a:cubicBezTo>
                  <a:cubicBezTo>
                    <a:pt x="779" y="201"/>
                    <a:pt x="1417" y="118"/>
                    <a:pt x="2167" y="118"/>
                  </a:cubicBezTo>
                  <a:close/>
                  <a:moveTo>
                    <a:pt x="2167" y="0"/>
                  </a:moveTo>
                  <a:cubicBezTo>
                    <a:pt x="1591" y="0"/>
                    <a:pt x="1070" y="56"/>
                    <a:pt x="667" y="118"/>
                  </a:cubicBezTo>
                  <a:cubicBezTo>
                    <a:pt x="494" y="146"/>
                    <a:pt x="320" y="174"/>
                    <a:pt x="202" y="229"/>
                  </a:cubicBezTo>
                  <a:cubicBezTo>
                    <a:pt x="147" y="229"/>
                    <a:pt x="112" y="264"/>
                    <a:pt x="84" y="292"/>
                  </a:cubicBezTo>
                  <a:cubicBezTo>
                    <a:pt x="56" y="319"/>
                    <a:pt x="56" y="319"/>
                    <a:pt x="29" y="347"/>
                  </a:cubicBezTo>
                  <a:cubicBezTo>
                    <a:pt x="29" y="347"/>
                    <a:pt x="1" y="375"/>
                    <a:pt x="1" y="403"/>
                  </a:cubicBezTo>
                  <a:cubicBezTo>
                    <a:pt x="1" y="437"/>
                    <a:pt x="29" y="465"/>
                    <a:pt x="29" y="465"/>
                  </a:cubicBezTo>
                  <a:cubicBezTo>
                    <a:pt x="56" y="493"/>
                    <a:pt x="84" y="521"/>
                    <a:pt x="147" y="549"/>
                  </a:cubicBezTo>
                  <a:cubicBezTo>
                    <a:pt x="202" y="576"/>
                    <a:pt x="320" y="639"/>
                    <a:pt x="431" y="667"/>
                  </a:cubicBezTo>
                  <a:cubicBezTo>
                    <a:pt x="806" y="750"/>
                    <a:pt x="1445" y="812"/>
                    <a:pt x="2167" y="812"/>
                  </a:cubicBezTo>
                  <a:cubicBezTo>
                    <a:pt x="2751" y="812"/>
                    <a:pt x="3271" y="750"/>
                    <a:pt x="3646" y="694"/>
                  </a:cubicBezTo>
                  <a:cubicBezTo>
                    <a:pt x="3848" y="667"/>
                    <a:pt x="3994" y="639"/>
                    <a:pt x="4105" y="576"/>
                  </a:cubicBezTo>
                  <a:cubicBezTo>
                    <a:pt x="4167" y="576"/>
                    <a:pt x="4195" y="549"/>
                    <a:pt x="4251" y="521"/>
                  </a:cubicBezTo>
                  <a:cubicBezTo>
                    <a:pt x="4251" y="493"/>
                    <a:pt x="4278" y="493"/>
                    <a:pt x="4278" y="465"/>
                  </a:cubicBezTo>
                  <a:cubicBezTo>
                    <a:pt x="4313" y="465"/>
                    <a:pt x="4313" y="437"/>
                    <a:pt x="4313" y="403"/>
                  </a:cubicBezTo>
                  <a:cubicBezTo>
                    <a:pt x="4313" y="375"/>
                    <a:pt x="4313" y="347"/>
                    <a:pt x="4278" y="347"/>
                  </a:cubicBezTo>
                  <a:cubicBezTo>
                    <a:pt x="4251" y="319"/>
                    <a:pt x="4223" y="292"/>
                    <a:pt x="4195" y="264"/>
                  </a:cubicBezTo>
                  <a:cubicBezTo>
                    <a:pt x="4105" y="229"/>
                    <a:pt x="4021" y="174"/>
                    <a:pt x="3876" y="146"/>
                  </a:cubicBezTo>
                  <a:cubicBezTo>
                    <a:pt x="3501" y="56"/>
                    <a:pt x="2862" y="0"/>
                    <a:pt x="2167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43988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43972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44038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44025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44096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44082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44146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44132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44205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44189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44255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44242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44313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44299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44363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44349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44422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44406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44472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44459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44530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44516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44580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44566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44639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44623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44689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44676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4474700" y="1893975"/>
              <a:ext cx="2300" cy="23300"/>
            </a:xfrm>
            <a:custGeom>
              <a:avLst/>
              <a:gdLst/>
              <a:ahLst/>
              <a:cxnLst/>
              <a:rect l="l" t="t" r="r" b="b"/>
              <a:pathLst>
                <a:path w="92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44733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4479750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4478350" y="1892600"/>
              <a:ext cx="5075" cy="26075"/>
            </a:xfrm>
            <a:custGeom>
              <a:avLst/>
              <a:gdLst/>
              <a:ahLst/>
              <a:cxnLst/>
              <a:rect l="l" t="t" r="r" b="b"/>
              <a:pathLst>
                <a:path w="203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4485650" y="1893975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4484075" y="1892600"/>
              <a:ext cx="5250" cy="26075"/>
            </a:xfrm>
            <a:custGeom>
              <a:avLst/>
              <a:gdLst/>
              <a:ahLst/>
              <a:cxnLst/>
              <a:rect l="l" t="t" r="r" b="b"/>
              <a:pathLst>
                <a:path w="210" h="1043" extrusionOk="0">
                  <a:moveTo>
                    <a:pt x="1" y="0"/>
                  </a:moveTo>
                  <a:lnTo>
                    <a:pt x="1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4490675" y="1893975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4489300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4496425" y="1893975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0" y="931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4495025" y="1892600"/>
              <a:ext cx="5050" cy="26075"/>
            </a:xfrm>
            <a:custGeom>
              <a:avLst/>
              <a:gdLst/>
              <a:ahLst/>
              <a:cxnLst/>
              <a:rect l="l" t="t" r="r" b="b"/>
              <a:pathLst>
                <a:path w="202" h="1043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4410300" y="1888950"/>
              <a:ext cx="76775" cy="11650"/>
            </a:xfrm>
            <a:custGeom>
              <a:avLst/>
              <a:gdLst/>
              <a:ahLst/>
              <a:cxnLst/>
              <a:rect l="l" t="t" r="r" b="b"/>
              <a:pathLst>
                <a:path w="3071" h="466" extrusionOk="0">
                  <a:moveTo>
                    <a:pt x="1535" y="1"/>
                  </a:moveTo>
                  <a:cubicBezTo>
                    <a:pt x="667" y="1"/>
                    <a:pt x="1" y="119"/>
                    <a:pt x="1" y="230"/>
                  </a:cubicBezTo>
                  <a:cubicBezTo>
                    <a:pt x="1" y="348"/>
                    <a:pt x="667" y="466"/>
                    <a:pt x="1535" y="466"/>
                  </a:cubicBezTo>
                  <a:cubicBezTo>
                    <a:pt x="2376" y="466"/>
                    <a:pt x="3070" y="348"/>
                    <a:pt x="3070" y="230"/>
                  </a:cubicBezTo>
                  <a:cubicBezTo>
                    <a:pt x="3070" y="119"/>
                    <a:pt x="2376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4555100" y="2012725"/>
              <a:ext cx="129525" cy="31100"/>
            </a:xfrm>
            <a:custGeom>
              <a:avLst/>
              <a:gdLst/>
              <a:ahLst/>
              <a:cxnLst/>
              <a:rect l="l" t="t" r="r" b="b"/>
              <a:pathLst>
                <a:path w="5181" h="1244" extrusionOk="0">
                  <a:moveTo>
                    <a:pt x="2576" y="1"/>
                  </a:moveTo>
                  <a:cubicBezTo>
                    <a:pt x="1153" y="1"/>
                    <a:pt x="0" y="285"/>
                    <a:pt x="0" y="633"/>
                  </a:cubicBezTo>
                  <a:cubicBezTo>
                    <a:pt x="0" y="980"/>
                    <a:pt x="1153" y="1244"/>
                    <a:pt x="2576" y="1244"/>
                  </a:cubicBezTo>
                  <a:cubicBezTo>
                    <a:pt x="4021" y="1244"/>
                    <a:pt x="5180" y="980"/>
                    <a:pt x="5180" y="633"/>
                  </a:cubicBezTo>
                  <a:cubicBezTo>
                    <a:pt x="5180" y="285"/>
                    <a:pt x="4021" y="1"/>
                    <a:pt x="2576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4567425" y="2012725"/>
              <a:ext cx="104875" cy="20875"/>
            </a:xfrm>
            <a:custGeom>
              <a:avLst/>
              <a:gdLst/>
              <a:ahLst/>
              <a:cxnLst/>
              <a:rect l="l" t="t" r="r" b="b"/>
              <a:pathLst>
                <a:path w="4195" h="835" extrusionOk="0">
                  <a:moveTo>
                    <a:pt x="0" y="1"/>
                  </a:moveTo>
                  <a:lnTo>
                    <a:pt x="0" y="487"/>
                  </a:lnTo>
                  <a:cubicBezTo>
                    <a:pt x="0" y="695"/>
                    <a:pt x="951" y="834"/>
                    <a:pt x="2083" y="834"/>
                  </a:cubicBezTo>
                  <a:cubicBezTo>
                    <a:pt x="3236" y="834"/>
                    <a:pt x="4194" y="695"/>
                    <a:pt x="4194" y="487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4567425" y="2012725"/>
              <a:ext cx="104875" cy="10800"/>
            </a:xfrm>
            <a:custGeom>
              <a:avLst/>
              <a:gdLst/>
              <a:ahLst/>
              <a:cxnLst/>
              <a:rect l="l" t="t" r="r" b="b"/>
              <a:pathLst>
                <a:path w="4195" h="432" extrusionOk="0">
                  <a:moveTo>
                    <a:pt x="0" y="1"/>
                  </a:moveTo>
                  <a:lnTo>
                    <a:pt x="0" y="112"/>
                  </a:lnTo>
                  <a:cubicBezTo>
                    <a:pt x="202" y="285"/>
                    <a:pt x="1070" y="431"/>
                    <a:pt x="2083" y="431"/>
                  </a:cubicBezTo>
                  <a:cubicBezTo>
                    <a:pt x="3125" y="431"/>
                    <a:pt x="3993" y="285"/>
                    <a:pt x="4194" y="112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4567425" y="2004750"/>
              <a:ext cx="104875" cy="16675"/>
            </a:xfrm>
            <a:custGeom>
              <a:avLst/>
              <a:gdLst/>
              <a:ahLst/>
              <a:cxnLst/>
              <a:rect l="l" t="t" r="r" b="b"/>
              <a:pathLst>
                <a:path w="4195" h="667" extrusionOk="0">
                  <a:moveTo>
                    <a:pt x="2083" y="0"/>
                  </a:moveTo>
                  <a:cubicBezTo>
                    <a:pt x="951" y="0"/>
                    <a:pt x="0" y="146"/>
                    <a:pt x="0" y="320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20"/>
                  </a:cubicBezTo>
                  <a:cubicBezTo>
                    <a:pt x="4194" y="146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4565850" y="2003175"/>
              <a:ext cx="107825" cy="19650"/>
            </a:xfrm>
            <a:custGeom>
              <a:avLst/>
              <a:gdLst/>
              <a:ahLst/>
              <a:cxnLst/>
              <a:rect l="l" t="t" r="r" b="b"/>
              <a:pathLst>
                <a:path w="4313" h="786" extrusionOk="0">
                  <a:moveTo>
                    <a:pt x="2146" y="119"/>
                  </a:moveTo>
                  <a:cubicBezTo>
                    <a:pt x="2723" y="119"/>
                    <a:pt x="3244" y="147"/>
                    <a:pt x="3619" y="209"/>
                  </a:cubicBezTo>
                  <a:cubicBezTo>
                    <a:pt x="3820" y="237"/>
                    <a:pt x="3966" y="265"/>
                    <a:pt x="4056" y="320"/>
                  </a:cubicBezTo>
                  <a:cubicBezTo>
                    <a:pt x="4112" y="320"/>
                    <a:pt x="4139" y="348"/>
                    <a:pt x="4167" y="383"/>
                  </a:cubicBezTo>
                  <a:lnTo>
                    <a:pt x="4195" y="383"/>
                  </a:lnTo>
                  <a:cubicBezTo>
                    <a:pt x="4195" y="383"/>
                    <a:pt x="4167" y="411"/>
                    <a:pt x="4139" y="438"/>
                  </a:cubicBezTo>
                  <a:cubicBezTo>
                    <a:pt x="4112" y="466"/>
                    <a:pt x="4021" y="494"/>
                    <a:pt x="3910" y="522"/>
                  </a:cubicBezTo>
                  <a:cubicBezTo>
                    <a:pt x="3535" y="612"/>
                    <a:pt x="2896" y="667"/>
                    <a:pt x="2146" y="667"/>
                  </a:cubicBezTo>
                  <a:cubicBezTo>
                    <a:pt x="1591" y="667"/>
                    <a:pt x="1070" y="640"/>
                    <a:pt x="695" y="584"/>
                  </a:cubicBezTo>
                  <a:cubicBezTo>
                    <a:pt x="494" y="556"/>
                    <a:pt x="348" y="494"/>
                    <a:pt x="265" y="466"/>
                  </a:cubicBezTo>
                  <a:cubicBezTo>
                    <a:pt x="202" y="438"/>
                    <a:pt x="174" y="438"/>
                    <a:pt x="146" y="411"/>
                  </a:cubicBezTo>
                  <a:lnTo>
                    <a:pt x="119" y="383"/>
                  </a:lnTo>
                  <a:cubicBezTo>
                    <a:pt x="119" y="383"/>
                    <a:pt x="146" y="383"/>
                    <a:pt x="146" y="348"/>
                  </a:cubicBezTo>
                  <a:cubicBezTo>
                    <a:pt x="202" y="320"/>
                    <a:pt x="292" y="292"/>
                    <a:pt x="410" y="265"/>
                  </a:cubicBezTo>
                  <a:cubicBezTo>
                    <a:pt x="785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36"/>
                    <a:pt x="667" y="91"/>
                  </a:cubicBezTo>
                  <a:cubicBezTo>
                    <a:pt x="466" y="119"/>
                    <a:pt x="320" y="174"/>
                    <a:pt x="202" y="209"/>
                  </a:cubicBezTo>
                  <a:cubicBezTo>
                    <a:pt x="146" y="237"/>
                    <a:pt x="119" y="265"/>
                    <a:pt x="63" y="265"/>
                  </a:cubicBezTo>
                  <a:cubicBezTo>
                    <a:pt x="63" y="292"/>
                    <a:pt x="28" y="292"/>
                    <a:pt x="28" y="320"/>
                  </a:cubicBezTo>
                  <a:cubicBezTo>
                    <a:pt x="28" y="348"/>
                    <a:pt x="1" y="383"/>
                    <a:pt x="1" y="383"/>
                  </a:cubicBezTo>
                  <a:cubicBezTo>
                    <a:pt x="1" y="411"/>
                    <a:pt x="28" y="438"/>
                    <a:pt x="28" y="466"/>
                  </a:cubicBezTo>
                  <a:cubicBezTo>
                    <a:pt x="63" y="494"/>
                    <a:pt x="91" y="522"/>
                    <a:pt x="119" y="522"/>
                  </a:cubicBezTo>
                  <a:cubicBezTo>
                    <a:pt x="202" y="584"/>
                    <a:pt x="292" y="612"/>
                    <a:pt x="438" y="640"/>
                  </a:cubicBezTo>
                  <a:cubicBezTo>
                    <a:pt x="813" y="730"/>
                    <a:pt x="1452" y="785"/>
                    <a:pt x="2146" y="785"/>
                  </a:cubicBezTo>
                  <a:cubicBezTo>
                    <a:pt x="2751" y="785"/>
                    <a:pt x="3271" y="758"/>
                    <a:pt x="3646" y="695"/>
                  </a:cubicBezTo>
                  <a:cubicBezTo>
                    <a:pt x="3848" y="640"/>
                    <a:pt x="3994" y="612"/>
                    <a:pt x="4112" y="584"/>
                  </a:cubicBezTo>
                  <a:cubicBezTo>
                    <a:pt x="4167" y="556"/>
                    <a:pt x="4195" y="522"/>
                    <a:pt x="4257" y="494"/>
                  </a:cubicBezTo>
                  <a:lnTo>
                    <a:pt x="4285" y="466"/>
                  </a:lnTo>
                  <a:cubicBezTo>
                    <a:pt x="4285" y="438"/>
                    <a:pt x="4313" y="411"/>
                    <a:pt x="4313" y="383"/>
                  </a:cubicBezTo>
                  <a:cubicBezTo>
                    <a:pt x="4313" y="383"/>
                    <a:pt x="4285" y="348"/>
                    <a:pt x="4285" y="320"/>
                  </a:cubicBezTo>
                  <a:cubicBezTo>
                    <a:pt x="4257" y="292"/>
                    <a:pt x="4230" y="265"/>
                    <a:pt x="4195" y="237"/>
                  </a:cubicBezTo>
                  <a:cubicBezTo>
                    <a:pt x="4112" y="209"/>
                    <a:pt x="4021" y="174"/>
                    <a:pt x="3882" y="147"/>
                  </a:cubicBezTo>
                  <a:cubicBezTo>
                    <a:pt x="3500" y="63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45702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45688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45752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45738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45811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457957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45861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45847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45919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45905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5969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45955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46028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460127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46078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46064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46136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46122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46186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46172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46245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4622975" y="2010475"/>
              <a:ext cx="5225" cy="26750"/>
            </a:xfrm>
            <a:custGeom>
              <a:avLst/>
              <a:gdLst/>
              <a:ahLst/>
              <a:cxnLst/>
              <a:rect l="l" t="t" r="r" b="b"/>
              <a:pathLst>
                <a:path w="209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4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46295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46281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46346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46332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46403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46389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4645525" y="2011875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8"/>
                  </a:lnTo>
                  <a:lnTo>
                    <a:pt x="84" y="9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46439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4651275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46498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4656300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4654900" y="2010475"/>
              <a:ext cx="5075" cy="26750"/>
            </a:xfrm>
            <a:custGeom>
              <a:avLst/>
              <a:gdLst/>
              <a:ahLst/>
              <a:cxnLst/>
              <a:rect l="l" t="t" r="r" b="b"/>
              <a:pathLst>
                <a:path w="203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4662025" y="2011875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8"/>
                  </a:lnTo>
                  <a:lnTo>
                    <a:pt x="91" y="9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4660650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0" y="0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4667250" y="2011875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8"/>
                  </a:lnTo>
                  <a:lnTo>
                    <a:pt x="83" y="9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4665675" y="2010475"/>
              <a:ext cx="5050" cy="26750"/>
            </a:xfrm>
            <a:custGeom>
              <a:avLst/>
              <a:gdLst/>
              <a:ahLst/>
              <a:cxnLst/>
              <a:rect l="l" t="t" r="r" b="b"/>
              <a:pathLst>
                <a:path w="202" h="1070" extrusionOk="0">
                  <a:moveTo>
                    <a:pt x="1" y="0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4581825" y="2006825"/>
              <a:ext cx="75900" cy="11650"/>
            </a:xfrm>
            <a:custGeom>
              <a:avLst/>
              <a:gdLst/>
              <a:ahLst/>
              <a:cxnLst/>
              <a:rect l="l" t="t" r="r" b="b"/>
              <a:pathLst>
                <a:path w="3036" h="466" extrusionOk="0">
                  <a:moveTo>
                    <a:pt x="1507" y="1"/>
                  </a:moveTo>
                  <a:cubicBezTo>
                    <a:pt x="667" y="1"/>
                    <a:pt x="1" y="119"/>
                    <a:pt x="1" y="237"/>
                  </a:cubicBezTo>
                  <a:cubicBezTo>
                    <a:pt x="1" y="376"/>
                    <a:pt x="667" y="466"/>
                    <a:pt x="1507" y="466"/>
                  </a:cubicBezTo>
                  <a:cubicBezTo>
                    <a:pt x="2375" y="466"/>
                    <a:pt x="3035" y="376"/>
                    <a:pt x="3035" y="237"/>
                  </a:cubicBezTo>
                  <a:cubicBezTo>
                    <a:pt x="3035" y="119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4567425" y="1993125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67"/>
                    <a:pt x="951" y="840"/>
                    <a:pt x="2083" y="840"/>
                  </a:cubicBezTo>
                  <a:cubicBezTo>
                    <a:pt x="3236" y="840"/>
                    <a:pt x="4194" y="667"/>
                    <a:pt x="4194" y="493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4567425" y="1993125"/>
              <a:ext cx="104875" cy="10075"/>
            </a:xfrm>
            <a:custGeom>
              <a:avLst/>
              <a:gdLst/>
              <a:ahLst/>
              <a:cxnLst/>
              <a:rect l="l" t="t" r="r" b="b"/>
              <a:pathLst>
                <a:path w="4195" h="403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03"/>
                    <a:pt x="2083" y="403"/>
                  </a:cubicBezTo>
                  <a:cubicBezTo>
                    <a:pt x="3125" y="403"/>
                    <a:pt x="3993" y="292"/>
                    <a:pt x="4194" y="118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4567425" y="198512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3" y="1"/>
                  </a:moveTo>
                  <a:cubicBezTo>
                    <a:pt x="951" y="1"/>
                    <a:pt x="0" y="146"/>
                    <a:pt x="0" y="320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20"/>
                  </a:cubicBezTo>
                  <a:cubicBezTo>
                    <a:pt x="4194" y="146"/>
                    <a:pt x="3236" y="1"/>
                    <a:pt x="2083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4565850" y="1983750"/>
              <a:ext cx="107825" cy="19450"/>
            </a:xfrm>
            <a:custGeom>
              <a:avLst/>
              <a:gdLst/>
              <a:ahLst/>
              <a:cxnLst/>
              <a:rect l="l" t="t" r="r" b="b"/>
              <a:pathLst>
                <a:path w="4313" h="778" extrusionOk="0">
                  <a:moveTo>
                    <a:pt x="2146" y="118"/>
                  </a:moveTo>
                  <a:cubicBezTo>
                    <a:pt x="2723" y="118"/>
                    <a:pt x="3244" y="146"/>
                    <a:pt x="3619" y="201"/>
                  </a:cubicBezTo>
                  <a:cubicBezTo>
                    <a:pt x="3820" y="229"/>
                    <a:pt x="3966" y="257"/>
                    <a:pt x="4056" y="292"/>
                  </a:cubicBezTo>
                  <a:cubicBezTo>
                    <a:pt x="4112" y="320"/>
                    <a:pt x="4139" y="347"/>
                    <a:pt x="4167" y="347"/>
                  </a:cubicBezTo>
                  <a:lnTo>
                    <a:pt x="4195" y="375"/>
                  </a:lnTo>
                  <a:cubicBezTo>
                    <a:pt x="4195" y="375"/>
                    <a:pt x="4167" y="403"/>
                    <a:pt x="4139" y="403"/>
                  </a:cubicBezTo>
                  <a:cubicBezTo>
                    <a:pt x="4112" y="431"/>
                    <a:pt x="4021" y="493"/>
                    <a:pt x="3910" y="521"/>
                  </a:cubicBezTo>
                  <a:cubicBezTo>
                    <a:pt x="3535" y="604"/>
                    <a:pt x="2896" y="667"/>
                    <a:pt x="2146" y="667"/>
                  </a:cubicBezTo>
                  <a:cubicBezTo>
                    <a:pt x="1591" y="667"/>
                    <a:pt x="1070" y="604"/>
                    <a:pt x="695" y="549"/>
                  </a:cubicBezTo>
                  <a:cubicBezTo>
                    <a:pt x="494" y="521"/>
                    <a:pt x="348" y="493"/>
                    <a:pt x="265" y="465"/>
                  </a:cubicBezTo>
                  <a:cubicBezTo>
                    <a:pt x="202" y="431"/>
                    <a:pt x="174" y="403"/>
                    <a:pt x="146" y="403"/>
                  </a:cubicBezTo>
                  <a:lnTo>
                    <a:pt x="119" y="375"/>
                  </a:lnTo>
                  <a:cubicBezTo>
                    <a:pt x="119" y="375"/>
                    <a:pt x="146" y="375"/>
                    <a:pt x="146" y="347"/>
                  </a:cubicBezTo>
                  <a:cubicBezTo>
                    <a:pt x="202" y="320"/>
                    <a:pt x="292" y="292"/>
                    <a:pt x="410" y="257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18"/>
                    <a:pt x="320" y="146"/>
                    <a:pt x="202" y="201"/>
                  </a:cubicBezTo>
                  <a:cubicBezTo>
                    <a:pt x="146" y="229"/>
                    <a:pt x="119" y="229"/>
                    <a:pt x="63" y="257"/>
                  </a:cubicBezTo>
                  <a:cubicBezTo>
                    <a:pt x="63" y="292"/>
                    <a:pt x="28" y="292"/>
                    <a:pt x="28" y="320"/>
                  </a:cubicBezTo>
                  <a:cubicBezTo>
                    <a:pt x="28" y="347"/>
                    <a:pt x="1" y="347"/>
                    <a:pt x="1" y="375"/>
                  </a:cubicBezTo>
                  <a:cubicBezTo>
                    <a:pt x="1" y="403"/>
                    <a:pt x="28" y="431"/>
                    <a:pt x="28" y="431"/>
                  </a:cubicBezTo>
                  <a:cubicBezTo>
                    <a:pt x="63" y="493"/>
                    <a:pt x="91" y="493"/>
                    <a:pt x="119" y="521"/>
                  </a:cubicBezTo>
                  <a:cubicBezTo>
                    <a:pt x="202" y="576"/>
                    <a:pt x="292" y="604"/>
                    <a:pt x="438" y="639"/>
                  </a:cubicBezTo>
                  <a:cubicBezTo>
                    <a:pt x="813" y="722"/>
                    <a:pt x="1452" y="778"/>
                    <a:pt x="2146" y="778"/>
                  </a:cubicBezTo>
                  <a:cubicBezTo>
                    <a:pt x="2751" y="778"/>
                    <a:pt x="3271" y="722"/>
                    <a:pt x="3646" y="667"/>
                  </a:cubicBezTo>
                  <a:cubicBezTo>
                    <a:pt x="3848" y="639"/>
                    <a:pt x="3994" y="604"/>
                    <a:pt x="4112" y="576"/>
                  </a:cubicBezTo>
                  <a:cubicBezTo>
                    <a:pt x="4167" y="549"/>
                    <a:pt x="4195" y="521"/>
                    <a:pt x="4257" y="493"/>
                  </a:cubicBezTo>
                  <a:cubicBezTo>
                    <a:pt x="4257" y="493"/>
                    <a:pt x="4285" y="465"/>
                    <a:pt x="4285" y="431"/>
                  </a:cubicBezTo>
                  <a:cubicBezTo>
                    <a:pt x="4285" y="431"/>
                    <a:pt x="4313" y="403"/>
                    <a:pt x="4313" y="375"/>
                  </a:cubicBezTo>
                  <a:cubicBezTo>
                    <a:pt x="4313" y="347"/>
                    <a:pt x="4285" y="347"/>
                    <a:pt x="4285" y="320"/>
                  </a:cubicBezTo>
                  <a:cubicBezTo>
                    <a:pt x="4257" y="292"/>
                    <a:pt x="4230" y="257"/>
                    <a:pt x="4195" y="229"/>
                  </a:cubicBezTo>
                  <a:cubicBezTo>
                    <a:pt x="4112" y="201"/>
                    <a:pt x="4021" y="174"/>
                    <a:pt x="3882" y="146"/>
                  </a:cubicBezTo>
                  <a:cubicBezTo>
                    <a:pt x="3500" y="56"/>
                    <a:pt x="2869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45702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45688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45752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45738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45811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457957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45861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45847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45919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45905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45969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45955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46028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460127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46078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46064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46136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46122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46186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46172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46245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4622975" y="1991025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08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46295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46281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46346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46332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46403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6389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0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645525" y="199242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46439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4651275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46498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4656300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4654900" y="1991025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4662025" y="199242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2"/>
                  </a:lnTo>
                  <a:lnTo>
                    <a:pt x="91" y="95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4660650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4667250" y="199242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2"/>
                  </a:lnTo>
                  <a:lnTo>
                    <a:pt x="83" y="95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4665675" y="1991025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0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4581825" y="1987375"/>
              <a:ext cx="75900" cy="11500"/>
            </a:xfrm>
            <a:custGeom>
              <a:avLst/>
              <a:gdLst/>
              <a:ahLst/>
              <a:cxnLst/>
              <a:rect l="l" t="t" r="r" b="b"/>
              <a:pathLst>
                <a:path w="3036" h="460" extrusionOk="0">
                  <a:moveTo>
                    <a:pt x="1507" y="1"/>
                  </a:moveTo>
                  <a:cubicBezTo>
                    <a:pt x="667" y="1"/>
                    <a:pt x="1" y="112"/>
                    <a:pt x="1" y="230"/>
                  </a:cubicBezTo>
                  <a:cubicBezTo>
                    <a:pt x="1" y="376"/>
                    <a:pt x="667" y="459"/>
                    <a:pt x="1507" y="459"/>
                  </a:cubicBezTo>
                  <a:cubicBezTo>
                    <a:pt x="2375" y="459"/>
                    <a:pt x="3035" y="376"/>
                    <a:pt x="3035" y="230"/>
                  </a:cubicBezTo>
                  <a:cubicBezTo>
                    <a:pt x="3035" y="112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4567425" y="1973675"/>
              <a:ext cx="104875" cy="20150"/>
            </a:xfrm>
            <a:custGeom>
              <a:avLst/>
              <a:gdLst/>
              <a:ahLst/>
              <a:cxnLst/>
              <a:rect l="l" t="t" r="r" b="b"/>
              <a:pathLst>
                <a:path w="4195" h="806" extrusionOk="0">
                  <a:moveTo>
                    <a:pt x="0" y="0"/>
                  </a:moveTo>
                  <a:lnTo>
                    <a:pt x="0" y="486"/>
                  </a:lnTo>
                  <a:cubicBezTo>
                    <a:pt x="0" y="660"/>
                    <a:pt x="951" y="806"/>
                    <a:pt x="2083" y="806"/>
                  </a:cubicBezTo>
                  <a:cubicBezTo>
                    <a:pt x="3236" y="806"/>
                    <a:pt x="4194" y="660"/>
                    <a:pt x="4194" y="486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4567425" y="1973675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0"/>
                  </a:moveTo>
                  <a:lnTo>
                    <a:pt x="0" y="84"/>
                  </a:lnTo>
                  <a:cubicBezTo>
                    <a:pt x="202" y="285"/>
                    <a:pt x="1070" y="403"/>
                    <a:pt x="2083" y="403"/>
                  </a:cubicBezTo>
                  <a:cubicBezTo>
                    <a:pt x="3125" y="403"/>
                    <a:pt x="3993" y="285"/>
                    <a:pt x="4194" y="84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4567425" y="1965000"/>
              <a:ext cx="104875" cy="17375"/>
            </a:xfrm>
            <a:custGeom>
              <a:avLst/>
              <a:gdLst/>
              <a:ahLst/>
              <a:cxnLst/>
              <a:rect l="l" t="t" r="r" b="b"/>
              <a:pathLst>
                <a:path w="4195" h="695" extrusionOk="0">
                  <a:moveTo>
                    <a:pt x="2083" y="0"/>
                  </a:moveTo>
                  <a:cubicBezTo>
                    <a:pt x="951" y="0"/>
                    <a:pt x="0" y="174"/>
                    <a:pt x="0" y="347"/>
                  </a:cubicBezTo>
                  <a:cubicBezTo>
                    <a:pt x="0" y="521"/>
                    <a:pt x="951" y="695"/>
                    <a:pt x="2083" y="695"/>
                  </a:cubicBezTo>
                  <a:cubicBezTo>
                    <a:pt x="3236" y="695"/>
                    <a:pt x="4194" y="521"/>
                    <a:pt x="4194" y="347"/>
                  </a:cubicBezTo>
                  <a:cubicBezTo>
                    <a:pt x="4194" y="174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4565850" y="1963425"/>
              <a:ext cx="107825" cy="20350"/>
            </a:xfrm>
            <a:custGeom>
              <a:avLst/>
              <a:gdLst/>
              <a:ahLst/>
              <a:cxnLst/>
              <a:rect l="l" t="t" r="r" b="b"/>
              <a:pathLst>
                <a:path w="4313" h="814" extrusionOk="0">
                  <a:moveTo>
                    <a:pt x="2146" y="119"/>
                  </a:moveTo>
                  <a:cubicBezTo>
                    <a:pt x="2723" y="119"/>
                    <a:pt x="3244" y="174"/>
                    <a:pt x="3619" y="237"/>
                  </a:cubicBezTo>
                  <a:cubicBezTo>
                    <a:pt x="3820" y="264"/>
                    <a:pt x="3966" y="292"/>
                    <a:pt x="4056" y="320"/>
                  </a:cubicBezTo>
                  <a:cubicBezTo>
                    <a:pt x="4112" y="348"/>
                    <a:pt x="4139" y="376"/>
                    <a:pt x="4167" y="376"/>
                  </a:cubicBezTo>
                  <a:lnTo>
                    <a:pt x="4195" y="410"/>
                  </a:lnTo>
                  <a:cubicBezTo>
                    <a:pt x="4195" y="410"/>
                    <a:pt x="4167" y="410"/>
                    <a:pt x="4139" y="438"/>
                  </a:cubicBezTo>
                  <a:cubicBezTo>
                    <a:pt x="4112" y="466"/>
                    <a:pt x="4021" y="494"/>
                    <a:pt x="3910" y="521"/>
                  </a:cubicBezTo>
                  <a:cubicBezTo>
                    <a:pt x="3535" y="612"/>
                    <a:pt x="2896" y="695"/>
                    <a:pt x="2146" y="695"/>
                  </a:cubicBezTo>
                  <a:cubicBezTo>
                    <a:pt x="1591" y="695"/>
                    <a:pt x="1070" y="639"/>
                    <a:pt x="695" y="584"/>
                  </a:cubicBezTo>
                  <a:cubicBezTo>
                    <a:pt x="494" y="549"/>
                    <a:pt x="348" y="521"/>
                    <a:pt x="265" y="494"/>
                  </a:cubicBezTo>
                  <a:cubicBezTo>
                    <a:pt x="202" y="466"/>
                    <a:pt x="174" y="438"/>
                    <a:pt x="146" y="438"/>
                  </a:cubicBezTo>
                  <a:lnTo>
                    <a:pt x="119" y="410"/>
                  </a:lnTo>
                  <a:lnTo>
                    <a:pt x="146" y="376"/>
                  </a:lnTo>
                  <a:cubicBezTo>
                    <a:pt x="202" y="348"/>
                    <a:pt x="292" y="320"/>
                    <a:pt x="410" y="292"/>
                  </a:cubicBezTo>
                  <a:cubicBezTo>
                    <a:pt x="785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63"/>
                    <a:pt x="667" y="119"/>
                  </a:cubicBezTo>
                  <a:cubicBezTo>
                    <a:pt x="466" y="146"/>
                    <a:pt x="320" y="174"/>
                    <a:pt x="202" y="237"/>
                  </a:cubicBezTo>
                  <a:cubicBezTo>
                    <a:pt x="146" y="237"/>
                    <a:pt x="119" y="264"/>
                    <a:pt x="63" y="292"/>
                  </a:cubicBezTo>
                  <a:cubicBezTo>
                    <a:pt x="63" y="292"/>
                    <a:pt x="28" y="320"/>
                    <a:pt x="28" y="348"/>
                  </a:cubicBezTo>
                  <a:cubicBezTo>
                    <a:pt x="28" y="348"/>
                    <a:pt x="1" y="376"/>
                    <a:pt x="1" y="410"/>
                  </a:cubicBezTo>
                  <a:cubicBezTo>
                    <a:pt x="1" y="438"/>
                    <a:pt x="28" y="466"/>
                    <a:pt x="28" y="466"/>
                  </a:cubicBezTo>
                  <a:cubicBezTo>
                    <a:pt x="63" y="494"/>
                    <a:pt x="91" y="521"/>
                    <a:pt x="119" y="549"/>
                  </a:cubicBezTo>
                  <a:cubicBezTo>
                    <a:pt x="202" y="584"/>
                    <a:pt x="292" y="612"/>
                    <a:pt x="438" y="639"/>
                  </a:cubicBezTo>
                  <a:cubicBezTo>
                    <a:pt x="813" y="758"/>
                    <a:pt x="1452" y="813"/>
                    <a:pt x="2146" y="813"/>
                  </a:cubicBezTo>
                  <a:cubicBezTo>
                    <a:pt x="2751" y="813"/>
                    <a:pt x="3271" y="758"/>
                    <a:pt x="3646" y="695"/>
                  </a:cubicBezTo>
                  <a:cubicBezTo>
                    <a:pt x="3848" y="667"/>
                    <a:pt x="3994" y="639"/>
                    <a:pt x="4112" y="584"/>
                  </a:cubicBezTo>
                  <a:cubicBezTo>
                    <a:pt x="4167" y="584"/>
                    <a:pt x="4195" y="549"/>
                    <a:pt x="4257" y="521"/>
                  </a:cubicBezTo>
                  <a:cubicBezTo>
                    <a:pt x="4257" y="494"/>
                    <a:pt x="4285" y="494"/>
                    <a:pt x="4285" y="466"/>
                  </a:cubicBezTo>
                  <a:cubicBezTo>
                    <a:pt x="4285" y="466"/>
                    <a:pt x="4313" y="438"/>
                    <a:pt x="4313" y="410"/>
                  </a:cubicBezTo>
                  <a:cubicBezTo>
                    <a:pt x="4313" y="376"/>
                    <a:pt x="4285" y="348"/>
                    <a:pt x="4285" y="348"/>
                  </a:cubicBezTo>
                  <a:cubicBezTo>
                    <a:pt x="4257" y="292"/>
                    <a:pt x="4230" y="292"/>
                    <a:pt x="4195" y="264"/>
                  </a:cubicBezTo>
                  <a:cubicBezTo>
                    <a:pt x="4112" y="202"/>
                    <a:pt x="4021" y="174"/>
                    <a:pt x="3882" y="146"/>
                  </a:cubicBezTo>
                  <a:cubicBezTo>
                    <a:pt x="3500" y="63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45702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5688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45752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45738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45811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457957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45861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5847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5919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5905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5969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45955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46028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460127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46078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6064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6136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0" y="1"/>
                  </a:moveTo>
                  <a:lnTo>
                    <a:pt x="0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6122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6186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6172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6245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622975" y="1971425"/>
              <a:ext cx="5225" cy="26050"/>
            </a:xfrm>
            <a:custGeom>
              <a:avLst/>
              <a:gdLst/>
              <a:ahLst/>
              <a:cxnLst/>
              <a:rect l="l" t="t" r="r" b="b"/>
              <a:pathLst>
                <a:path w="209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9" y="1042"/>
                  </a:lnTo>
                  <a:lnTo>
                    <a:pt x="209" y="98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6295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6281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6346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6332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6403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6389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1" y="1042"/>
                  </a:lnTo>
                  <a:lnTo>
                    <a:pt x="201" y="98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645525" y="1972800"/>
              <a:ext cx="2125" cy="23300"/>
            </a:xfrm>
            <a:custGeom>
              <a:avLst/>
              <a:gdLst/>
              <a:ahLst/>
              <a:cxnLst/>
              <a:rect l="l" t="t" r="r" b="b"/>
              <a:pathLst>
                <a:path w="85" h="932" extrusionOk="0">
                  <a:moveTo>
                    <a:pt x="1" y="1"/>
                  </a:moveTo>
                  <a:lnTo>
                    <a:pt x="1" y="931"/>
                  </a:lnTo>
                  <a:lnTo>
                    <a:pt x="84" y="93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6439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4651275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46498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4656300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4654900" y="1971425"/>
              <a:ext cx="5075" cy="26050"/>
            </a:xfrm>
            <a:custGeom>
              <a:avLst/>
              <a:gdLst/>
              <a:ahLst/>
              <a:cxnLst/>
              <a:rect l="l" t="t" r="r" b="b"/>
              <a:pathLst>
                <a:path w="203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4662025" y="1972800"/>
              <a:ext cx="2275" cy="23300"/>
            </a:xfrm>
            <a:custGeom>
              <a:avLst/>
              <a:gdLst/>
              <a:ahLst/>
              <a:cxnLst/>
              <a:rect l="l" t="t" r="r" b="b"/>
              <a:pathLst>
                <a:path w="91" h="932" extrusionOk="0">
                  <a:moveTo>
                    <a:pt x="1" y="1"/>
                  </a:moveTo>
                  <a:lnTo>
                    <a:pt x="1" y="931"/>
                  </a:lnTo>
                  <a:lnTo>
                    <a:pt x="91" y="931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4660650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0" y="0"/>
                  </a:moveTo>
                  <a:lnTo>
                    <a:pt x="0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4667250" y="1972800"/>
              <a:ext cx="2100" cy="23300"/>
            </a:xfrm>
            <a:custGeom>
              <a:avLst/>
              <a:gdLst/>
              <a:ahLst/>
              <a:cxnLst/>
              <a:rect l="l" t="t" r="r" b="b"/>
              <a:pathLst>
                <a:path w="84" h="932" extrusionOk="0">
                  <a:moveTo>
                    <a:pt x="0" y="1"/>
                  </a:moveTo>
                  <a:lnTo>
                    <a:pt x="0" y="931"/>
                  </a:lnTo>
                  <a:lnTo>
                    <a:pt x="83" y="93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4665675" y="1971425"/>
              <a:ext cx="5050" cy="26050"/>
            </a:xfrm>
            <a:custGeom>
              <a:avLst/>
              <a:gdLst/>
              <a:ahLst/>
              <a:cxnLst/>
              <a:rect l="l" t="t" r="r" b="b"/>
              <a:pathLst>
                <a:path w="202" h="1042" extrusionOk="0">
                  <a:moveTo>
                    <a:pt x="1" y="0"/>
                  </a:moveTo>
                  <a:lnTo>
                    <a:pt x="1" y="1042"/>
                  </a:lnTo>
                  <a:lnTo>
                    <a:pt x="202" y="1042"/>
                  </a:lnTo>
                  <a:lnTo>
                    <a:pt x="202" y="98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4581825" y="1967775"/>
              <a:ext cx="75900" cy="11650"/>
            </a:xfrm>
            <a:custGeom>
              <a:avLst/>
              <a:gdLst/>
              <a:ahLst/>
              <a:cxnLst/>
              <a:rect l="l" t="t" r="r" b="b"/>
              <a:pathLst>
                <a:path w="3036" h="466" extrusionOk="0">
                  <a:moveTo>
                    <a:pt x="1507" y="0"/>
                  </a:moveTo>
                  <a:cubicBezTo>
                    <a:pt x="667" y="0"/>
                    <a:pt x="1" y="118"/>
                    <a:pt x="1" y="236"/>
                  </a:cubicBezTo>
                  <a:cubicBezTo>
                    <a:pt x="1" y="347"/>
                    <a:pt x="667" y="465"/>
                    <a:pt x="1507" y="465"/>
                  </a:cubicBezTo>
                  <a:cubicBezTo>
                    <a:pt x="2375" y="465"/>
                    <a:pt x="3035" y="347"/>
                    <a:pt x="3035" y="236"/>
                  </a:cubicBezTo>
                  <a:cubicBezTo>
                    <a:pt x="3035" y="118"/>
                    <a:pt x="2375" y="0"/>
                    <a:pt x="1507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4567425" y="1954050"/>
              <a:ext cx="104875" cy="20350"/>
            </a:xfrm>
            <a:custGeom>
              <a:avLst/>
              <a:gdLst/>
              <a:ahLst/>
              <a:cxnLst/>
              <a:rect l="l" t="t" r="r" b="b"/>
              <a:pathLst>
                <a:path w="4195" h="814" extrusionOk="0">
                  <a:moveTo>
                    <a:pt x="0" y="1"/>
                  </a:moveTo>
                  <a:lnTo>
                    <a:pt x="0" y="494"/>
                  </a:lnTo>
                  <a:cubicBezTo>
                    <a:pt x="0" y="667"/>
                    <a:pt x="951" y="813"/>
                    <a:pt x="2083" y="813"/>
                  </a:cubicBezTo>
                  <a:cubicBezTo>
                    <a:pt x="3236" y="813"/>
                    <a:pt x="4194" y="667"/>
                    <a:pt x="4194" y="494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4567425" y="1954050"/>
              <a:ext cx="104875" cy="10100"/>
            </a:xfrm>
            <a:custGeom>
              <a:avLst/>
              <a:gdLst/>
              <a:ahLst/>
              <a:cxnLst/>
              <a:rect l="l" t="t" r="r" b="b"/>
              <a:pathLst>
                <a:path w="4195" h="404" extrusionOk="0">
                  <a:moveTo>
                    <a:pt x="0" y="1"/>
                  </a:moveTo>
                  <a:lnTo>
                    <a:pt x="0" y="91"/>
                  </a:lnTo>
                  <a:cubicBezTo>
                    <a:pt x="202" y="265"/>
                    <a:pt x="1070" y="403"/>
                    <a:pt x="2083" y="403"/>
                  </a:cubicBezTo>
                  <a:cubicBezTo>
                    <a:pt x="3125" y="403"/>
                    <a:pt x="3993" y="265"/>
                    <a:pt x="4194" y="91"/>
                  </a:cubicBezTo>
                  <a:lnTo>
                    <a:pt x="4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4567425" y="1945375"/>
              <a:ext cx="104875" cy="16700"/>
            </a:xfrm>
            <a:custGeom>
              <a:avLst/>
              <a:gdLst/>
              <a:ahLst/>
              <a:cxnLst/>
              <a:rect l="l" t="t" r="r" b="b"/>
              <a:pathLst>
                <a:path w="4195" h="668" extrusionOk="0">
                  <a:moveTo>
                    <a:pt x="2083" y="0"/>
                  </a:moveTo>
                  <a:cubicBezTo>
                    <a:pt x="951" y="0"/>
                    <a:pt x="0" y="146"/>
                    <a:pt x="0" y="348"/>
                  </a:cubicBezTo>
                  <a:cubicBezTo>
                    <a:pt x="0" y="521"/>
                    <a:pt x="951" y="667"/>
                    <a:pt x="2083" y="667"/>
                  </a:cubicBezTo>
                  <a:cubicBezTo>
                    <a:pt x="3236" y="667"/>
                    <a:pt x="4194" y="521"/>
                    <a:pt x="4194" y="348"/>
                  </a:cubicBezTo>
                  <a:cubicBezTo>
                    <a:pt x="4194" y="146"/>
                    <a:pt x="3236" y="0"/>
                    <a:pt x="208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4565850" y="1943975"/>
              <a:ext cx="107825" cy="19475"/>
            </a:xfrm>
            <a:custGeom>
              <a:avLst/>
              <a:gdLst/>
              <a:ahLst/>
              <a:cxnLst/>
              <a:rect l="l" t="t" r="r" b="b"/>
              <a:pathLst>
                <a:path w="4313" h="779" extrusionOk="0">
                  <a:moveTo>
                    <a:pt x="2146" y="112"/>
                  </a:moveTo>
                  <a:cubicBezTo>
                    <a:pt x="2723" y="112"/>
                    <a:pt x="3244" y="147"/>
                    <a:pt x="3619" y="202"/>
                  </a:cubicBezTo>
                  <a:cubicBezTo>
                    <a:pt x="3820" y="230"/>
                    <a:pt x="3966" y="286"/>
                    <a:pt x="4056" y="320"/>
                  </a:cubicBezTo>
                  <a:cubicBezTo>
                    <a:pt x="4112" y="348"/>
                    <a:pt x="4139" y="348"/>
                    <a:pt x="4167" y="376"/>
                  </a:cubicBezTo>
                  <a:lnTo>
                    <a:pt x="4195" y="404"/>
                  </a:lnTo>
                  <a:cubicBezTo>
                    <a:pt x="4195" y="404"/>
                    <a:pt x="4167" y="404"/>
                    <a:pt x="4139" y="431"/>
                  </a:cubicBezTo>
                  <a:cubicBezTo>
                    <a:pt x="4112" y="459"/>
                    <a:pt x="4021" y="494"/>
                    <a:pt x="3910" y="522"/>
                  </a:cubicBezTo>
                  <a:cubicBezTo>
                    <a:pt x="3535" y="605"/>
                    <a:pt x="2896" y="668"/>
                    <a:pt x="2146" y="668"/>
                  </a:cubicBezTo>
                  <a:cubicBezTo>
                    <a:pt x="1591" y="668"/>
                    <a:pt x="1070" y="633"/>
                    <a:pt x="695" y="577"/>
                  </a:cubicBezTo>
                  <a:cubicBezTo>
                    <a:pt x="494" y="549"/>
                    <a:pt x="348" y="522"/>
                    <a:pt x="265" y="459"/>
                  </a:cubicBezTo>
                  <a:cubicBezTo>
                    <a:pt x="202" y="459"/>
                    <a:pt x="174" y="431"/>
                    <a:pt x="146" y="404"/>
                  </a:cubicBezTo>
                  <a:lnTo>
                    <a:pt x="119" y="404"/>
                  </a:lnTo>
                  <a:lnTo>
                    <a:pt x="146" y="376"/>
                  </a:lnTo>
                  <a:cubicBezTo>
                    <a:pt x="202" y="320"/>
                    <a:pt x="292" y="286"/>
                    <a:pt x="410" y="258"/>
                  </a:cubicBezTo>
                  <a:cubicBezTo>
                    <a:pt x="785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9"/>
                    <a:pt x="667" y="112"/>
                  </a:cubicBezTo>
                  <a:cubicBezTo>
                    <a:pt x="466" y="147"/>
                    <a:pt x="320" y="174"/>
                    <a:pt x="202" y="202"/>
                  </a:cubicBezTo>
                  <a:cubicBezTo>
                    <a:pt x="146" y="230"/>
                    <a:pt x="119" y="258"/>
                    <a:pt x="63" y="286"/>
                  </a:cubicBezTo>
                  <a:lnTo>
                    <a:pt x="28" y="320"/>
                  </a:lnTo>
                  <a:cubicBezTo>
                    <a:pt x="28" y="348"/>
                    <a:pt x="1" y="376"/>
                    <a:pt x="1" y="404"/>
                  </a:cubicBezTo>
                  <a:cubicBezTo>
                    <a:pt x="1" y="431"/>
                    <a:pt x="28" y="431"/>
                    <a:pt x="28" y="459"/>
                  </a:cubicBezTo>
                  <a:cubicBezTo>
                    <a:pt x="63" y="494"/>
                    <a:pt x="91" y="522"/>
                    <a:pt x="119" y="549"/>
                  </a:cubicBezTo>
                  <a:cubicBezTo>
                    <a:pt x="202" y="577"/>
                    <a:pt x="292" y="605"/>
                    <a:pt x="438" y="633"/>
                  </a:cubicBezTo>
                  <a:cubicBezTo>
                    <a:pt x="813" y="723"/>
                    <a:pt x="1452" y="779"/>
                    <a:pt x="2146" y="779"/>
                  </a:cubicBezTo>
                  <a:cubicBezTo>
                    <a:pt x="2751" y="779"/>
                    <a:pt x="3271" y="751"/>
                    <a:pt x="3646" y="695"/>
                  </a:cubicBezTo>
                  <a:cubicBezTo>
                    <a:pt x="3848" y="668"/>
                    <a:pt x="3994" y="633"/>
                    <a:pt x="4112" y="577"/>
                  </a:cubicBezTo>
                  <a:cubicBezTo>
                    <a:pt x="4167" y="549"/>
                    <a:pt x="4195" y="549"/>
                    <a:pt x="4257" y="522"/>
                  </a:cubicBezTo>
                  <a:cubicBezTo>
                    <a:pt x="4257" y="494"/>
                    <a:pt x="4285" y="494"/>
                    <a:pt x="4285" y="459"/>
                  </a:cubicBezTo>
                  <a:cubicBezTo>
                    <a:pt x="4285" y="431"/>
                    <a:pt x="4313" y="431"/>
                    <a:pt x="4313" y="404"/>
                  </a:cubicBezTo>
                  <a:cubicBezTo>
                    <a:pt x="4313" y="376"/>
                    <a:pt x="4285" y="348"/>
                    <a:pt x="4285" y="320"/>
                  </a:cubicBezTo>
                  <a:cubicBezTo>
                    <a:pt x="4257" y="286"/>
                    <a:pt x="4230" y="258"/>
                    <a:pt x="4195" y="258"/>
                  </a:cubicBezTo>
                  <a:cubicBezTo>
                    <a:pt x="4112" y="202"/>
                    <a:pt x="4021" y="174"/>
                    <a:pt x="3882" y="147"/>
                  </a:cubicBezTo>
                  <a:cubicBezTo>
                    <a:pt x="3500" y="56"/>
                    <a:pt x="2869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45702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45688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45752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45738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45811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457957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45861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45847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45919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45905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45969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45955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46028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460127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46078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46064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46136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0" y="0"/>
                  </a:moveTo>
                  <a:lnTo>
                    <a:pt x="0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46122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46186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46172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46245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4622975" y="1951100"/>
              <a:ext cx="5225" cy="26925"/>
            </a:xfrm>
            <a:custGeom>
              <a:avLst/>
              <a:gdLst/>
              <a:ahLst/>
              <a:cxnLst/>
              <a:rect l="l" t="t" r="r" b="b"/>
              <a:pathLst>
                <a:path w="209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9" y="1077"/>
                  </a:lnTo>
                  <a:lnTo>
                    <a:pt x="209" y="1014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46295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46281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46346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46332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46403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46389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1" y="1077"/>
                  </a:lnTo>
                  <a:lnTo>
                    <a:pt x="201" y="101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4645525" y="1952675"/>
              <a:ext cx="2125" cy="23800"/>
            </a:xfrm>
            <a:custGeom>
              <a:avLst/>
              <a:gdLst/>
              <a:ahLst/>
              <a:cxnLst/>
              <a:rect l="l" t="t" r="r" b="b"/>
              <a:pathLst>
                <a:path w="85" h="952" extrusionOk="0">
                  <a:moveTo>
                    <a:pt x="1" y="0"/>
                  </a:moveTo>
                  <a:lnTo>
                    <a:pt x="1" y="951"/>
                  </a:lnTo>
                  <a:lnTo>
                    <a:pt x="84" y="95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46439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4651275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46498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4656300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4654900" y="1951100"/>
              <a:ext cx="5075" cy="26925"/>
            </a:xfrm>
            <a:custGeom>
              <a:avLst/>
              <a:gdLst/>
              <a:ahLst/>
              <a:cxnLst/>
              <a:rect l="l" t="t" r="r" b="b"/>
              <a:pathLst>
                <a:path w="203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4662025" y="1952675"/>
              <a:ext cx="2275" cy="23800"/>
            </a:xfrm>
            <a:custGeom>
              <a:avLst/>
              <a:gdLst/>
              <a:ahLst/>
              <a:cxnLst/>
              <a:rect l="l" t="t" r="r" b="b"/>
              <a:pathLst>
                <a:path w="91" h="952" extrusionOk="0">
                  <a:moveTo>
                    <a:pt x="1" y="0"/>
                  </a:moveTo>
                  <a:lnTo>
                    <a:pt x="1" y="951"/>
                  </a:lnTo>
                  <a:lnTo>
                    <a:pt x="91" y="95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4660650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0" y="1"/>
                  </a:moveTo>
                  <a:lnTo>
                    <a:pt x="0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4667250" y="1952675"/>
              <a:ext cx="2100" cy="23800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0" y="0"/>
                  </a:moveTo>
                  <a:lnTo>
                    <a:pt x="0" y="951"/>
                  </a:lnTo>
                  <a:lnTo>
                    <a:pt x="83" y="9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4665675" y="1951100"/>
              <a:ext cx="5050" cy="26925"/>
            </a:xfrm>
            <a:custGeom>
              <a:avLst/>
              <a:gdLst/>
              <a:ahLst/>
              <a:cxnLst/>
              <a:rect l="l" t="t" r="r" b="b"/>
              <a:pathLst>
                <a:path w="202" h="1077" extrusionOk="0">
                  <a:moveTo>
                    <a:pt x="1" y="1"/>
                  </a:moveTo>
                  <a:lnTo>
                    <a:pt x="1" y="1077"/>
                  </a:lnTo>
                  <a:lnTo>
                    <a:pt x="202" y="1077"/>
                  </a:lnTo>
                  <a:lnTo>
                    <a:pt x="202" y="10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4581825" y="1948325"/>
              <a:ext cx="75900" cy="11475"/>
            </a:xfrm>
            <a:custGeom>
              <a:avLst/>
              <a:gdLst/>
              <a:ahLst/>
              <a:cxnLst/>
              <a:rect l="l" t="t" r="r" b="b"/>
              <a:pathLst>
                <a:path w="3036" h="459" extrusionOk="0">
                  <a:moveTo>
                    <a:pt x="1507" y="0"/>
                  </a:moveTo>
                  <a:cubicBezTo>
                    <a:pt x="667" y="0"/>
                    <a:pt x="1" y="84"/>
                    <a:pt x="1" y="230"/>
                  </a:cubicBezTo>
                  <a:cubicBezTo>
                    <a:pt x="1" y="348"/>
                    <a:pt x="667" y="459"/>
                    <a:pt x="1507" y="459"/>
                  </a:cubicBezTo>
                  <a:cubicBezTo>
                    <a:pt x="2375" y="459"/>
                    <a:pt x="3035" y="348"/>
                    <a:pt x="3035" y="230"/>
                  </a:cubicBezTo>
                  <a:cubicBezTo>
                    <a:pt x="3035" y="84"/>
                    <a:pt x="2375" y="0"/>
                    <a:pt x="1507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4567425" y="1933750"/>
              <a:ext cx="104875" cy="21025"/>
            </a:xfrm>
            <a:custGeom>
              <a:avLst/>
              <a:gdLst/>
              <a:ahLst/>
              <a:cxnLst/>
              <a:rect l="l" t="t" r="r" b="b"/>
              <a:pathLst>
                <a:path w="4195" h="841" extrusionOk="0">
                  <a:moveTo>
                    <a:pt x="0" y="0"/>
                  </a:moveTo>
                  <a:lnTo>
                    <a:pt x="0" y="493"/>
                  </a:lnTo>
                  <a:cubicBezTo>
                    <a:pt x="0" y="695"/>
                    <a:pt x="951" y="840"/>
                    <a:pt x="2083" y="840"/>
                  </a:cubicBezTo>
                  <a:cubicBezTo>
                    <a:pt x="3236" y="840"/>
                    <a:pt x="4194" y="695"/>
                    <a:pt x="4194" y="493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4567425" y="1933750"/>
              <a:ext cx="104875" cy="10950"/>
            </a:xfrm>
            <a:custGeom>
              <a:avLst/>
              <a:gdLst/>
              <a:ahLst/>
              <a:cxnLst/>
              <a:rect l="l" t="t" r="r" b="b"/>
              <a:pathLst>
                <a:path w="4195" h="438" extrusionOk="0">
                  <a:moveTo>
                    <a:pt x="0" y="0"/>
                  </a:moveTo>
                  <a:lnTo>
                    <a:pt x="0" y="118"/>
                  </a:lnTo>
                  <a:cubicBezTo>
                    <a:pt x="202" y="292"/>
                    <a:pt x="1070" y="438"/>
                    <a:pt x="2083" y="438"/>
                  </a:cubicBezTo>
                  <a:cubicBezTo>
                    <a:pt x="3125" y="438"/>
                    <a:pt x="3993" y="292"/>
                    <a:pt x="4194" y="118"/>
                  </a:cubicBezTo>
                  <a:lnTo>
                    <a:pt x="4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4567425" y="1925925"/>
              <a:ext cx="104875" cy="16525"/>
            </a:xfrm>
            <a:custGeom>
              <a:avLst/>
              <a:gdLst/>
              <a:ahLst/>
              <a:cxnLst/>
              <a:rect l="l" t="t" r="r" b="b"/>
              <a:pathLst>
                <a:path w="4195" h="661" extrusionOk="0">
                  <a:moveTo>
                    <a:pt x="2083" y="1"/>
                  </a:moveTo>
                  <a:cubicBezTo>
                    <a:pt x="951" y="1"/>
                    <a:pt x="0" y="140"/>
                    <a:pt x="0" y="313"/>
                  </a:cubicBezTo>
                  <a:cubicBezTo>
                    <a:pt x="0" y="522"/>
                    <a:pt x="951" y="660"/>
                    <a:pt x="2083" y="660"/>
                  </a:cubicBezTo>
                  <a:cubicBezTo>
                    <a:pt x="3236" y="660"/>
                    <a:pt x="4194" y="522"/>
                    <a:pt x="4194" y="313"/>
                  </a:cubicBezTo>
                  <a:cubicBezTo>
                    <a:pt x="4194" y="140"/>
                    <a:pt x="3236" y="1"/>
                    <a:pt x="2083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4565850" y="1924375"/>
              <a:ext cx="107825" cy="19625"/>
            </a:xfrm>
            <a:custGeom>
              <a:avLst/>
              <a:gdLst/>
              <a:ahLst/>
              <a:cxnLst/>
              <a:rect l="l" t="t" r="r" b="b"/>
              <a:pathLst>
                <a:path w="4313" h="785" extrusionOk="0">
                  <a:moveTo>
                    <a:pt x="2146" y="118"/>
                  </a:moveTo>
                  <a:cubicBezTo>
                    <a:pt x="2723" y="118"/>
                    <a:pt x="3244" y="146"/>
                    <a:pt x="3619" y="202"/>
                  </a:cubicBezTo>
                  <a:cubicBezTo>
                    <a:pt x="3820" y="236"/>
                    <a:pt x="3966" y="292"/>
                    <a:pt x="4056" y="320"/>
                  </a:cubicBezTo>
                  <a:cubicBezTo>
                    <a:pt x="4112" y="320"/>
                    <a:pt x="4139" y="347"/>
                    <a:pt x="4167" y="375"/>
                  </a:cubicBezTo>
                  <a:lnTo>
                    <a:pt x="4195" y="375"/>
                  </a:lnTo>
                  <a:cubicBezTo>
                    <a:pt x="4195" y="375"/>
                    <a:pt x="4167" y="410"/>
                    <a:pt x="4139" y="438"/>
                  </a:cubicBezTo>
                  <a:cubicBezTo>
                    <a:pt x="4112" y="465"/>
                    <a:pt x="4021" y="493"/>
                    <a:pt x="3910" y="521"/>
                  </a:cubicBezTo>
                  <a:cubicBezTo>
                    <a:pt x="3535" y="611"/>
                    <a:pt x="2896" y="667"/>
                    <a:pt x="2146" y="667"/>
                  </a:cubicBezTo>
                  <a:cubicBezTo>
                    <a:pt x="1591" y="667"/>
                    <a:pt x="1070" y="639"/>
                    <a:pt x="695" y="584"/>
                  </a:cubicBezTo>
                  <a:cubicBezTo>
                    <a:pt x="494" y="549"/>
                    <a:pt x="348" y="493"/>
                    <a:pt x="265" y="465"/>
                  </a:cubicBezTo>
                  <a:cubicBezTo>
                    <a:pt x="202" y="438"/>
                    <a:pt x="174" y="438"/>
                    <a:pt x="146" y="410"/>
                  </a:cubicBezTo>
                  <a:lnTo>
                    <a:pt x="119" y="410"/>
                  </a:lnTo>
                  <a:lnTo>
                    <a:pt x="119" y="375"/>
                  </a:lnTo>
                  <a:cubicBezTo>
                    <a:pt x="119" y="375"/>
                    <a:pt x="146" y="375"/>
                    <a:pt x="146" y="347"/>
                  </a:cubicBezTo>
                  <a:cubicBezTo>
                    <a:pt x="202" y="320"/>
                    <a:pt x="292" y="292"/>
                    <a:pt x="410" y="264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0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36"/>
                    <a:pt x="119" y="264"/>
                    <a:pt x="63" y="292"/>
                  </a:cubicBezTo>
                  <a:lnTo>
                    <a:pt x="28" y="320"/>
                  </a:lnTo>
                  <a:cubicBezTo>
                    <a:pt x="28" y="347"/>
                    <a:pt x="1" y="375"/>
                    <a:pt x="1" y="375"/>
                  </a:cubicBezTo>
                  <a:cubicBezTo>
                    <a:pt x="1" y="410"/>
                    <a:pt x="28" y="438"/>
                    <a:pt x="28" y="465"/>
                  </a:cubicBezTo>
                  <a:cubicBezTo>
                    <a:pt x="63" y="493"/>
                    <a:pt x="91" y="521"/>
                    <a:pt x="119" y="549"/>
                  </a:cubicBezTo>
                  <a:cubicBezTo>
                    <a:pt x="202" y="584"/>
                    <a:pt x="292" y="611"/>
                    <a:pt x="438" y="639"/>
                  </a:cubicBezTo>
                  <a:cubicBezTo>
                    <a:pt x="813" y="722"/>
                    <a:pt x="1452" y="785"/>
                    <a:pt x="2146" y="785"/>
                  </a:cubicBezTo>
                  <a:cubicBezTo>
                    <a:pt x="2751" y="785"/>
                    <a:pt x="3271" y="757"/>
                    <a:pt x="3646" y="695"/>
                  </a:cubicBezTo>
                  <a:cubicBezTo>
                    <a:pt x="3848" y="667"/>
                    <a:pt x="3994" y="611"/>
                    <a:pt x="4112" y="584"/>
                  </a:cubicBezTo>
                  <a:cubicBezTo>
                    <a:pt x="4167" y="549"/>
                    <a:pt x="4195" y="521"/>
                    <a:pt x="4257" y="493"/>
                  </a:cubicBezTo>
                  <a:lnTo>
                    <a:pt x="4285" y="465"/>
                  </a:lnTo>
                  <a:cubicBezTo>
                    <a:pt x="4285" y="438"/>
                    <a:pt x="4313" y="410"/>
                    <a:pt x="4313" y="375"/>
                  </a:cubicBezTo>
                  <a:cubicBezTo>
                    <a:pt x="4313" y="375"/>
                    <a:pt x="4285" y="347"/>
                    <a:pt x="4285" y="320"/>
                  </a:cubicBezTo>
                  <a:cubicBezTo>
                    <a:pt x="4257" y="292"/>
                    <a:pt x="4230" y="264"/>
                    <a:pt x="4195" y="236"/>
                  </a:cubicBezTo>
                  <a:cubicBezTo>
                    <a:pt x="4112" y="202"/>
                    <a:pt x="4021" y="174"/>
                    <a:pt x="3882" y="146"/>
                  </a:cubicBezTo>
                  <a:cubicBezTo>
                    <a:pt x="3500" y="63"/>
                    <a:pt x="2869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45702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45688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45752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5738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45811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457957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45861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45847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45919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45905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45969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45955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6028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460127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46078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46064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46136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0" y="0"/>
                  </a:moveTo>
                  <a:lnTo>
                    <a:pt x="0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46122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46186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46172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46245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4622975" y="1931650"/>
              <a:ext cx="5225" cy="26775"/>
            </a:xfrm>
            <a:custGeom>
              <a:avLst/>
              <a:gdLst/>
              <a:ahLst/>
              <a:cxnLst/>
              <a:rect l="l" t="t" r="r" b="b"/>
              <a:pathLst>
                <a:path w="209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9" y="1070"/>
                  </a:lnTo>
                  <a:lnTo>
                    <a:pt x="209" y="1015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46295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46281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46346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46332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46403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46389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1" y="1070"/>
                  </a:lnTo>
                  <a:lnTo>
                    <a:pt x="201" y="101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4645525" y="1933050"/>
              <a:ext cx="2125" cy="23975"/>
            </a:xfrm>
            <a:custGeom>
              <a:avLst/>
              <a:gdLst/>
              <a:ahLst/>
              <a:cxnLst/>
              <a:rect l="l" t="t" r="r" b="b"/>
              <a:pathLst>
                <a:path w="85" h="959" extrusionOk="0">
                  <a:moveTo>
                    <a:pt x="1" y="0"/>
                  </a:moveTo>
                  <a:lnTo>
                    <a:pt x="1" y="959"/>
                  </a:lnTo>
                  <a:lnTo>
                    <a:pt x="84" y="95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46439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4651275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46498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4656300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4654900" y="1931650"/>
              <a:ext cx="5075" cy="26775"/>
            </a:xfrm>
            <a:custGeom>
              <a:avLst/>
              <a:gdLst/>
              <a:ahLst/>
              <a:cxnLst/>
              <a:rect l="l" t="t" r="r" b="b"/>
              <a:pathLst>
                <a:path w="203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4662025" y="1933050"/>
              <a:ext cx="2275" cy="23975"/>
            </a:xfrm>
            <a:custGeom>
              <a:avLst/>
              <a:gdLst/>
              <a:ahLst/>
              <a:cxnLst/>
              <a:rect l="l" t="t" r="r" b="b"/>
              <a:pathLst>
                <a:path w="91" h="959" extrusionOk="0">
                  <a:moveTo>
                    <a:pt x="1" y="0"/>
                  </a:moveTo>
                  <a:lnTo>
                    <a:pt x="1" y="959"/>
                  </a:lnTo>
                  <a:lnTo>
                    <a:pt x="91" y="95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4660650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0" y="1"/>
                  </a:moveTo>
                  <a:lnTo>
                    <a:pt x="0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4667250" y="1933050"/>
              <a:ext cx="2100" cy="23975"/>
            </a:xfrm>
            <a:custGeom>
              <a:avLst/>
              <a:gdLst/>
              <a:ahLst/>
              <a:cxnLst/>
              <a:rect l="l" t="t" r="r" b="b"/>
              <a:pathLst>
                <a:path w="84" h="959" extrusionOk="0">
                  <a:moveTo>
                    <a:pt x="0" y="0"/>
                  </a:moveTo>
                  <a:lnTo>
                    <a:pt x="0" y="959"/>
                  </a:lnTo>
                  <a:lnTo>
                    <a:pt x="83" y="9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4665675" y="1931650"/>
              <a:ext cx="5050" cy="26775"/>
            </a:xfrm>
            <a:custGeom>
              <a:avLst/>
              <a:gdLst/>
              <a:ahLst/>
              <a:cxnLst/>
              <a:rect l="l" t="t" r="r" b="b"/>
              <a:pathLst>
                <a:path w="202" h="1071" extrusionOk="0">
                  <a:moveTo>
                    <a:pt x="1" y="1"/>
                  </a:moveTo>
                  <a:lnTo>
                    <a:pt x="1" y="1070"/>
                  </a:lnTo>
                  <a:lnTo>
                    <a:pt x="202" y="1070"/>
                  </a:lnTo>
                  <a:lnTo>
                    <a:pt x="202" y="101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4581825" y="1928700"/>
              <a:ext cx="75900" cy="10975"/>
            </a:xfrm>
            <a:custGeom>
              <a:avLst/>
              <a:gdLst/>
              <a:ahLst/>
              <a:cxnLst/>
              <a:rect l="l" t="t" r="r" b="b"/>
              <a:pathLst>
                <a:path w="3036" h="439" extrusionOk="0">
                  <a:moveTo>
                    <a:pt x="1507" y="1"/>
                  </a:moveTo>
                  <a:cubicBezTo>
                    <a:pt x="667" y="1"/>
                    <a:pt x="1" y="91"/>
                    <a:pt x="1" y="202"/>
                  </a:cubicBezTo>
                  <a:cubicBezTo>
                    <a:pt x="1" y="348"/>
                    <a:pt x="667" y="438"/>
                    <a:pt x="1507" y="438"/>
                  </a:cubicBezTo>
                  <a:cubicBezTo>
                    <a:pt x="2375" y="438"/>
                    <a:pt x="3035" y="348"/>
                    <a:pt x="3035" y="202"/>
                  </a:cubicBezTo>
                  <a:cubicBezTo>
                    <a:pt x="3035" y="91"/>
                    <a:pt x="2375" y="1"/>
                    <a:pt x="1507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11" name="Google Shape;1311;p15"/>
          <p:cNvGrpSpPr/>
          <p:nvPr/>
        </p:nvGrpSpPr>
        <p:grpSpPr>
          <a:xfrm>
            <a:off x="683993" y="572239"/>
            <a:ext cx="1009096" cy="1008479"/>
            <a:chOff x="1611825" y="1896250"/>
            <a:chExt cx="54200" cy="54175"/>
          </a:xfrm>
        </p:grpSpPr>
        <p:sp>
          <p:nvSpPr>
            <p:cNvPr id="1312" name="Google Shape;1312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17" name="Google Shape;1317;p15"/>
          <p:cNvGrpSpPr/>
          <p:nvPr/>
        </p:nvGrpSpPr>
        <p:grpSpPr>
          <a:xfrm>
            <a:off x="7587493" y="2131139"/>
            <a:ext cx="1009096" cy="1008479"/>
            <a:chOff x="1611825" y="1896250"/>
            <a:chExt cx="54200" cy="54175"/>
          </a:xfrm>
        </p:grpSpPr>
        <p:sp>
          <p:nvSpPr>
            <p:cNvPr id="1318" name="Google Shape;1318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23" name="Google Shape;1323;p15"/>
          <p:cNvGrpSpPr/>
          <p:nvPr/>
        </p:nvGrpSpPr>
        <p:grpSpPr>
          <a:xfrm>
            <a:off x="1525844" y="2055423"/>
            <a:ext cx="590189" cy="589635"/>
            <a:chOff x="1611825" y="1896250"/>
            <a:chExt cx="54200" cy="54175"/>
          </a:xfrm>
        </p:grpSpPr>
        <p:sp>
          <p:nvSpPr>
            <p:cNvPr id="1324" name="Google Shape;1324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29" name="Google Shape;1329;p15"/>
          <p:cNvGrpSpPr/>
          <p:nvPr/>
        </p:nvGrpSpPr>
        <p:grpSpPr>
          <a:xfrm>
            <a:off x="683997" y="3029312"/>
            <a:ext cx="473443" cy="472953"/>
            <a:chOff x="1611825" y="1896250"/>
            <a:chExt cx="54200" cy="54175"/>
          </a:xfrm>
        </p:grpSpPr>
        <p:sp>
          <p:nvSpPr>
            <p:cNvPr id="1330" name="Google Shape;1330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35" name="Google Shape;1335;p15"/>
          <p:cNvGrpSpPr/>
          <p:nvPr/>
        </p:nvGrpSpPr>
        <p:grpSpPr>
          <a:xfrm>
            <a:off x="6212013" y="639136"/>
            <a:ext cx="619051" cy="619421"/>
            <a:chOff x="1611825" y="1896250"/>
            <a:chExt cx="54200" cy="54175"/>
          </a:xfrm>
        </p:grpSpPr>
        <p:sp>
          <p:nvSpPr>
            <p:cNvPr id="1336" name="Google Shape;1336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41" name="Google Shape;1341;p15"/>
          <p:cNvGrpSpPr/>
          <p:nvPr/>
        </p:nvGrpSpPr>
        <p:grpSpPr>
          <a:xfrm>
            <a:off x="7766836" y="1093677"/>
            <a:ext cx="412321" cy="412472"/>
            <a:chOff x="1611825" y="1896250"/>
            <a:chExt cx="54200" cy="54175"/>
          </a:xfrm>
        </p:grpSpPr>
        <p:sp>
          <p:nvSpPr>
            <p:cNvPr id="1342" name="Google Shape;1342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47" name="Google Shape;1347;p15"/>
          <p:cNvGrpSpPr/>
          <p:nvPr/>
        </p:nvGrpSpPr>
        <p:grpSpPr>
          <a:xfrm>
            <a:off x="3088910" y="263651"/>
            <a:ext cx="412321" cy="412472"/>
            <a:chOff x="1611825" y="1896250"/>
            <a:chExt cx="54200" cy="54175"/>
          </a:xfrm>
        </p:grpSpPr>
        <p:sp>
          <p:nvSpPr>
            <p:cNvPr id="1348" name="Google Shape;1348;p15"/>
            <p:cNvSpPr/>
            <p:nvPr/>
          </p:nvSpPr>
          <p:spPr>
            <a:xfrm>
              <a:off x="1613225" y="1897625"/>
              <a:ext cx="51400" cy="51425"/>
            </a:xfrm>
            <a:custGeom>
              <a:avLst/>
              <a:gdLst/>
              <a:ahLst/>
              <a:cxnLst/>
              <a:rect l="l" t="t" r="r" b="b"/>
              <a:pathLst>
                <a:path w="2056" h="2057" extrusionOk="0">
                  <a:moveTo>
                    <a:pt x="1014" y="1"/>
                  </a:moveTo>
                  <a:cubicBezTo>
                    <a:pt x="466" y="1"/>
                    <a:pt x="0" y="466"/>
                    <a:pt x="0" y="1015"/>
                  </a:cubicBezTo>
                  <a:cubicBezTo>
                    <a:pt x="0" y="1591"/>
                    <a:pt x="466" y="2056"/>
                    <a:pt x="1014" y="2056"/>
                  </a:cubicBezTo>
                  <a:cubicBezTo>
                    <a:pt x="1590" y="2056"/>
                    <a:pt x="2056" y="1591"/>
                    <a:pt x="2056" y="1015"/>
                  </a:cubicBezTo>
                  <a:cubicBezTo>
                    <a:pt x="2056" y="466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1611825" y="189625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1070" y="111"/>
                  </a:moveTo>
                  <a:cubicBezTo>
                    <a:pt x="1355" y="111"/>
                    <a:pt x="1591" y="229"/>
                    <a:pt x="1765" y="403"/>
                  </a:cubicBezTo>
                  <a:cubicBezTo>
                    <a:pt x="1938" y="577"/>
                    <a:pt x="2049" y="806"/>
                    <a:pt x="2049" y="1070"/>
                  </a:cubicBezTo>
                  <a:cubicBezTo>
                    <a:pt x="2049" y="1361"/>
                    <a:pt x="1938" y="1590"/>
                    <a:pt x="1765" y="1764"/>
                  </a:cubicBezTo>
                  <a:cubicBezTo>
                    <a:pt x="1591" y="1938"/>
                    <a:pt x="1355" y="2056"/>
                    <a:pt x="1070" y="2056"/>
                  </a:cubicBezTo>
                  <a:cubicBezTo>
                    <a:pt x="806" y="2056"/>
                    <a:pt x="577" y="1938"/>
                    <a:pt x="403" y="1764"/>
                  </a:cubicBezTo>
                  <a:cubicBezTo>
                    <a:pt x="230" y="1590"/>
                    <a:pt x="112" y="1361"/>
                    <a:pt x="112" y="1070"/>
                  </a:cubicBezTo>
                  <a:cubicBezTo>
                    <a:pt x="112" y="806"/>
                    <a:pt x="230" y="577"/>
                    <a:pt x="403" y="403"/>
                  </a:cubicBezTo>
                  <a:cubicBezTo>
                    <a:pt x="577" y="229"/>
                    <a:pt x="806" y="111"/>
                    <a:pt x="1070" y="111"/>
                  </a:cubicBezTo>
                  <a:close/>
                  <a:moveTo>
                    <a:pt x="1070" y="0"/>
                  </a:moveTo>
                  <a:cubicBezTo>
                    <a:pt x="487" y="0"/>
                    <a:pt x="1" y="493"/>
                    <a:pt x="1" y="1070"/>
                  </a:cubicBezTo>
                  <a:cubicBezTo>
                    <a:pt x="1" y="1674"/>
                    <a:pt x="487" y="2167"/>
                    <a:pt x="1070" y="2167"/>
                  </a:cubicBezTo>
                  <a:cubicBezTo>
                    <a:pt x="1674" y="2167"/>
                    <a:pt x="2167" y="1674"/>
                    <a:pt x="2167" y="1070"/>
                  </a:cubicBezTo>
                  <a:cubicBezTo>
                    <a:pt x="2167" y="493"/>
                    <a:pt x="1674" y="0"/>
                    <a:pt x="1070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1618950" y="1903350"/>
              <a:ext cx="39775" cy="39975"/>
            </a:xfrm>
            <a:custGeom>
              <a:avLst/>
              <a:gdLst/>
              <a:ahLst/>
              <a:cxnLst/>
              <a:rect l="l" t="t" r="r" b="b"/>
              <a:pathLst>
                <a:path w="1591" h="1599" extrusionOk="0">
                  <a:moveTo>
                    <a:pt x="785" y="1"/>
                  </a:moveTo>
                  <a:cubicBezTo>
                    <a:pt x="348" y="1"/>
                    <a:pt x="0" y="348"/>
                    <a:pt x="0" y="786"/>
                  </a:cubicBezTo>
                  <a:cubicBezTo>
                    <a:pt x="0" y="1251"/>
                    <a:pt x="348" y="1598"/>
                    <a:pt x="785" y="1598"/>
                  </a:cubicBezTo>
                  <a:cubicBezTo>
                    <a:pt x="1243" y="1598"/>
                    <a:pt x="1591" y="1251"/>
                    <a:pt x="1591" y="786"/>
                  </a:cubicBezTo>
                  <a:cubicBezTo>
                    <a:pt x="1591" y="348"/>
                    <a:pt x="1243" y="1"/>
                    <a:pt x="785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1620500" y="1904925"/>
              <a:ext cx="36850" cy="36825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723" y="0"/>
                  </a:moveTo>
                  <a:cubicBezTo>
                    <a:pt x="313" y="0"/>
                    <a:pt x="1" y="320"/>
                    <a:pt x="1" y="723"/>
                  </a:cubicBezTo>
                  <a:cubicBezTo>
                    <a:pt x="1" y="1153"/>
                    <a:pt x="313" y="1473"/>
                    <a:pt x="723" y="1473"/>
                  </a:cubicBezTo>
                  <a:cubicBezTo>
                    <a:pt x="1154" y="1473"/>
                    <a:pt x="1473" y="1153"/>
                    <a:pt x="1473" y="723"/>
                  </a:cubicBezTo>
                  <a:cubicBezTo>
                    <a:pt x="1473" y="320"/>
                    <a:pt x="1154" y="0"/>
                    <a:pt x="723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1633000" y="1910475"/>
              <a:ext cx="13750" cy="22950"/>
            </a:xfrm>
            <a:custGeom>
              <a:avLst/>
              <a:gdLst/>
              <a:ahLst/>
              <a:cxnLst/>
              <a:rect l="l" t="t" r="r" b="b"/>
              <a:pathLst>
                <a:path w="550" h="918" extrusionOk="0">
                  <a:moveTo>
                    <a:pt x="251" y="230"/>
                  </a:moveTo>
                  <a:lnTo>
                    <a:pt x="251" y="376"/>
                  </a:lnTo>
                  <a:cubicBezTo>
                    <a:pt x="209" y="355"/>
                    <a:pt x="188" y="327"/>
                    <a:pt x="188" y="292"/>
                  </a:cubicBezTo>
                  <a:cubicBezTo>
                    <a:pt x="188" y="258"/>
                    <a:pt x="209" y="237"/>
                    <a:pt x="251" y="230"/>
                  </a:cubicBezTo>
                  <a:close/>
                  <a:moveTo>
                    <a:pt x="313" y="549"/>
                  </a:moveTo>
                  <a:cubicBezTo>
                    <a:pt x="348" y="563"/>
                    <a:pt x="362" y="591"/>
                    <a:pt x="362" y="626"/>
                  </a:cubicBezTo>
                  <a:cubicBezTo>
                    <a:pt x="362" y="660"/>
                    <a:pt x="348" y="681"/>
                    <a:pt x="313" y="688"/>
                  </a:cubicBezTo>
                  <a:lnTo>
                    <a:pt x="313" y="549"/>
                  </a:lnTo>
                  <a:close/>
                  <a:moveTo>
                    <a:pt x="251" y="1"/>
                  </a:moveTo>
                  <a:lnTo>
                    <a:pt x="251" y="84"/>
                  </a:lnTo>
                  <a:cubicBezTo>
                    <a:pt x="181" y="91"/>
                    <a:pt x="119" y="112"/>
                    <a:pt x="77" y="153"/>
                  </a:cubicBezTo>
                  <a:cubicBezTo>
                    <a:pt x="29" y="195"/>
                    <a:pt x="1" y="244"/>
                    <a:pt x="1" y="306"/>
                  </a:cubicBezTo>
                  <a:cubicBezTo>
                    <a:pt x="1" y="348"/>
                    <a:pt x="8" y="376"/>
                    <a:pt x="22" y="396"/>
                  </a:cubicBezTo>
                  <a:cubicBezTo>
                    <a:pt x="29" y="410"/>
                    <a:pt x="36" y="417"/>
                    <a:pt x="43" y="431"/>
                  </a:cubicBezTo>
                  <a:cubicBezTo>
                    <a:pt x="50" y="438"/>
                    <a:pt x="56" y="445"/>
                    <a:pt x="70" y="452"/>
                  </a:cubicBezTo>
                  <a:cubicBezTo>
                    <a:pt x="84" y="466"/>
                    <a:pt x="98" y="473"/>
                    <a:pt x="105" y="473"/>
                  </a:cubicBezTo>
                  <a:cubicBezTo>
                    <a:pt x="112" y="480"/>
                    <a:pt x="133" y="487"/>
                    <a:pt x="161" y="501"/>
                  </a:cubicBezTo>
                  <a:cubicBezTo>
                    <a:pt x="188" y="508"/>
                    <a:pt x="216" y="515"/>
                    <a:pt x="251" y="521"/>
                  </a:cubicBezTo>
                  <a:lnTo>
                    <a:pt x="251" y="688"/>
                  </a:lnTo>
                  <a:cubicBezTo>
                    <a:pt x="216" y="681"/>
                    <a:pt x="195" y="653"/>
                    <a:pt x="195" y="605"/>
                  </a:cubicBezTo>
                  <a:lnTo>
                    <a:pt x="1" y="605"/>
                  </a:lnTo>
                  <a:cubicBezTo>
                    <a:pt x="1" y="674"/>
                    <a:pt x="29" y="730"/>
                    <a:pt x="70" y="765"/>
                  </a:cubicBezTo>
                  <a:cubicBezTo>
                    <a:pt x="112" y="806"/>
                    <a:pt x="175" y="827"/>
                    <a:pt x="251" y="834"/>
                  </a:cubicBezTo>
                  <a:lnTo>
                    <a:pt x="251" y="917"/>
                  </a:lnTo>
                  <a:lnTo>
                    <a:pt x="313" y="917"/>
                  </a:lnTo>
                  <a:lnTo>
                    <a:pt x="313" y="834"/>
                  </a:lnTo>
                  <a:cubicBezTo>
                    <a:pt x="383" y="827"/>
                    <a:pt x="438" y="799"/>
                    <a:pt x="487" y="758"/>
                  </a:cubicBezTo>
                  <a:cubicBezTo>
                    <a:pt x="529" y="716"/>
                    <a:pt x="549" y="667"/>
                    <a:pt x="549" y="605"/>
                  </a:cubicBezTo>
                  <a:cubicBezTo>
                    <a:pt x="549" y="528"/>
                    <a:pt x="515" y="473"/>
                    <a:pt x="452" y="438"/>
                  </a:cubicBezTo>
                  <a:cubicBezTo>
                    <a:pt x="424" y="431"/>
                    <a:pt x="383" y="417"/>
                    <a:pt x="313" y="396"/>
                  </a:cubicBezTo>
                  <a:lnTo>
                    <a:pt x="313" y="230"/>
                  </a:lnTo>
                  <a:cubicBezTo>
                    <a:pt x="348" y="244"/>
                    <a:pt x="362" y="271"/>
                    <a:pt x="369" y="306"/>
                  </a:cubicBezTo>
                  <a:lnTo>
                    <a:pt x="549" y="306"/>
                  </a:lnTo>
                  <a:cubicBezTo>
                    <a:pt x="549" y="237"/>
                    <a:pt x="529" y="181"/>
                    <a:pt x="487" y="147"/>
                  </a:cubicBezTo>
                  <a:cubicBezTo>
                    <a:pt x="445" y="112"/>
                    <a:pt x="383" y="91"/>
                    <a:pt x="313" y="84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53" name="Subtitle 2">
            <a:extLst>
              <a:ext uri="{FF2B5EF4-FFF2-40B4-BE49-F238E27FC236}">
                <a16:creationId xmlns:a16="http://schemas.microsoft.com/office/drawing/2014/main" id="{4EF2E54B-BBCD-49CF-8508-8E668485C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22" y="2538522"/>
            <a:ext cx="5532601" cy="1087179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IN" dirty="0"/>
              <a:t>DSCI 6007-01 Distributed &amp; Scalable Data Engineering</a:t>
            </a:r>
          </a:p>
          <a:p>
            <a:pPr>
              <a:lnSpc>
                <a:spcPct val="125000"/>
              </a:lnSpc>
            </a:pPr>
            <a:r>
              <a:rPr lang="en-IN" dirty="0"/>
              <a:t>TERM PROJECT</a:t>
            </a:r>
          </a:p>
          <a:p>
            <a:pPr>
              <a:lnSpc>
                <a:spcPct val="125000"/>
              </a:lnSpc>
            </a:pPr>
            <a:r>
              <a:rPr lang="en-IN" dirty="0"/>
              <a:t>By- Group #1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1E634-2AD1-405F-A4B0-7D4A90184F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5;p17">
            <a:extLst>
              <a:ext uri="{FF2B5EF4-FFF2-40B4-BE49-F238E27FC236}">
                <a16:creationId xmlns:a16="http://schemas.microsoft.com/office/drawing/2014/main" id="{F3CE3B84-111A-4195-96E5-ADCC150B6B84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4: Selecting appropriate algorithm</a:t>
            </a: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23B06-AD51-4BA1-A59F-C3BA5624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8" y="722885"/>
            <a:ext cx="8144540" cy="10423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393F75-37E3-44DC-B054-3136E6A4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8" y="1937683"/>
            <a:ext cx="8144540" cy="1011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1DD474-5637-4F88-B22C-0CE0D7FC3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30" y="3122171"/>
            <a:ext cx="8144539" cy="1334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483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5;p17">
            <a:extLst>
              <a:ext uri="{FF2B5EF4-FFF2-40B4-BE49-F238E27FC236}">
                <a16:creationId xmlns:a16="http://schemas.microsoft.com/office/drawing/2014/main" id="{F3CE3B84-111A-4195-96E5-ADCC150B6B84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4: Selecting appropriate algorithm</a:t>
            </a: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4DFCE-92B8-4EC5-BFDE-503FAB96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3" y="722885"/>
            <a:ext cx="8210550" cy="3933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322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5;p17">
            <a:extLst>
              <a:ext uri="{FF2B5EF4-FFF2-40B4-BE49-F238E27FC236}">
                <a16:creationId xmlns:a16="http://schemas.microsoft.com/office/drawing/2014/main" id="{F3CE3B84-111A-4195-96E5-ADCC150B6B84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4: Selecting appropriate algorithm</a:t>
            </a: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sp>
        <p:nvSpPr>
          <p:cNvPr id="9" name="Google Shape;1627;p19">
            <a:extLst>
              <a:ext uri="{FF2B5EF4-FFF2-40B4-BE49-F238E27FC236}">
                <a16:creationId xmlns:a16="http://schemas.microsoft.com/office/drawing/2014/main" id="{5B4670D8-1ACD-41E5-A23B-60A682D82F6C}"/>
              </a:ext>
            </a:extLst>
          </p:cNvPr>
          <p:cNvSpPr/>
          <p:nvPr/>
        </p:nvSpPr>
        <p:spPr>
          <a:xfrm>
            <a:off x="500283" y="3782661"/>
            <a:ext cx="8143434" cy="70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algn="just">
              <a:lnSpc>
                <a:spcPct val="150000"/>
              </a:lnSpc>
              <a:buSzPts val="1100"/>
            </a:pPr>
            <a:r>
              <a:rPr lang="en-US" sz="1600" dirty="0">
                <a:solidFill>
                  <a:schemeClr val="dk2"/>
                </a:solidFill>
                <a:latin typeface="Fira Sans Extra Condensed Medium"/>
                <a:sym typeface="Fira Sans"/>
              </a:rPr>
              <a:t>We have considered the Random Forest Model with the best hyperparameters for Training &amp; Evaluating the model performance</a:t>
            </a:r>
            <a:r>
              <a:rPr lang="en-US" b="1" dirty="0"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lang="en-US" b="1" dirty="0">
              <a:latin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FFDBD-7FAA-43DA-BE0B-FDFF967F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881173"/>
            <a:ext cx="762000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719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5;p17">
            <a:extLst>
              <a:ext uri="{FF2B5EF4-FFF2-40B4-BE49-F238E27FC236}">
                <a16:creationId xmlns:a16="http://schemas.microsoft.com/office/drawing/2014/main" id="{F3CE3B84-111A-4195-96E5-ADCC150B6B84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5: </a:t>
            </a:r>
            <a:r>
              <a:rPr lang="en-US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Executing algorithm with training data </a:t>
            </a:r>
            <a:endParaRPr lang="en-IN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54A25-EC57-41FA-B95B-7A705AB4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0" y="722885"/>
            <a:ext cx="8105775" cy="96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Google Shape;1445;p17">
            <a:extLst>
              <a:ext uri="{FF2B5EF4-FFF2-40B4-BE49-F238E27FC236}">
                <a16:creationId xmlns:a16="http://schemas.microsoft.com/office/drawing/2014/main" id="{0CA446EB-5BE5-408B-A589-6FC73A47AC15}"/>
              </a:ext>
            </a:extLst>
          </p:cNvPr>
          <p:cNvSpPr txBox="1">
            <a:spLocks/>
          </p:cNvSpPr>
          <p:nvPr/>
        </p:nvSpPr>
        <p:spPr>
          <a:xfrm>
            <a:off x="179998" y="19990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6: </a:t>
            </a:r>
            <a:r>
              <a:rPr lang="en-US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Evaluating algorithm with testing data </a:t>
            </a:r>
          </a:p>
          <a:p>
            <a:pPr lvl="0"/>
            <a:endParaRPr lang="en-IN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9305-E2B4-49A1-90E3-D5A597A5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36" y="2603649"/>
            <a:ext cx="7152721" cy="2256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75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5;p17">
            <a:extLst>
              <a:ext uri="{FF2B5EF4-FFF2-40B4-BE49-F238E27FC236}">
                <a16:creationId xmlns:a16="http://schemas.microsoft.com/office/drawing/2014/main" id="{F3CE3B84-111A-4195-96E5-ADCC150B6B84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7: </a:t>
            </a:r>
            <a:r>
              <a:rPr lang="en-US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 Deployment in Cloud</a:t>
            </a: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DC22B6-35A0-4FD3-A471-11791C1FF724}"/>
              </a:ext>
            </a:extLst>
          </p:cNvPr>
          <p:cNvSpPr txBox="1">
            <a:spLocks/>
          </p:cNvSpPr>
          <p:nvPr/>
        </p:nvSpPr>
        <p:spPr>
          <a:xfrm>
            <a:off x="495525" y="1130478"/>
            <a:ext cx="5572814" cy="327307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ra Sans"/>
              </a:rPr>
              <a:t> For model deployment, we are using AWS platform that we have learnt in this course.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ra Sans"/>
              </a:rPr>
              <a:t> We first write a code for the model in the backend and then deploy the best algorithm in cloud.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ra Sans"/>
              </a:rPr>
              <a:t> Once deployment is done, prediction for different type of customers can be made.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Fira Sans"/>
              </a:rPr>
              <a:t> Demonstration video would be shown.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294B7-63EB-49A2-A5F5-2F76E145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69" y="974558"/>
            <a:ext cx="3281931" cy="24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6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8"/>
          <p:cNvSpPr/>
          <p:nvPr/>
        </p:nvSpPr>
        <p:spPr>
          <a:xfrm>
            <a:off x="1073696" y="1319575"/>
            <a:ext cx="1493513" cy="732099"/>
          </a:xfrm>
          <a:custGeom>
            <a:avLst/>
            <a:gdLst/>
            <a:ahLst/>
            <a:cxnLst/>
            <a:rect l="l" t="t" r="r" b="b"/>
            <a:pathLst>
              <a:path w="7438" h="3646" extrusionOk="0">
                <a:moveTo>
                  <a:pt x="3153" y="0"/>
                </a:moveTo>
                <a:cubicBezTo>
                  <a:pt x="2952" y="0"/>
                  <a:pt x="2750" y="56"/>
                  <a:pt x="2632" y="201"/>
                </a:cubicBezTo>
                <a:cubicBezTo>
                  <a:pt x="2487" y="347"/>
                  <a:pt x="2403" y="521"/>
                  <a:pt x="2403" y="722"/>
                </a:cubicBezTo>
                <a:lnTo>
                  <a:pt x="2403" y="1701"/>
                </a:lnTo>
                <a:cubicBezTo>
                  <a:pt x="1674" y="1910"/>
                  <a:pt x="1070" y="2257"/>
                  <a:pt x="605" y="2778"/>
                </a:cubicBezTo>
                <a:cubicBezTo>
                  <a:pt x="348" y="3035"/>
                  <a:pt x="146" y="3326"/>
                  <a:pt x="1" y="3646"/>
                </a:cubicBezTo>
                <a:lnTo>
                  <a:pt x="7264" y="3646"/>
                </a:lnTo>
                <a:cubicBezTo>
                  <a:pt x="7438" y="3354"/>
                  <a:pt x="7403" y="3007"/>
                  <a:pt x="7146" y="2743"/>
                </a:cubicBezTo>
                <a:cubicBezTo>
                  <a:pt x="7118" y="2715"/>
                  <a:pt x="7056" y="2687"/>
                  <a:pt x="7028" y="2632"/>
                </a:cubicBezTo>
                <a:cubicBezTo>
                  <a:pt x="6972" y="2604"/>
                  <a:pt x="6917" y="2542"/>
                  <a:pt x="6681" y="2368"/>
                </a:cubicBezTo>
                <a:cubicBezTo>
                  <a:pt x="6507" y="2257"/>
                  <a:pt x="6306" y="2139"/>
                  <a:pt x="6132" y="2049"/>
                </a:cubicBezTo>
                <a:cubicBezTo>
                  <a:pt x="5931" y="1965"/>
                  <a:pt x="5702" y="1875"/>
                  <a:pt x="5410" y="1764"/>
                </a:cubicBezTo>
                <a:cubicBezTo>
                  <a:pt x="5236" y="1736"/>
                  <a:pt x="5063" y="1674"/>
                  <a:pt x="4889" y="1646"/>
                </a:cubicBezTo>
                <a:lnTo>
                  <a:pt x="4889" y="722"/>
                </a:lnTo>
                <a:cubicBezTo>
                  <a:pt x="4889" y="521"/>
                  <a:pt x="4834" y="347"/>
                  <a:pt x="4688" y="201"/>
                </a:cubicBezTo>
                <a:cubicBezTo>
                  <a:pt x="4542" y="56"/>
                  <a:pt x="4368" y="0"/>
                  <a:pt x="4167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2" name="Google Shape;1562;p18"/>
          <p:cNvSpPr/>
          <p:nvPr/>
        </p:nvSpPr>
        <p:spPr>
          <a:xfrm>
            <a:off x="1015063" y="2097458"/>
            <a:ext cx="1517408" cy="732299"/>
          </a:xfrm>
          <a:custGeom>
            <a:avLst/>
            <a:gdLst/>
            <a:ahLst/>
            <a:cxnLst/>
            <a:rect l="l" t="t" r="r" b="b"/>
            <a:pathLst>
              <a:path w="7557" h="3647" extrusionOk="0">
                <a:moveTo>
                  <a:pt x="293" y="1"/>
                </a:moveTo>
                <a:cubicBezTo>
                  <a:pt x="119" y="404"/>
                  <a:pt x="1" y="841"/>
                  <a:pt x="1" y="1299"/>
                </a:cubicBezTo>
                <a:cubicBezTo>
                  <a:pt x="1" y="1563"/>
                  <a:pt x="29" y="1792"/>
                  <a:pt x="91" y="2028"/>
                </a:cubicBezTo>
                <a:cubicBezTo>
                  <a:pt x="147" y="2230"/>
                  <a:pt x="202" y="2431"/>
                  <a:pt x="293" y="2605"/>
                </a:cubicBezTo>
                <a:cubicBezTo>
                  <a:pt x="348" y="2806"/>
                  <a:pt x="466" y="2980"/>
                  <a:pt x="612" y="3153"/>
                </a:cubicBezTo>
                <a:cubicBezTo>
                  <a:pt x="751" y="3327"/>
                  <a:pt x="869" y="3445"/>
                  <a:pt x="987" y="3556"/>
                </a:cubicBezTo>
                <a:cubicBezTo>
                  <a:pt x="1015" y="3591"/>
                  <a:pt x="1042" y="3619"/>
                  <a:pt x="1070" y="3646"/>
                </a:cubicBezTo>
                <a:lnTo>
                  <a:pt x="6945" y="3646"/>
                </a:lnTo>
                <a:cubicBezTo>
                  <a:pt x="6771" y="3501"/>
                  <a:pt x="6626" y="3383"/>
                  <a:pt x="6480" y="3299"/>
                </a:cubicBezTo>
                <a:cubicBezTo>
                  <a:pt x="6341" y="3181"/>
                  <a:pt x="6133" y="3070"/>
                  <a:pt x="5848" y="2924"/>
                </a:cubicBezTo>
                <a:cubicBezTo>
                  <a:pt x="5584" y="2806"/>
                  <a:pt x="5410" y="2723"/>
                  <a:pt x="5237" y="2633"/>
                </a:cubicBezTo>
                <a:cubicBezTo>
                  <a:pt x="5091" y="2577"/>
                  <a:pt x="4890" y="2515"/>
                  <a:pt x="4633" y="2403"/>
                </a:cubicBezTo>
                <a:cubicBezTo>
                  <a:pt x="4396" y="2313"/>
                  <a:pt x="4223" y="2258"/>
                  <a:pt x="4112" y="2202"/>
                </a:cubicBezTo>
                <a:cubicBezTo>
                  <a:pt x="3994" y="2140"/>
                  <a:pt x="3848" y="2084"/>
                  <a:pt x="3647" y="1994"/>
                </a:cubicBezTo>
                <a:cubicBezTo>
                  <a:pt x="3445" y="1910"/>
                  <a:pt x="3355" y="1855"/>
                  <a:pt x="3327" y="1820"/>
                </a:cubicBezTo>
                <a:cubicBezTo>
                  <a:pt x="3244" y="1765"/>
                  <a:pt x="3154" y="1681"/>
                  <a:pt x="3070" y="1591"/>
                </a:cubicBezTo>
                <a:cubicBezTo>
                  <a:pt x="3008" y="1563"/>
                  <a:pt x="2980" y="1508"/>
                  <a:pt x="2952" y="1473"/>
                </a:cubicBezTo>
                <a:cubicBezTo>
                  <a:pt x="2952" y="1417"/>
                  <a:pt x="2924" y="1362"/>
                  <a:pt x="2924" y="1272"/>
                </a:cubicBezTo>
                <a:cubicBezTo>
                  <a:pt x="2924" y="1160"/>
                  <a:pt x="2952" y="987"/>
                  <a:pt x="3181" y="841"/>
                </a:cubicBezTo>
                <a:cubicBezTo>
                  <a:pt x="3390" y="695"/>
                  <a:pt x="3702" y="605"/>
                  <a:pt x="4084" y="605"/>
                </a:cubicBezTo>
                <a:cubicBezTo>
                  <a:pt x="4258" y="605"/>
                  <a:pt x="4431" y="640"/>
                  <a:pt x="4605" y="667"/>
                </a:cubicBezTo>
                <a:cubicBezTo>
                  <a:pt x="4778" y="723"/>
                  <a:pt x="4952" y="779"/>
                  <a:pt x="5091" y="841"/>
                </a:cubicBezTo>
                <a:cubicBezTo>
                  <a:pt x="5209" y="897"/>
                  <a:pt x="5355" y="987"/>
                  <a:pt x="5473" y="1042"/>
                </a:cubicBezTo>
                <a:cubicBezTo>
                  <a:pt x="5646" y="1160"/>
                  <a:pt x="5702" y="1216"/>
                  <a:pt x="5730" y="1216"/>
                </a:cubicBezTo>
                <a:cubicBezTo>
                  <a:pt x="5758" y="1244"/>
                  <a:pt x="5785" y="1272"/>
                  <a:pt x="5785" y="1272"/>
                </a:cubicBezTo>
                <a:cubicBezTo>
                  <a:pt x="5820" y="1299"/>
                  <a:pt x="5820" y="1299"/>
                  <a:pt x="5848" y="1334"/>
                </a:cubicBezTo>
                <a:cubicBezTo>
                  <a:pt x="5989" y="1424"/>
                  <a:pt x="6148" y="1483"/>
                  <a:pt x="6311" y="1483"/>
                </a:cubicBezTo>
                <a:cubicBezTo>
                  <a:pt x="6349" y="1483"/>
                  <a:pt x="6386" y="1479"/>
                  <a:pt x="6424" y="1473"/>
                </a:cubicBezTo>
                <a:cubicBezTo>
                  <a:pt x="6653" y="1445"/>
                  <a:pt x="6827" y="1299"/>
                  <a:pt x="6945" y="1098"/>
                </a:cubicBezTo>
                <a:lnTo>
                  <a:pt x="755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3" name="Google Shape;1563;p18"/>
          <p:cNvSpPr/>
          <p:nvPr/>
        </p:nvSpPr>
        <p:spPr>
          <a:xfrm>
            <a:off x="1004019" y="2875539"/>
            <a:ext cx="1626039" cy="732299"/>
          </a:xfrm>
          <a:custGeom>
            <a:avLst/>
            <a:gdLst/>
            <a:ahLst/>
            <a:cxnLst/>
            <a:rect l="l" t="t" r="r" b="b"/>
            <a:pathLst>
              <a:path w="8098" h="3647" extrusionOk="0">
                <a:moveTo>
                  <a:pt x="1243" y="1"/>
                </a:moveTo>
                <a:cubicBezTo>
                  <a:pt x="1361" y="119"/>
                  <a:pt x="1472" y="202"/>
                  <a:pt x="1646" y="320"/>
                </a:cubicBezTo>
                <a:cubicBezTo>
                  <a:pt x="1820" y="438"/>
                  <a:pt x="1966" y="521"/>
                  <a:pt x="2084" y="612"/>
                </a:cubicBezTo>
                <a:cubicBezTo>
                  <a:pt x="2229" y="667"/>
                  <a:pt x="2403" y="757"/>
                  <a:pt x="2604" y="869"/>
                </a:cubicBezTo>
                <a:cubicBezTo>
                  <a:pt x="2806" y="959"/>
                  <a:pt x="2979" y="1014"/>
                  <a:pt x="3097" y="1070"/>
                </a:cubicBezTo>
                <a:cubicBezTo>
                  <a:pt x="3209" y="1105"/>
                  <a:pt x="3354" y="1188"/>
                  <a:pt x="3556" y="1244"/>
                </a:cubicBezTo>
                <a:cubicBezTo>
                  <a:pt x="3847" y="1362"/>
                  <a:pt x="4021" y="1452"/>
                  <a:pt x="4167" y="1507"/>
                </a:cubicBezTo>
                <a:cubicBezTo>
                  <a:pt x="4278" y="1563"/>
                  <a:pt x="4451" y="1626"/>
                  <a:pt x="4625" y="1737"/>
                </a:cubicBezTo>
                <a:cubicBezTo>
                  <a:pt x="4861" y="1827"/>
                  <a:pt x="4945" y="1910"/>
                  <a:pt x="4972" y="1938"/>
                </a:cubicBezTo>
                <a:cubicBezTo>
                  <a:pt x="5035" y="2000"/>
                  <a:pt x="5090" y="2056"/>
                  <a:pt x="5146" y="2146"/>
                </a:cubicBezTo>
                <a:cubicBezTo>
                  <a:pt x="5181" y="2202"/>
                  <a:pt x="5181" y="2257"/>
                  <a:pt x="5181" y="2285"/>
                </a:cubicBezTo>
                <a:cubicBezTo>
                  <a:pt x="5181" y="2549"/>
                  <a:pt x="5090" y="2695"/>
                  <a:pt x="4917" y="2806"/>
                </a:cubicBezTo>
                <a:cubicBezTo>
                  <a:pt x="4688" y="2980"/>
                  <a:pt x="4424" y="3070"/>
                  <a:pt x="4104" y="3070"/>
                </a:cubicBezTo>
                <a:cubicBezTo>
                  <a:pt x="3965" y="3070"/>
                  <a:pt x="3820" y="3042"/>
                  <a:pt x="3646" y="3014"/>
                </a:cubicBezTo>
                <a:cubicBezTo>
                  <a:pt x="3097" y="2896"/>
                  <a:pt x="2542" y="2605"/>
                  <a:pt x="2056" y="2174"/>
                </a:cubicBezTo>
                <a:cubicBezTo>
                  <a:pt x="1931" y="2049"/>
                  <a:pt x="1740" y="1965"/>
                  <a:pt x="1544" y="1965"/>
                </a:cubicBezTo>
                <a:cubicBezTo>
                  <a:pt x="1511" y="1965"/>
                  <a:pt x="1478" y="1968"/>
                  <a:pt x="1445" y="1973"/>
                </a:cubicBezTo>
                <a:cubicBezTo>
                  <a:pt x="1243" y="2000"/>
                  <a:pt x="1070" y="2084"/>
                  <a:pt x="952" y="2257"/>
                </a:cubicBezTo>
                <a:lnTo>
                  <a:pt x="174" y="3271"/>
                </a:lnTo>
                <a:cubicBezTo>
                  <a:pt x="84" y="3389"/>
                  <a:pt x="28" y="3535"/>
                  <a:pt x="0" y="3646"/>
                </a:cubicBezTo>
                <a:lnTo>
                  <a:pt x="7785" y="3646"/>
                </a:lnTo>
                <a:cubicBezTo>
                  <a:pt x="7986" y="3216"/>
                  <a:pt x="8097" y="2723"/>
                  <a:pt x="8097" y="2202"/>
                </a:cubicBezTo>
                <a:cubicBezTo>
                  <a:pt x="8097" y="1910"/>
                  <a:pt x="8042" y="1626"/>
                  <a:pt x="7958" y="1362"/>
                </a:cubicBezTo>
                <a:cubicBezTo>
                  <a:pt x="7896" y="1105"/>
                  <a:pt x="7785" y="869"/>
                  <a:pt x="7694" y="667"/>
                </a:cubicBezTo>
                <a:cubicBezTo>
                  <a:pt x="7549" y="466"/>
                  <a:pt x="7403" y="264"/>
                  <a:pt x="7174" y="63"/>
                </a:cubicBezTo>
                <a:cubicBezTo>
                  <a:pt x="7174" y="28"/>
                  <a:pt x="7146" y="28"/>
                  <a:pt x="7118" y="1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4" name="Google Shape;1564;p18"/>
          <p:cNvSpPr/>
          <p:nvPr/>
        </p:nvSpPr>
        <p:spPr>
          <a:xfrm>
            <a:off x="980326" y="3655028"/>
            <a:ext cx="1563189" cy="737721"/>
          </a:xfrm>
          <a:custGeom>
            <a:avLst/>
            <a:gdLst/>
            <a:ahLst/>
            <a:cxnLst/>
            <a:rect l="l" t="t" r="r" b="b"/>
            <a:pathLst>
              <a:path w="7785" h="3674" extrusionOk="0">
                <a:moveTo>
                  <a:pt x="0" y="0"/>
                </a:moveTo>
                <a:cubicBezTo>
                  <a:pt x="0" y="202"/>
                  <a:pt x="56" y="375"/>
                  <a:pt x="202" y="549"/>
                </a:cubicBezTo>
                <a:cubicBezTo>
                  <a:pt x="229" y="604"/>
                  <a:pt x="292" y="660"/>
                  <a:pt x="375" y="723"/>
                </a:cubicBezTo>
                <a:cubicBezTo>
                  <a:pt x="438" y="806"/>
                  <a:pt x="577" y="896"/>
                  <a:pt x="750" y="1042"/>
                </a:cubicBezTo>
                <a:cubicBezTo>
                  <a:pt x="959" y="1181"/>
                  <a:pt x="1160" y="1327"/>
                  <a:pt x="1389" y="1445"/>
                </a:cubicBezTo>
                <a:cubicBezTo>
                  <a:pt x="1590" y="1591"/>
                  <a:pt x="1882" y="1702"/>
                  <a:pt x="2229" y="1820"/>
                </a:cubicBezTo>
                <a:cubicBezTo>
                  <a:pt x="2431" y="1910"/>
                  <a:pt x="2660" y="1966"/>
                  <a:pt x="2868" y="2021"/>
                </a:cubicBezTo>
                <a:lnTo>
                  <a:pt x="2868" y="2917"/>
                </a:lnTo>
                <a:cubicBezTo>
                  <a:pt x="2868" y="3125"/>
                  <a:pt x="2952" y="3299"/>
                  <a:pt x="3097" y="3438"/>
                </a:cubicBezTo>
                <a:cubicBezTo>
                  <a:pt x="3215" y="3583"/>
                  <a:pt x="3417" y="3674"/>
                  <a:pt x="3618" y="3674"/>
                </a:cubicBezTo>
                <a:lnTo>
                  <a:pt x="4632" y="3674"/>
                </a:lnTo>
                <a:cubicBezTo>
                  <a:pt x="4833" y="3674"/>
                  <a:pt x="5007" y="3583"/>
                  <a:pt x="5153" y="3438"/>
                </a:cubicBezTo>
                <a:cubicBezTo>
                  <a:pt x="5299" y="3327"/>
                  <a:pt x="5354" y="3125"/>
                  <a:pt x="5354" y="2917"/>
                </a:cubicBezTo>
                <a:lnTo>
                  <a:pt x="5354" y="1993"/>
                </a:lnTo>
                <a:cubicBezTo>
                  <a:pt x="6104" y="1792"/>
                  <a:pt x="6715" y="1445"/>
                  <a:pt x="7208" y="896"/>
                </a:cubicBezTo>
                <a:cubicBezTo>
                  <a:pt x="7437" y="604"/>
                  <a:pt x="7639" y="313"/>
                  <a:pt x="7785" y="0"/>
                </a:cubicBez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1" name="Google Shape;1571;p18"/>
          <p:cNvSpPr txBox="1"/>
          <p:nvPr/>
        </p:nvSpPr>
        <p:spPr>
          <a:xfrm>
            <a:off x="3083441" y="1186990"/>
            <a:ext cx="5880559" cy="328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Fira Sans"/>
                <a:sym typeface="Fira Sans"/>
              </a:rPr>
              <a:t>Random Forest Model has performed the best in identifying the fraudulent claims.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Fira Sans"/>
                <a:sym typeface="Fira Sans"/>
              </a:rPr>
              <a:t>More Claims registered in NY &amp; SC states.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Fira Sans"/>
                <a:sym typeface="Fira Sans"/>
              </a:rPr>
              <a:t>Most of the Collisions occurred during Night.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Fira Sans"/>
                <a:sym typeface="Fira Sans"/>
              </a:rPr>
              <a:t>Collisions that doesn’t involve police reporting were more of fraudulent claims.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Fira Sans"/>
                <a:sym typeface="Fira Sans"/>
              </a:rPr>
              <a:t>Low level education involved in more claims.</a:t>
            </a:r>
          </a:p>
          <a:p>
            <a:pPr>
              <a:lnSpc>
                <a:spcPct val="200000"/>
              </a:lnSpc>
            </a:pPr>
            <a:endParaRPr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" name="Google Shape;1361;p16">
            <a:extLst>
              <a:ext uri="{FF2B5EF4-FFF2-40B4-BE49-F238E27FC236}">
                <a16:creationId xmlns:a16="http://schemas.microsoft.com/office/drawing/2014/main" id="{7D232E4A-E5A4-4F93-8463-5E4548197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00" y="307451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0" dirty="0">
                <a:solidFill>
                  <a:schemeClr val="dk2"/>
                </a:solidFill>
                <a:latin typeface="Fira Sans Extra Condensed Medium"/>
              </a:rPr>
              <a:t>Conclusion</a:t>
            </a:r>
            <a:endParaRPr sz="2800" b="0" dirty="0">
              <a:solidFill>
                <a:schemeClr val="dk2"/>
              </a:solidFill>
              <a:latin typeface="Fira Sans Extra Condense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361;p16">
            <a:extLst>
              <a:ext uri="{FF2B5EF4-FFF2-40B4-BE49-F238E27FC236}">
                <a16:creationId xmlns:a16="http://schemas.microsoft.com/office/drawing/2014/main" id="{7D232E4A-E5A4-4F93-8463-5E4548197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00" y="307451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0" dirty="0">
                <a:solidFill>
                  <a:schemeClr val="dk2"/>
                </a:solidFill>
                <a:latin typeface="Fira Sans Extra Condensed Medium"/>
              </a:rPr>
              <a:t>Submissions</a:t>
            </a:r>
            <a:endParaRPr sz="2800" b="0" dirty="0">
              <a:solidFill>
                <a:schemeClr val="dk2"/>
              </a:solidFill>
              <a:latin typeface="Fira Sans Extra Condensed Medium"/>
            </a:endParaRPr>
          </a:p>
        </p:txBody>
      </p:sp>
      <p:sp>
        <p:nvSpPr>
          <p:cNvPr id="8" name="Google Shape;1571;p18">
            <a:extLst>
              <a:ext uri="{FF2B5EF4-FFF2-40B4-BE49-F238E27FC236}">
                <a16:creationId xmlns:a16="http://schemas.microsoft.com/office/drawing/2014/main" id="{41C08B18-4667-45CF-ADAA-CA3FAB638C48}"/>
              </a:ext>
            </a:extLst>
          </p:cNvPr>
          <p:cNvSpPr txBox="1"/>
          <p:nvPr/>
        </p:nvSpPr>
        <p:spPr>
          <a:xfrm>
            <a:off x="946296" y="928983"/>
            <a:ext cx="5880559" cy="328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/>
                <a:sym typeface="Fira Sans"/>
              </a:rPr>
              <a:t>Final Project Report</a:t>
            </a: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/>
                <a:sym typeface="Fira Sans"/>
              </a:rPr>
              <a:t> Presentation Video</a:t>
            </a: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/>
                <a:sym typeface="Fira Sans"/>
              </a:rPr>
              <a:t> </a:t>
            </a:r>
            <a:r>
              <a:rPr lang="en-US" sz="1600" dirty="0" err="1">
                <a:latin typeface="Fira Sans"/>
                <a:sym typeface="Fira Sans"/>
              </a:rPr>
              <a:t>Jupyter</a:t>
            </a:r>
            <a:r>
              <a:rPr lang="en-US" sz="1600" dirty="0">
                <a:latin typeface="Fira Sans"/>
                <a:sym typeface="Fira Sans"/>
              </a:rPr>
              <a:t> File</a:t>
            </a: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/>
                <a:sym typeface="Fira Sans"/>
              </a:rPr>
              <a:t> App File</a:t>
            </a:r>
            <a:endParaRPr lang="en-US" b="1" dirty="0">
              <a:latin typeface="Fira Sans"/>
              <a:sym typeface="Fira Sans"/>
            </a:endParaRP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/>
                <a:sym typeface="Fira Sans"/>
              </a:rPr>
              <a:t>Github</a:t>
            </a:r>
            <a:r>
              <a:rPr lang="en-US" sz="1600" dirty="0">
                <a:latin typeface="Fira Sans"/>
                <a:sym typeface="Fira Sans"/>
              </a:rPr>
              <a:t> Link</a:t>
            </a:r>
          </a:p>
          <a:p>
            <a:pPr algn="just">
              <a:lnSpc>
                <a:spcPct val="250000"/>
              </a:lnSpc>
            </a:pPr>
            <a:r>
              <a:rPr lang="en-US" sz="1600" dirty="0">
                <a:latin typeface="Fira Sans"/>
                <a:sym typeface="Fira Sans"/>
                <a:hlinkClick r:id="rId3"/>
              </a:rPr>
              <a:t>https://github.com/group1sdb/Final_Project</a:t>
            </a:r>
            <a:endParaRPr lang="en-US" sz="1600" dirty="0">
              <a:latin typeface="Fira Sans"/>
              <a:sym typeface="Fira San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File folder with contents">
                <a:extLst>
                  <a:ext uri="{FF2B5EF4-FFF2-40B4-BE49-F238E27FC236}">
                    <a16:creationId xmlns:a16="http://schemas.microsoft.com/office/drawing/2014/main" id="{86F5E51F-A6EB-4524-BF2C-283DC57DAEB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751136" y="1709530"/>
              <a:ext cx="2307014" cy="203560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307014" cy="203560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090841" ay="1940940" az="122592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6484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File folder with contents">
                <a:extLst>
                  <a:ext uri="{FF2B5EF4-FFF2-40B4-BE49-F238E27FC236}">
                    <a16:creationId xmlns:a16="http://schemas.microsoft.com/office/drawing/2014/main" id="{86F5E51F-A6EB-4524-BF2C-283DC57DAE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1136" y="1709530"/>
                <a:ext cx="2307014" cy="20356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71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19D83215-4719-43C9-9915-CF61C3531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58" y="1210784"/>
            <a:ext cx="2582382" cy="2582382"/>
          </a:xfrm>
          <a:prstGeom prst="rect">
            <a:avLst/>
          </a:prstGeom>
        </p:spPr>
      </p:pic>
      <p:sp>
        <p:nvSpPr>
          <p:cNvPr id="31" name="Google Shape;1445;p17">
            <a:extLst>
              <a:ext uri="{FF2B5EF4-FFF2-40B4-BE49-F238E27FC236}">
                <a16:creationId xmlns:a16="http://schemas.microsoft.com/office/drawing/2014/main" id="{AB7B5431-6D47-4C95-9706-B0D272BE0522}"/>
              </a:ext>
            </a:extLst>
          </p:cNvPr>
          <p:cNvSpPr txBox="1">
            <a:spLocks/>
          </p:cNvSpPr>
          <p:nvPr/>
        </p:nvSpPr>
        <p:spPr>
          <a:xfrm>
            <a:off x="3284706" y="1487230"/>
            <a:ext cx="5752970" cy="258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500" b="0" dirty="0">
                <a:solidFill>
                  <a:schemeClr val="dk2"/>
                </a:solidFill>
                <a:latin typeface="Freestyle Script" panose="030804020302050B0404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F05676A-99E2-4D70-A932-0A04C1907A3B}"/>
              </a:ext>
            </a:extLst>
          </p:cNvPr>
          <p:cNvSpPr/>
          <p:nvPr/>
        </p:nvSpPr>
        <p:spPr>
          <a:xfrm>
            <a:off x="724985" y="139692"/>
            <a:ext cx="1981405" cy="1707747"/>
          </a:xfrm>
          <a:prstGeom prst="rect">
            <a:avLst/>
          </a:prstGeom>
          <a:solidFill>
            <a:srgbClr val="8BB7B4"/>
          </a:solidFill>
          <a:ln w="25400" cap="flat">
            <a:solidFill>
              <a:srgbClr val="8BB7B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090D0D-D849-4866-8BE7-277914828676}"/>
              </a:ext>
            </a:extLst>
          </p:cNvPr>
          <p:cNvSpPr/>
          <p:nvPr/>
        </p:nvSpPr>
        <p:spPr>
          <a:xfrm>
            <a:off x="888611" y="361330"/>
            <a:ext cx="1865323" cy="1651054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1BD1C-26D1-40B0-B612-E6BA43051208}"/>
              </a:ext>
            </a:extLst>
          </p:cNvPr>
          <p:cNvSpPr/>
          <p:nvPr/>
        </p:nvSpPr>
        <p:spPr>
          <a:xfrm>
            <a:off x="6946010" y="146972"/>
            <a:ext cx="1618237" cy="1721666"/>
          </a:xfrm>
          <a:prstGeom prst="rect">
            <a:avLst/>
          </a:prstGeom>
          <a:solidFill>
            <a:srgbClr val="8BB7B4"/>
          </a:solidFill>
          <a:ln w="25400" cap="flat">
            <a:solidFill>
              <a:srgbClr val="8BB7B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4FC9A1-202A-4461-8BAB-BFF2AF519CFB}"/>
              </a:ext>
            </a:extLst>
          </p:cNvPr>
          <p:cNvSpPr/>
          <p:nvPr/>
        </p:nvSpPr>
        <p:spPr>
          <a:xfrm>
            <a:off x="6795514" y="345164"/>
            <a:ext cx="1618237" cy="1651054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5E9DB0-E70C-41A9-814C-19ACAB80DBC1}"/>
              </a:ext>
            </a:extLst>
          </p:cNvPr>
          <p:cNvSpPr/>
          <p:nvPr/>
        </p:nvSpPr>
        <p:spPr>
          <a:xfrm>
            <a:off x="3615810" y="1996218"/>
            <a:ext cx="2213729" cy="1967592"/>
          </a:xfrm>
          <a:prstGeom prst="rect">
            <a:avLst/>
          </a:prstGeom>
          <a:solidFill>
            <a:srgbClr val="8BB7B4"/>
          </a:solidFill>
          <a:ln w="25400" cap="flat">
            <a:solidFill>
              <a:srgbClr val="8BB7B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D48949-096F-46EC-858F-CE7CF7A10749}"/>
              </a:ext>
            </a:extLst>
          </p:cNvPr>
          <p:cNvSpPr/>
          <p:nvPr/>
        </p:nvSpPr>
        <p:spPr>
          <a:xfrm>
            <a:off x="3756484" y="2203237"/>
            <a:ext cx="2001270" cy="1967592"/>
          </a:xfrm>
          <a:prstGeom prst="rect">
            <a:avLst/>
          </a:prstGeom>
          <a:noFill/>
          <a:ln w="25400" cap="flat">
            <a:solidFill>
              <a:srgbClr val="616F8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896DFB0-0BBF-4A7D-92BA-AC32D840AA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12" y="2218197"/>
            <a:ext cx="1988410" cy="21135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395ABF-1B2C-433F-8392-BF783D2503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" b="5033"/>
          <a:stretch/>
        </p:blipFill>
        <p:spPr>
          <a:xfrm>
            <a:off x="888611" y="337883"/>
            <a:ext cx="1865323" cy="17735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CE64DB-0B2F-4166-AFCB-406D15A959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30" y="283588"/>
            <a:ext cx="1605385" cy="18278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276DAFA-343E-467E-92DE-A4CF3A3C1F1A}"/>
              </a:ext>
            </a:extLst>
          </p:cNvPr>
          <p:cNvSpPr/>
          <p:nvPr/>
        </p:nvSpPr>
        <p:spPr>
          <a:xfrm>
            <a:off x="880594" y="2134870"/>
            <a:ext cx="1548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16F8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  <a:r>
              <a:rPr lang="en-US" sz="1600" dirty="0">
                <a:solidFill>
                  <a:schemeClr val="dk2"/>
                </a:solidFill>
                <a:latin typeface="Fira Sans Extra Condensed Medium"/>
                <a:sym typeface="Fira Sans"/>
              </a:rPr>
              <a:t>Chandrasheker B</a:t>
            </a:r>
          </a:p>
          <a:p>
            <a:pPr algn="ctr"/>
            <a:r>
              <a:rPr lang="en-US" sz="1600" dirty="0">
                <a:solidFill>
                  <a:schemeClr val="dk2"/>
                </a:solidFill>
                <a:latin typeface="Fira Sans Extra Condensed Medium"/>
                <a:sym typeface="Fira Sans"/>
              </a:rPr>
              <a:t>(Data Scientist)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0B86F7-765F-47F3-AE3F-8E26CD9EE4DC}"/>
              </a:ext>
            </a:extLst>
          </p:cNvPr>
          <p:cNvSpPr/>
          <p:nvPr/>
        </p:nvSpPr>
        <p:spPr>
          <a:xfrm>
            <a:off x="6776270" y="2127032"/>
            <a:ext cx="1608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16F80"/>
                </a:solidFill>
                <a:latin typeface="Arial Rounded MT Bold" charset="0"/>
              </a:rPr>
              <a:t> </a:t>
            </a:r>
            <a:r>
              <a:rPr lang="en-US" sz="1600" dirty="0">
                <a:solidFill>
                  <a:schemeClr val="dk2"/>
                </a:solidFill>
                <a:latin typeface="Fira Sans Extra Condensed Medium"/>
              </a:rPr>
              <a:t>Divya Madhuri</a:t>
            </a:r>
          </a:p>
          <a:p>
            <a:pPr algn="ctr"/>
            <a:r>
              <a:rPr lang="en-US" sz="1600" dirty="0">
                <a:solidFill>
                  <a:schemeClr val="dk2"/>
                </a:solidFill>
                <a:latin typeface="Fira Sans Extra Condensed Medium"/>
              </a:rPr>
              <a:t>(Business Analyst)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73C766-41B8-48EA-99B4-7E267E4A22C0}"/>
              </a:ext>
            </a:extLst>
          </p:cNvPr>
          <p:cNvSpPr/>
          <p:nvPr/>
        </p:nvSpPr>
        <p:spPr>
          <a:xfrm>
            <a:off x="3876128" y="4392808"/>
            <a:ext cx="1693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dk2"/>
                </a:solidFill>
                <a:latin typeface="Fira Sans Extra Condensed Medium"/>
              </a:rPr>
              <a:t>Rishitha Ravikumar</a:t>
            </a:r>
          </a:p>
          <a:p>
            <a:pPr algn="ctr"/>
            <a:r>
              <a:rPr lang="en-US" sz="1600" dirty="0">
                <a:solidFill>
                  <a:schemeClr val="dk2"/>
                </a:solidFill>
                <a:latin typeface="Fira Sans Extra Condensed Medium"/>
              </a:rPr>
              <a:t>(Data Engineer)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1A68B-6E1E-4390-BE4D-AE0315754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60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9" name="Google Shape;1359;p16"/>
          <p:cNvCxnSpPr/>
          <p:nvPr/>
        </p:nvCxnSpPr>
        <p:spPr>
          <a:xfrm>
            <a:off x="1691097" y="2609085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61" name="Google Shape;1361;p16"/>
          <p:cNvSpPr txBox="1">
            <a:spLocks noGrp="1"/>
          </p:cNvSpPr>
          <p:nvPr>
            <p:ph type="title"/>
          </p:nvPr>
        </p:nvSpPr>
        <p:spPr>
          <a:xfrm>
            <a:off x="180000" y="307451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0" dirty="0">
                <a:solidFill>
                  <a:schemeClr val="dk2"/>
                </a:solidFill>
                <a:latin typeface="Fira Sans Extra Condensed Medium"/>
              </a:rPr>
              <a:t>Problem Statement</a:t>
            </a:r>
            <a:endParaRPr sz="2800" b="0" dirty="0">
              <a:solidFill>
                <a:schemeClr val="dk2"/>
              </a:solidFill>
              <a:latin typeface="Fira Sans Extra Condensed Medium"/>
            </a:endParaRPr>
          </a:p>
        </p:txBody>
      </p:sp>
      <p:sp>
        <p:nvSpPr>
          <p:cNvPr id="1362" name="Google Shape;1362;p16"/>
          <p:cNvSpPr/>
          <p:nvPr/>
        </p:nvSpPr>
        <p:spPr>
          <a:xfrm>
            <a:off x="1690578" y="2104011"/>
            <a:ext cx="31551" cy="860659"/>
          </a:xfrm>
          <a:custGeom>
            <a:avLst/>
            <a:gdLst/>
            <a:ahLst/>
            <a:cxnLst/>
            <a:rect l="l" t="t" r="r" b="b"/>
            <a:pathLst>
              <a:path w="348" h="9493" extrusionOk="0">
                <a:moveTo>
                  <a:pt x="174" y="0"/>
                </a:moveTo>
                <a:cubicBezTo>
                  <a:pt x="83" y="0"/>
                  <a:pt x="0" y="91"/>
                  <a:pt x="0" y="174"/>
                </a:cubicBezTo>
                <a:lnTo>
                  <a:pt x="0" y="9319"/>
                </a:lnTo>
                <a:cubicBezTo>
                  <a:pt x="0" y="9403"/>
                  <a:pt x="83" y="9493"/>
                  <a:pt x="174" y="9493"/>
                </a:cubicBezTo>
                <a:cubicBezTo>
                  <a:pt x="257" y="9493"/>
                  <a:pt x="347" y="9403"/>
                  <a:pt x="347" y="9319"/>
                </a:cubicBezTo>
                <a:lnTo>
                  <a:pt x="347" y="174"/>
                </a:lnTo>
                <a:cubicBezTo>
                  <a:pt x="347" y="91"/>
                  <a:pt x="257" y="0"/>
                  <a:pt x="174" y="0"/>
                </a:cubicBezTo>
                <a:close/>
              </a:path>
            </a:pathLst>
          </a:custGeom>
          <a:solidFill>
            <a:srgbClr val="8B62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3" name="Google Shape;1363;p16"/>
          <p:cNvSpPr/>
          <p:nvPr/>
        </p:nvSpPr>
        <p:spPr>
          <a:xfrm>
            <a:off x="1013781" y="3090505"/>
            <a:ext cx="1353591" cy="1138359"/>
          </a:xfrm>
          <a:custGeom>
            <a:avLst/>
            <a:gdLst/>
            <a:ahLst/>
            <a:cxnLst/>
            <a:rect l="l" t="t" r="r" b="b"/>
            <a:pathLst>
              <a:path w="14930" h="12556" extrusionOk="0">
                <a:moveTo>
                  <a:pt x="0" y="1"/>
                </a:moveTo>
                <a:lnTo>
                  <a:pt x="2979" y="12556"/>
                </a:lnTo>
                <a:lnTo>
                  <a:pt x="11979" y="12556"/>
                </a:lnTo>
                <a:lnTo>
                  <a:pt x="1493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4" name="Google Shape;1364;p16"/>
          <p:cNvSpPr/>
          <p:nvPr/>
        </p:nvSpPr>
        <p:spPr>
          <a:xfrm>
            <a:off x="856389" y="2904195"/>
            <a:ext cx="1668371" cy="333095"/>
          </a:xfrm>
          <a:custGeom>
            <a:avLst/>
            <a:gdLst/>
            <a:ahLst/>
            <a:cxnLst/>
            <a:rect l="l" t="t" r="r" b="b"/>
            <a:pathLst>
              <a:path w="18402" h="3674" extrusionOk="0">
                <a:moveTo>
                  <a:pt x="1042" y="0"/>
                </a:moveTo>
                <a:cubicBezTo>
                  <a:pt x="458" y="0"/>
                  <a:pt x="0" y="465"/>
                  <a:pt x="0" y="1014"/>
                </a:cubicBezTo>
                <a:lnTo>
                  <a:pt x="0" y="2632"/>
                </a:lnTo>
                <a:cubicBezTo>
                  <a:pt x="0" y="3208"/>
                  <a:pt x="458" y="3674"/>
                  <a:pt x="1042" y="3674"/>
                </a:cubicBezTo>
                <a:lnTo>
                  <a:pt x="17360" y="3674"/>
                </a:lnTo>
                <a:cubicBezTo>
                  <a:pt x="17937" y="3674"/>
                  <a:pt x="18402" y="3208"/>
                  <a:pt x="18402" y="2632"/>
                </a:cubicBezTo>
                <a:lnTo>
                  <a:pt x="18402" y="1014"/>
                </a:lnTo>
                <a:cubicBezTo>
                  <a:pt x="18402" y="465"/>
                  <a:pt x="17937" y="0"/>
                  <a:pt x="173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5" name="Google Shape;1365;p16"/>
          <p:cNvSpPr/>
          <p:nvPr/>
        </p:nvSpPr>
        <p:spPr>
          <a:xfrm>
            <a:off x="1045239" y="1988779"/>
            <a:ext cx="705808" cy="747423"/>
          </a:xfrm>
          <a:custGeom>
            <a:avLst/>
            <a:gdLst/>
            <a:ahLst/>
            <a:cxnLst/>
            <a:rect l="l" t="t" r="r" b="b"/>
            <a:pathLst>
              <a:path w="7785" h="8244" extrusionOk="0">
                <a:moveTo>
                  <a:pt x="28" y="1"/>
                </a:moveTo>
                <a:cubicBezTo>
                  <a:pt x="28" y="1"/>
                  <a:pt x="0" y="6077"/>
                  <a:pt x="7174" y="8243"/>
                </a:cubicBezTo>
                <a:cubicBezTo>
                  <a:pt x="7174" y="8243"/>
                  <a:pt x="7785" y="2716"/>
                  <a:pt x="28" y="1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6" name="Google Shape;1366;p16"/>
          <p:cNvSpPr/>
          <p:nvPr/>
        </p:nvSpPr>
        <p:spPr>
          <a:xfrm>
            <a:off x="1047778" y="1988779"/>
            <a:ext cx="703269" cy="747423"/>
          </a:xfrm>
          <a:custGeom>
            <a:avLst/>
            <a:gdLst/>
            <a:ahLst/>
            <a:cxnLst/>
            <a:rect l="l" t="t" r="r" b="b"/>
            <a:pathLst>
              <a:path w="7757" h="8244" extrusionOk="0">
                <a:moveTo>
                  <a:pt x="0" y="1"/>
                </a:moveTo>
                <a:lnTo>
                  <a:pt x="7146" y="8243"/>
                </a:lnTo>
                <a:cubicBezTo>
                  <a:pt x="7146" y="8243"/>
                  <a:pt x="7757" y="271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7" name="Google Shape;1367;p16"/>
          <p:cNvSpPr/>
          <p:nvPr/>
        </p:nvSpPr>
        <p:spPr>
          <a:xfrm>
            <a:off x="1719498" y="2295398"/>
            <a:ext cx="671175" cy="485499"/>
          </a:xfrm>
          <a:custGeom>
            <a:avLst/>
            <a:gdLst/>
            <a:ahLst/>
            <a:cxnLst/>
            <a:rect l="l" t="t" r="r" b="b"/>
            <a:pathLst>
              <a:path w="7403" h="5355" extrusionOk="0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cubicBezTo>
                  <a:pt x="6306" y="4951"/>
                  <a:pt x="7403" y="0"/>
                  <a:pt x="7403" y="0"/>
                </a:cubicBez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8" name="Google Shape;1368;p16"/>
          <p:cNvSpPr/>
          <p:nvPr/>
        </p:nvSpPr>
        <p:spPr>
          <a:xfrm>
            <a:off x="1719498" y="2295398"/>
            <a:ext cx="671175" cy="485499"/>
          </a:xfrm>
          <a:custGeom>
            <a:avLst/>
            <a:gdLst/>
            <a:ahLst/>
            <a:cxnLst/>
            <a:rect l="l" t="t" r="r" b="b"/>
            <a:pathLst>
              <a:path w="7403" h="5355" extrusionOk="0">
                <a:moveTo>
                  <a:pt x="7403" y="0"/>
                </a:moveTo>
                <a:lnTo>
                  <a:pt x="7403" y="0"/>
                </a:lnTo>
                <a:cubicBezTo>
                  <a:pt x="549" y="722"/>
                  <a:pt x="0" y="5354"/>
                  <a:pt x="0" y="5354"/>
                </a:cubicBezTo>
                <a:lnTo>
                  <a:pt x="74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9" name="Google Shape;1369;p16"/>
          <p:cNvSpPr/>
          <p:nvPr/>
        </p:nvSpPr>
        <p:spPr>
          <a:xfrm>
            <a:off x="1328560" y="1374997"/>
            <a:ext cx="805264" cy="805264"/>
          </a:xfrm>
          <a:custGeom>
            <a:avLst/>
            <a:gdLst/>
            <a:ahLst/>
            <a:cxnLst/>
            <a:rect l="l" t="t" r="r" b="b"/>
            <a:pathLst>
              <a:path w="8882" h="8882" extrusionOk="0">
                <a:moveTo>
                  <a:pt x="4424" y="0"/>
                </a:moveTo>
                <a:cubicBezTo>
                  <a:pt x="1993" y="0"/>
                  <a:pt x="0" y="1993"/>
                  <a:pt x="0" y="4451"/>
                </a:cubicBezTo>
                <a:cubicBezTo>
                  <a:pt x="0" y="6882"/>
                  <a:pt x="1993" y="8882"/>
                  <a:pt x="4424" y="8882"/>
                </a:cubicBezTo>
                <a:cubicBezTo>
                  <a:pt x="6882" y="8882"/>
                  <a:pt x="8882" y="6882"/>
                  <a:pt x="8882" y="4451"/>
                </a:cubicBezTo>
                <a:cubicBezTo>
                  <a:pt x="8882" y="1993"/>
                  <a:pt x="6882" y="0"/>
                  <a:pt x="442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0" name="Google Shape;1370;p16"/>
          <p:cNvSpPr/>
          <p:nvPr/>
        </p:nvSpPr>
        <p:spPr>
          <a:xfrm>
            <a:off x="1322848" y="1369285"/>
            <a:ext cx="816053" cy="816053"/>
          </a:xfrm>
          <a:custGeom>
            <a:avLst/>
            <a:gdLst/>
            <a:ahLst/>
            <a:cxnLst/>
            <a:rect l="l" t="t" r="r" b="b"/>
            <a:pathLst>
              <a:path w="9001" h="9001" extrusionOk="0">
                <a:moveTo>
                  <a:pt x="4487" y="119"/>
                </a:moveTo>
                <a:cubicBezTo>
                  <a:pt x="5702" y="119"/>
                  <a:pt x="6806" y="612"/>
                  <a:pt x="7584" y="1424"/>
                </a:cubicBezTo>
                <a:cubicBezTo>
                  <a:pt x="8396" y="2202"/>
                  <a:pt x="8889" y="3299"/>
                  <a:pt x="8889" y="4514"/>
                </a:cubicBezTo>
                <a:cubicBezTo>
                  <a:pt x="8889" y="5702"/>
                  <a:pt x="8396" y="6806"/>
                  <a:pt x="7584" y="7611"/>
                </a:cubicBezTo>
                <a:cubicBezTo>
                  <a:pt x="6806" y="8396"/>
                  <a:pt x="5702" y="8889"/>
                  <a:pt x="4487" y="8889"/>
                </a:cubicBezTo>
                <a:cubicBezTo>
                  <a:pt x="3299" y="8889"/>
                  <a:pt x="2202" y="8396"/>
                  <a:pt x="1389" y="7611"/>
                </a:cubicBezTo>
                <a:cubicBezTo>
                  <a:pt x="612" y="6806"/>
                  <a:pt x="119" y="5702"/>
                  <a:pt x="119" y="4514"/>
                </a:cubicBezTo>
                <a:cubicBezTo>
                  <a:pt x="119" y="3299"/>
                  <a:pt x="612" y="2202"/>
                  <a:pt x="1389" y="1424"/>
                </a:cubicBezTo>
                <a:cubicBezTo>
                  <a:pt x="2202" y="612"/>
                  <a:pt x="3299" y="119"/>
                  <a:pt x="4487" y="119"/>
                </a:cubicBezTo>
                <a:close/>
                <a:moveTo>
                  <a:pt x="4487" y="1"/>
                </a:moveTo>
                <a:cubicBezTo>
                  <a:pt x="2028" y="1"/>
                  <a:pt x="1" y="2028"/>
                  <a:pt x="1" y="4514"/>
                </a:cubicBezTo>
                <a:cubicBezTo>
                  <a:pt x="1" y="6979"/>
                  <a:pt x="2028" y="9000"/>
                  <a:pt x="4487" y="9000"/>
                </a:cubicBezTo>
                <a:cubicBezTo>
                  <a:pt x="6979" y="9000"/>
                  <a:pt x="9000" y="6979"/>
                  <a:pt x="9000" y="4514"/>
                </a:cubicBezTo>
                <a:cubicBezTo>
                  <a:pt x="9000" y="2028"/>
                  <a:pt x="6979" y="1"/>
                  <a:pt x="448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1" name="Google Shape;1371;p16"/>
          <p:cNvSpPr/>
          <p:nvPr/>
        </p:nvSpPr>
        <p:spPr>
          <a:xfrm>
            <a:off x="1407255" y="1453690"/>
            <a:ext cx="647875" cy="647875"/>
          </a:xfrm>
          <a:custGeom>
            <a:avLst/>
            <a:gdLst/>
            <a:ahLst/>
            <a:cxnLst/>
            <a:rect l="l" t="t" r="r" b="b"/>
            <a:pathLst>
              <a:path w="7146" h="7146" extrusionOk="0">
                <a:moveTo>
                  <a:pt x="3556" y="0"/>
                </a:moveTo>
                <a:cubicBezTo>
                  <a:pt x="1590" y="0"/>
                  <a:pt x="0" y="1618"/>
                  <a:pt x="0" y="3583"/>
                </a:cubicBezTo>
                <a:cubicBezTo>
                  <a:pt x="0" y="5555"/>
                  <a:pt x="1590" y="7146"/>
                  <a:pt x="3556" y="7146"/>
                </a:cubicBezTo>
                <a:cubicBezTo>
                  <a:pt x="5555" y="7146"/>
                  <a:pt x="7146" y="5555"/>
                  <a:pt x="7146" y="3583"/>
                </a:cubicBezTo>
                <a:cubicBezTo>
                  <a:pt x="7146" y="1618"/>
                  <a:pt x="5555" y="0"/>
                  <a:pt x="35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2" name="Google Shape;1372;p16"/>
          <p:cNvSpPr/>
          <p:nvPr/>
        </p:nvSpPr>
        <p:spPr>
          <a:xfrm>
            <a:off x="1514874" y="1626765"/>
            <a:ext cx="31551" cy="36628"/>
          </a:xfrm>
          <a:custGeom>
            <a:avLst/>
            <a:gdLst/>
            <a:ahLst/>
            <a:cxnLst/>
            <a:rect l="l" t="t" r="r" b="b"/>
            <a:pathLst>
              <a:path w="348" h="404" extrusionOk="0">
                <a:moveTo>
                  <a:pt x="348" y="1"/>
                </a:moveTo>
                <a:lnTo>
                  <a:pt x="348" y="1"/>
                </a:lnTo>
                <a:cubicBezTo>
                  <a:pt x="348" y="1"/>
                  <a:pt x="174" y="29"/>
                  <a:pt x="84" y="147"/>
                </a:cubicBezTo>
                <a:cubicBezTo>
                  <a:pt x="1" y="258"/>
                  <a:pt x="28" y="403"/>
                  <a:pt x="28" y="403"/>
                </a:cubicBezTo>
                <a:cubicBezTo>
                  <a:pt x="28" y="403"/>
                  <a:pt x="174" y="376"/>
                  <a:pt x="230" y="258"/>
                </a:cubicBezTo>
                <a:cubicBezTo>
                  <a:pt x="313" y="174"/>
                  <a:pt x="348" y="1"/>
                  <a:pt x="34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3" name="Google Shape;1373;p16"/>
          <p:cNvSpPr/>
          <p:nvPr/>
        </p:nvSpPr>
        <p:spPr>
          <a:xfrm>
            <a:off x="1511700" y="1621143"/>
            <a:ext cx="39801" cy="47235"/>
          </a:xfrm>
          <a:custGeom>
            <a:avLst/>
            <a:gdLst/>
            <a:ahLst/>
            <a:cxnLst/>
            <a:rect l="l" t="t" r="r" b="b"/>
            <a:pathLst>
              <a:path w="439" h="521" extrusionOk="0">
                <a:moveTo>
                  <a:pt x="303" y="146"/>
                </a:moveTo>
                <a:cubicBezTo>
                  <a:pt x="289" y="192"/>
                  <a:pt x="267" y="247"/>
                  <a:pt x="237" y="292"/>
                </a:cubicBezTo>
                <a:cubicBezTo>
                  <a:pt x="210" y="319"/>
                  <a:pt x="149" y="346"/>
                  <a:pt x="120" y="380"/>
                </a:cubicBezTo>
                <a:lnTo>
                  <a:pt x="120" y="380"/>
                </a:lnTo>
                <a:cubicBezTo>
                  <a:pt x="124" y="331"/>
                  <a:pt x="136" y="275"/>
                  <a:pt x="174" y="236"/>
                </a:cubicBezTo>
                <a:cubicBezTo>
                  <a:pt x="209" y="209"/>
                  <a:pt x="265" y="174"/>
                  <a:pt x="293" y="146"/>
                </a:cubicBezTo>
                <a:close/>
                <a:moveTo>
                  <a:pt x="348" y="0"/>
                </a:moveTo>
                <a:cubicBezTo>
                  <a:pt x="320" y="35"/>
                  <a:pt x="174" y="63"/>
                  <a:pt x="91" y="146"/>
                </a:cubicBezTo>
                <a:cubicBezTo>
                  <a:pt x="10" y="252"/>
                  <a:pt x="2" y="330"/>
                  <a:pt x="1" y="410"/>
                </a:cubicBezTo>
                <a:lnTo>
                  <a:pt x="1" y="410"/>
                </a:lnTo>
                <a:lnTo>
                  <a:pt x="1" y="410"/>
                </a:lnTo>
                <a:lnTo>
                  <a:pt x="1" y="410"/>
                </a:lnTo>
                <a:cubicBezTo>
                  <a:pt x="1" y="419"/>
                  <a:pt x="1" y="428"/>
                  <a:pt x="1" y="438"/>
                </a:cubicBezTo>
                <a:lnTo>
                  <a:pt x="1" y="465"/>
                </a:lnTo>
                <a:lnTo>
                  <a:pt x="1" y="493"/>
                </a:lnTo>
                <a:lnTo>
                  <a:pt x="36" y="493"/>
                </a:lnTo>
                <a:cubicBezTo>
                  <a:pt x="36" y="521"/>
                  <a:pt x="36" y="521"/>
                  <a:pt x="63" y="521"/>
                </a:cubicBezTo>
                <a:lnTo>
                  <a:pt x="91" y="521"/>
                </a:lnTo>
                <a:lnTo>
                  <a:pt x="91" y="504"/>
                </a:lnTo>
                <a:lnTo>
                  <a:pt x="91" y="504"/>
                </a:lnTo>
                <a:cubicBezTo>
                  <a:pt x="145" y="479"/>
                  <a:pt x="253" y="443"/>
                  <a:pt x="320" y="347"/>
                </a:cubicBezTo>
                <a:cubicBezTo>
                  <a:pt x="383" y="292"/>
                  <a:pt x="411" y="236"/>
                  <a:pt x="411" y="174"/>
                </a:cubicBezTo>
                <a:cubicBezTo>
                  <a:pt x="411" y="146"/>
                  <a:pt x="438" y="118"/>
                  <a:pt x="438" y="118"/>
                </a:cubicBezTo>
                <a:lnTo>
                  <a:pt x="438" y="90"/>
                </a:lnTo>
                <a:lnTo>
                  <a:pt x="438" y="63"/>
                </a:lnTo>
                <a:lnTo>
                  <a:pt x="411" y="35"/>
                </a:lnTo>
                <a:lnTo>
                  <a:pt x="383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4" name="Google Shape;1374;p16"/>
          <p:cNvSpPr/>
          <p:nvPr/>
        </p:nvSpPr>
        <p:spPr>
          <a:xfrm>
            <a:off x="1488399" y="1645079"/>
            <a:ext cx="49864" cy="45423"/>
          </a:xfrm>
          <a:custGeom>
            <a:avLst/>
            <a:gdLst/>
            <a:ahLst/>
            <a:cxnLst/>
            <a:rect l="l" t="t" r="r" b="b"/>
            <a:pathLst>
              <a:path w="550" h="501" extrusionOk="0">
                <a:moveTo>
                  <a:pt x="119" y="0"/>
                </a:moveTo>
                <a:cubicBezTo>
                  <a:pt x="119" y="0"/>
                  <a:pt x="1" y="146"/>
                  <a:pt x="29" y="292"/>
                </a:cubicBezTo>
                <a:cubicBezTo>
                  <a:pt x="29" y="403"/>
                  <a:pt x="147" y="431"/>
                  <a:pt x="175" y="465"/>
                </a:cubicBezTo>
                <a:cubicBezTo>
                  <a:pt x="175" y="465"/>
                  <a:pt x="228" y="501"/>
                  <a:pt x="310" y="501"/>
                </a:cubicBezTo>
                <a:cubicBezTo>
                  <a:pt x="330" y="501"/>
                  <a:pt x="352" y="499"/>
                  <a:pt x="376" y="493"/>
                </a:cubicBezTo>
                <a:cubicBezTo>
                  <a:pt x="494" y="431"/>
                  <a:pt x="550" y="320"/>
                  <a:pt x="550" y="320"/>
                </a:cubicBezTo>
                <a:cubicBezTo>
                  <a:pt x="550" y="320"/>
                  <a:pt x="487" y="252"/>
                  <a:pt x="393" y="252"/>
                </a:cubicBezTo>
                <a:cubicBezTo>
                  <a:pt x="379" y="252"/>
                  <a:pt x="364" y="253"/>
                  <a:pt x="348" y="257"/>
                </a:cubicBezTo>
                <a:cubicBezTo>
                  <a:pt x="258" y="292"/>
                  <a:pt x="202" y="375"/>
                  <a:pt x="175" y="403"/>
                </a:cubicBezTo>
                <a:cubicBezTo>
                  <a:pt x="202" y="375"/>
                  <a:pt x="230" y="292"/>
                  <a:pt x="230" y="201"/>
                </a:cubicBezTo>
                <a:cubicBezTo>
                  <a:pt x="230" y="56"/>
                  <a:pt x="119" y="0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5" name="Google Shape;1375;p16"/>
          <p:cNvSpPr/>
          <p:nvPr/>
        </p:nvSpPr>
        <p:spPr>
          <a:xfrm>
            <a:off x="1485951" y="1640002"/>
            <a:ext cx="86311" cy="54851"/>
          </a:xfrm>
          <a:custGeom>
            <a:avLst/>
            <a:gdLst/>
            <a:ahLst/>
            <a:cxnLst/>
            <a:rect l="l" t="t" r="r" b="b"/>
            <a:pathLst>
              <a:path w="952" h="605" extrusionOk="0">
                <a:moveTo>
                  <a:pt x="161" y="129"/>
                </a:moveTo>
                <a:lnTo>
                  <a:pt x="161" y="129"/>
                </a:lnTo>
                <a:cubicBezTo>
                  <a:pt x="165" y="132"/>
                  <a:pt x="170" y="135"/>
                  <a:pt x="174" y="139"/>
                </a:cubicBezTo>
                <a:cubicBezTo>
                  <a:pt x="174" y="174"/>
                  <a:pt x="202" y="202"/>
                  <a:pt x="202" y="257"/>
                </a:cubicBezTo>
                <a:cubicBezTo>
                  <a:pt x="202" y="301"/>
                  <a:pt x="184" y="367"/>
                  <a:pt x="163" y="420"/>
                </a:cubicBezTo>
                <a:lnTo>
                  <a:pt x="163" y="420"/>
                </a:lnTo>
                <a:cubicBezTo>
                  <a:pt x="158" y="415"/>
                  <a:pt x="152" y="409"/>
                  <a:pt x="146" y="403"/>
                </a:cubicBezTo>
                <a:cubicBezTo>
                  <a:pt x="111" y="403"/>
                  <a:pt x="111" y="376"/>
                  <a:pt x="111" y="313"/>
                </a:cubicBezTo>
                <a:cubicBezTo>
                  <a:pt x="111" y="257"/>
                  <a:pt x="111" y="202"/>
                  <a:pt x="146" y="174"/>
                </a:cubicBezTo>
                <a:cubicBezTo>
                  <a:pt x="146" y="156"/>
                  <a:pt x="154" y="140"/>
                  <a:pt x="161" y="129"/>
                </a:cubicBezTo>
                <a:close/>
                <a:moveTo>
                  <a:pt x="431" y="376"/>
                </a:moveTo>
                <a:cubicBezTo>
                  <a:pt x="454" y="376"/>
                  <a:pt x="481" y="376"/>
                  <a:pt x="506" y="391"/>
                </a:cubicBezTo>
                <a:lnTo>
                  <a:pt x="506" y="391"/>
                </a:lnTo>
                <a:cubicBezTo>
                  <a:pt x="502" y="395"/>
                  <a:pt x="497" y="399"/>
                  <a:pt x="493" y="403"/>
                </a:cubicBezTo>
                <a:cubicBezTo>
                  <a:pt x="458" y="431"/>
                  <a:pt x="431" y="459"/>
                  <a:pt x="375" y="487"/>
                </a:cubicBezTo>
                <a:lnTo>
                  <a:pt x="257" y="487"/>
                </a:lnTo>
                <a:lnTo>
                  <a:pt x="320" y="431"/>
                </a:lnTo>
                <a:cubicBezTo>
                  <a:pt x="347" y="403"/>
                  <a:pt x="375" y="376"/>
                  <a:pt x="403" y="376"/>
                </a:cubicBezTo>
                <a:close/>
                <a:moveTo>
                  <a:pt x="111" y="1"/>
                </a:moveTo>
                <a:lnTo>
                  <a:pt x="84" y="28"/>
                </a:lnTo>
                <a:cubicBezTo>
                  <a:pt x="84" y="28"/>
                  <a:pt x="56" y="84"/>
                  <a:pt x="28" y="112"/>
                </a:cubicBezTo>
                <a:cubicBezTo>
                  <a:pt x="0" y="174"/>
                  <a:pt x="0" y="230"/>
                  <a:pt x="0" y="313"/>
                </a:cubicBezTo>
                <a:lnTo>
                  <a:pt x="0" y="348"/>
                </a:lnTo>
                <a:cubicBezTo>
                  <a:pt x="0" y="431"/>
                  <a:pt x="56" y="459"/>
                  <a:pt x="84" y="521"/>
                </a:cubicBezTo>
                <a:cubicBezTo>
                  <a:pt x="111" y="521"/>
                  <a:pt x="111" y="549"/>
                  <a:pt x="146" y="549"/>
                </a:cubicBezTo>
                <a:lnTo>
                  <a:pt x="174" y="549"/>
                </a:lnTo>
                <a:cubicBezTo>
                  <a:pt x="174" y="577"/>
                  <a:pt x="202" y="577"/>
                  <a:pt x="229" y="577"/>
                </a:cubicBezTo>
                <a:cubicBezTo>
                  <a:pt x="257" y="605"/>
                  <a:pt x="285" y="605"/>
                  <a:pt x="347" y="605"/>
                </a:cubicBezTo>
                <a:cubicBezTo>
                  <a:pt x="375" y="605"/>
                  <a:pt x="403" y="605"/>
                  <a:pt x="431" y="577"/>
                </a:cubicBezTo>
                <a:cubicBezTo>
                  <a:pt x="493" y="577"/>
                  <a:pt x="549" y="521"/>
                  <a:pt x="577" y="487"/>
                </a:cubicBezTo>
                <a:cubicBezTo>
                  <a:pt x="604" y="459"/>
                  <a:pt x="604" y="431"/>
                  <a:pt x="632" y="431"/>
                </a:cubicBezTo>
                <a:lnTo>
                  <a:pt x="632" y="422"/>
                </a:lnTo>
                <a:lnTo>
                  <a:pt x="632" y="422"/>
                </a:lnTo>
                <a:lnTo>
                  <a:pt x="952" y="313"/>
                </a:lnTo>
                <a:lnTo>
                  <a:pt x="632" y="313"/>
                </a:lnTo>
                <a:cubicBezTo>
                  <a:pt x="604" y="313"/>
                  <a:pt x="604" y="313"/>
                  <a:pt x="577" y="285"/>
                </a:cubicBezTo>
                <a:cubicBezTo>
                  <a:pt x="521" y="257"/>
                  <a:pt x="493" y="257"/>
                  <a:pt x="431" y="257"/>
                </a:cubicBezTo>
                <a:lnTo>
                  <a:pt x="347" y="257"/>
                </a:lnTo>
                <a:cubicBezTo>
                  <a:pt x="340" y="265"/>
                  <a:pt x="330" y="272"/>
                  <a:pt x="319" y="280"/>
                </a:cubicBezTo>
                <a:lnTo>
                  <a:pt x="319" y="280"/>
                </a:lnTo>
                <a:cubicBezTo>
                  <a:pt x="319" y="272"/>
                  <a:pt x="320" y="265"/>
                  <a:pt x="320" y="257"/>
                </a:cubicBezTo>
                <a:lnTo>
                  <a:pt x="320" y="230"/>
                </a:lnTo>
                <a:cubicBezTo>
                  <a:pt x="320" y="174"/>
                  <a:pt x="285" y="112"/>
                  <a:pt x="229" y="56"/>
                </a:cubicBezTo>
                <a:lnTo>
                  <a:pt x="202" y="28"/>
                </a:lnTo>
                <a:lnTo>
                  <a:pt x="174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6" name="Google Shape;1376;p16"/>
          <p:cNvSpPr/>
          <p:nvPr/>
        </p:nvSpPr>
        <p:spPr>
          <a:xfrm>
            <a:off x="1472715" y="1676539"/>
            <a:ext cx="52312" cy="41615"/>
          </a:xfrm>
          <a:custGeom>
            <a:avLst/>
            <a:gdLst/>
            <a:ahLst/>
            <a:cxnLst/>
            <a:rect l="l" t="t" r="r" b="b"/>
            <a:pathLst>
              <a:path w="577" h="459" extrusionOk="0">
                <a:moveTo>
                  <a:pt x="84" y="0"/>
                </a:moveTo>
                <a:cubicBezTo>
                  <a:pt x="84" y="0"/>
                  <a:pt x="0" y="174"/>
                  <a:pt x="28" y="292"/>
                </a:cubicBezTo>
                <a:cubicBezTo>
                  <a:pt x="56" y="403"/>
                  <a:pt x="174" y="431"/>
                  <a:pt x="202" y="431"/>
                </a:cubicBezTo>
                <a:cubicBezTo>
                  <a:pt x="202" y="431"/>
                  <a:pt x="254" y="459"/>
                  <a:pt x="314" y="459"/>
                </a:cubicBezTo>
                <a:cubicBezTo>
                  <a:pt x="344" y="459"/>
                  <a:pt x="375" y="452"/>
                  <a:pt x="403" y="431"/>
                </a:cubicBezTo>
                <a:cubicBezTo>
                  <a:pt x="521" y="375"/>
                  <a:pt x="577" y="257"/>
                  <a:pt x="577" y="257"/>
                </a:cubicBezTo>
                <a:cubicBezTo>
                  <a:pt x="577" y="257"/>
                  <a:pt x="514" y="210"/>
                  <a:pt x="433" y="210"/>
                </a:cubicBezTo>
                <a:cubicBezTo>
                  <a:pt x="406" y="210"/>
                  <a:pt x="377" y="216"/>
                  <a:pt x="348" y="229"/>
                </a:cubicBezTo>
                <a:cubicBezTo>
                  <a:pt x="292" y="257"/>
                  <a:pt x="230" y="347"/>
                  <a:pt x="202" y="403"/>
                </a:cubicBezTo>
                <a:cubicBezTo>
                  <a:pt x="230" y="347"/>
                  <a:pt x="257" y="257"/>
                  <a:pt x="230" y="174"/>
                </a:cubicBezTo>
                <a:cubicBezTo>
                  <a:pt x="202" y="56"/>
                  <a:pt x="84" y="0"/>
                  <a:pt x="8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7" name="Google Shape;1377;p16"/>
          <p:cNvSpPr/>
          <p:nvPr/>
        </p:nvSpPr>
        <p:spPr>
          <a:xfrm>
            <a:off x="1470175" y="1671462"/>
            <a:ext cx="78787" cy="52403"/>
          </a:xfrm>
          <a:custGeom>
            <a:avLst/>
            <a:gdLst/>
            <a:ahLst/>
            <a:cxnLst/>
            <a:rect l="l" t="t" r="r" b="b"/>
            <a:pathLst>
              <a:path w="869" h="578" extrusionOk="0">
                <a:moveTo>
                  <a:pt x="146" y="140"/>
                </a:moveTo>
                <a:cubicBezTo>
                  <a:pt x="174" y="174"/>
                  <a:pt x="202" y="202"/>
                  <a:pt x="202" y="230"/>
                </a:cubicBezTo>
                <a:lnTo>
                  <a:pt x="202" y="285"/>
                </a:lnTo>
                <a:cubicBezTo>
                  <a:pt x="202" y="337"/>
                  <a:pt x="202" y="384"/>
                  <a:pt x="186" y="414"/>
                </a:cubicBezTo>
                <a:lnTo>
                  <a:pt x="186" y="414"/>
                </a:lnTo>
                <a:cubicBezTo>
                  <a:pt x="182" y="411"/>
                  <a:pt x="178" y="408"/>
                  <a:pt x="174" y="403"/>
                </a:cubicBezTo>
                <a:cubicBezTo>
                  <a:pt x="146" y="376"/>
                  <a:pt x="112" y="376"/>
                  <a:pt x="112" y="313"/>
                </a:cubicBezTo>
                <a:lnTo>
                  <a:pt x="112" y="285"/>
                </a:lnTo>
                <a:cubicBezTo>
                  <a:pt x="112" y="230"/>
                  <a:pt x="112" y="174"/>
                  <a:pt x="146" y="140"/>
                </a:cubicBezTo>
                <a:close/>
                <a:moveTo>
                  <a:pt x="459" y="313"/>
                </a:moveTo>
                <a:cubicBezTo>
                  <a:pt x="477" y="313"/>
                  <a:pt x="493" y="323"/>
                  <a:pt x="508" y="332"/>
                </a:cubicBezTo>
                <a:lnTo>
                  <a:pt x="508" y="332"/>
                </a:lnTo>
                <a:lnTo>
                  <a:pt x="494" y="348"/>
                </a:lnTo>
                <a:cubicBezTo>
                  <a:pt x="494" y="376"/>
                  <a:pt x="459" y="431"/>
                  <a:pt x="403" y="431"/>
                </a:cubicBezTo>
                <a:cubicBezTo>
                  <a:pt x="403" y="459"/>
                  <a:pt x="376" y="459"/>
                  <a:pt x="348" y="459"/>
                </a:cubicBezTo>
                <a:lnTo>
                  <a:pt x="295" y="459"/>
                </a:lnTo>
                <a:cubicBezTo>
                  <a:pt x="308" y="441"/>
                  <a:pt x="329" y="422"/>
                  <a:pt x="348" y="403"/>
                </a:cubicBezTo>
                <a:cubicBezTo>
                  <a:pt x="348" y="376"/>
                  <a:pt x="376" y="348"/>
                  <a:pt x="403" y="348"/>
                </a:cubicBezTo>
                <a:cubicBezTo>
                  <a:pt x="431" y="313"/>
                  <a:pt x="431" y="313"/>
                  <a:pt x="459" y="313"/>
                </a:cubicBezTo>
                <a:close/>
                <a:moveTo>
                  <a:pt x="84" y="1"/>
                </a:moveTo>
                <a:lnTo>
                  <a:pt x="56" y="29"/>
                </a:lnTo>
                <a:cubicBezTo>
                  <a:pt x="28" y="84"/>
                  <a:pt x="1" y="174"/>
                  <a:pt x="1" y="285"/>
                </a:cubicBezTo>
                <a:lnTo>
                  <a:pt x="1" y="348"/>
                </a:lnTo>
                <a:cubicBezTo>
                  <a:pt x="28" y="431"/>
                  <a:pt x="84" y="487"/>
                  <a:pt x="112" y="522"/>
                </a:cubicBezTo>
                <a:cubicBezTo>
                  <a:pt x="146" y="522"/>
                  <a:pt x="174" y="522"/>
                  <a:pt x="174" y="549"/>
                </a:cubicBezTo>
                <a:lnTo>
                  <a:pt x="202" y="549"/>
                </a:lnTo>
                <a:cubicBezTo>
                  <a:pt x="202" y="549"/>
                  <a:pt x="230" y="549"/>
                  <a:pt x="258" y="577"/>
                </a:cubicBezTo>
                <a:lnTo>
                  <a:pt x="348" y="577"/>
                </a:lnTo>
                <a:cubicBezTo>
                  <a:pt x="376" y="577"/>
                  <a:pt x="431" y="577"/>
                  <a:pt x="459" y="549"/>
                </a:cubicBezTo>
                <a:cubicBezTo>
                  <a:pt x="521" y="522"/>
                  <a:pt x="577" y="459"/>
                  <a:pt x="605" y="403"/>
                </a:cubicBezTo>
                <a:cubicBezTo>
                  <a:pt x="605" y="376"/>
                  <a:pt x="632" y="376"/>
                  <a:pt x="632" y="348"/>
                </a:cubicBezTo>
                <a:lnTo>
                  <a:pt x="869" y="258"/>
                </a:lnTo>
                <a:lnTo>
                  <a:pt x="632" y="258"/>
                </a:lnTo>
                <a:cubicBezTo>
                  <a:pt x="605" y="258"/>
                  <a:pt x="605" y="230"/>
                  <a:pt x="577" y="230"/>
                </a:cubicBezTo>
                <a:cubicBezTo>
                  <a:pt x="549" y="230"/>
                  <a:pt x="521" y="202"/>
                  <a:pt x="459" y="202"/>
                </a:cubicBezTo>
                <a:cubicBezTo>
                  <a:pt x="431" y="202"/>
                  <a:pt x="403" y="230"/>
                  <a:pt x="348" y="230"/>
                </a:cubicBezTo>
                <a:cubicBezTo>
                  <a:pt x="340" y="237"/>
                  <a:pt x="331" y="244"/>
                  <a:pt x="320" y="252"/>
                </a:cubicBezTo>
                <a:lnTo>
                  <a:pt x="320" y="252"/>
                </a:lnTo>
                <a:lnTo>
                  <a:pt x="320" y="202"/>
                </a:lnTo>
                <a:cubicBezTo>
                  <a:pt x="285" y="140"/>
                  <a:pt x="258" y="84"/>
                  <a:pt x="202" y="56"/>
                </a:cubicBezTo>
                <a:cubicBezTo>
                  <a:pt x="202" y="29"/>
                  <a:pt x="174" y="29"/>
                  <a:pt x="146" y="29"/>
                </a:cubicBezTo>
                <a:lnTo>
                  <a:pt x="14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8" name="Google Shape;1378;p16"/>
          <p:cNvSpPr/>
          <p:nvPr/>
        </p:nvSpPr>
        <p:spPr>
          <a:xfrm>
            <a:off x="1459477" y="1710537"/>
            <a:ext cx="52312" cy="37444"/>
          </a:xfrm>
          <a:custGeom>
            <a:avLst/>
            <a:gdLst/>
            <a:ahLst/>
            <a:cxnLst/>
            <a:rect l="l" t="t" r="r" b="b"/>
            <a:pathLst>
              <a:path w="577" h="413" extrusionOk="0">
                <a:moveTo>
                  <a:pt x="56" y="0"/>
                </a:moveTo>
                <a:cubicBezTo>
                  <a:pt x="56" y="0"/>
                  <a:pt x="1" y="174"/>
                  <a:pt x="56" y="292"/>
                </a:cubicBezTo>
                <a:cubicBezTo>
                  <a:pt x="119" y="403"/>
                  <a:pt x="230" y="403"/>
                  <a:pt x="264" y="403"/>
                </a:cubicBezTo>
                <a:cubicBezTo>
                  <a:pt x="264" y="403"/>
                  <a:pt x="295" y="413"/>
                  <a:pt x="338" y="413"/>
                </a:cubicBezTo>
                <a:cubicBezTo>
                  <a:pt x="376" y="413"/>
                  <a:pt x="423" y="405"/>
                  <a:pt x="466" y="375"/>
                </a:cubicBezTo>
                <a:cubicBezTo>
                  <a:pt x="549" y="320"/>
                  <a:pt x="577" y="174"/>
                  <a:pt x="577" y="174"/>
                </a:cubicBezTo>
                <a:cubicBezTo>
                  <a:pt x="577" y="174"/>
                  <a:pt x="528" y="149"/>
                  <a:pt x="468" y="149"/>
                </a:cubicBezTo>
                <a:cubicBezTo>
                  <a:pt x="438" y="149"/>
                  <a:pt x="406" y="155"/>
                  <a:pt x="376" y="174"/>
                </a:cubicBezTo>
                <a:cubicBezTo>
                  <a:pt x="292" y="229"/>
                  <a:pt x="264" y="320"/>
                  <a:pt x="264" y="375"/>
                </a:cubicBezTo>
                <a:cubicBezTo>
                  <a:pt x="264" y="320"/>
                  <a:pt x="264" y="229"/>
                  <a:pt x="230" y="146"/>
                </a:cubicBezTo>
                <a:cubicBezTo>
                  <a:pt x="202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9" name="Google Shape;1379;p16"/>
          <p:cNvSpPr/>
          <p:nvPr/>
        </p:nvSpPr>
        <p:spPr>
          <a:xfrm>
            <a:off x="1456939" y="1705460"/>
            <a:ext cx="60563" cy="47327"/>
          </a:xfrm>
          <a:custGeom>
            <a:avLst/>
            <a:gdLst/>
            <a:ahLst/>
            <a:cxnLst/>
            <a:rect l="l" t="t" r="r" b="b"/>
            <a:pathLst>
              <a:path w="668" h="522" extrusionOk="0">
                <a:moveTo>
                  <a:pt x="141" y="140"/>
                </a:moveTo>
                <a:cubicBezTo>
                  <a:pt x="143" y="142"/>
                  <a:pt x="145" y="144"/>
                  <a:pt x="147" y="147"/>
                </a:cubicBezTo>
                <a:cubicBezTo>
                  <a:pt x="174" y="147"/>
                  <a:pt x="202" y="174"/>
                  <a:pt x="230" y="230"/>
                </a:cubicBezTo>
                <a:lnTo>
                  <a:pt x="230" y="320"/>
                </a:lnTo>
                <a:lnTo>
                  <a:pt x="230" y="395"/>
                </a:lnTo>
                <a:lnTo>
                  <a:pt x="230" y="395"/>
                </a:lnTo>
                <a:cubicBezTo>
                  <a:pt x="220" y="391"/>
                  <a:pt x="211" y="385"/>
                  <a:pt x="202" y="376"/>
                </a:cubicBezTo>
                <a:cubicBezTo>
                  <a:pt x="174" y="376"/>
                  <a:pt x="174" y="348"/>
                  <a:pt x="147" y="320"/>
                </a:cubicBezTo>
                <a:cubicBezTo>
                  <a:pt x="147" y="285"/>
                  <a:pt x="119" y="258"/>
                  <a:pt x="119" y="230"/>
                </a:cubicBezTo>
                <a:cubicBezTo>
                  <a:pt x="119" y="190"/>
                  <a:pt x="133" y="164"/>
                  <a:pt x="141" y="140"/>
                </a:cubicBezTo>
                <a:close/>
                <a:moveTo>
                  <a:pt x="547" y="258"/>
                </a:moveTo>
                <a:cubicBezTo>
                  <a:pt x="539" y="305"/>
                  <a:pt x="512" y="352"/>
                  <a:pt x="466" y="376"/>
                </a:cubicBezTo>
                <a:cubicBezTo>
                  <a:pt x="432" y="403"/>
                  <a:pt x="379" y="403"/>
                  <a:pt x="351" y="403"/>
                </a:cubicBezTo>
                <a:lnTo>
                  <a:pt x="351" y="403"/>
                </a:lnTo>
                <a:cubicBezTo>
                  <a:pt x="354" y="385"/>
                  <a:pt x="361" y="363"/>
                  <a:pt x="376" y="348"/>
                </a:cubicBezTo>
                <a:cubicBezTo>
                  <a:pt x="376" y="320"/>
                  <a:pt x="404" y="285"/>
                  <a:pt x="431" y="285"/>
                </a:cubicBezTo>
                <a:cubicBezTo>
                  <a:pt x="466" y="258"/>
                  <a:pt x="494" y="258"/>
                  <a:pt x="522" y="258"/>
                </a:cubicBezTo>
                <a:close/>
                <a:moveTo>
                  <a:pt x="56" y="1"/>
                </a:moveTo>
                <a:lnTo>
                  <a:pt x="56" y="28"/>
                </a:lnTo>
                <a:cubicBezTo>
                  <a:pt x="29" y="28"/>
                  <a:pt x="29" y="56"/>
                  <a:pt x="29" y="84"/>
                </a:cubicBezTo>
                <a:cubicBezTo>
                  <a:pt x="29" y="147"/>
                  <a:pt x="1" y="174"/>
                  <a:pt x="1" y="230"/>
                </a:cubicBezTo>
                <a:cubicBezTo>
                  <a:pt x="1" y="258"/>
                  <a:pt x="29" y="320"/>
                  <a:pt x="29" y="376"/>
                </a:cubicBezTo>
                <a:cubicBezTo>
                  <a:pt x="56" y="431"/>
                  <a:pt x="119" y="459"/>
                  <a:pt x="174" y="494"/>
                </a:cubicBezTo>
                <a:cubicBezTo>
                  <a:pt x="202" y="494"/>
                  <a:pt x="230" y="522"/>
                  <a:pt x="230" y="522"/>
                </a:cubicBezTo>
                <a:lnTo>
                  <a:pt x="348" y="522"/>
                </a:lnTo>
                <a:cubicBezTo>
                  <a:pt x="404" y="522"/>
                  <a:pt x="466" y="522"/>
                  <a:pt x="522" y="494"/>
                </a:cubicBezTo>
                <a:cubicBezTo>
                  <a:pt x="577" y="431"/>
                  <a:pt x="605" y="376"/>
                  <a:pt x="640" y="320"/>
                </a:cubicBezTo>
                <a:cubicBezTo>
                  <a:pt x="667" y="320"/>
                  <a:pt x="667" y="285"/>
                  <a:pt x="667" y="258"/>
                </a:cubicBezTo>
                <a:lnTo>
                  <a:pt x="667" y="230"/>
                </a:lnTo>
                <a:lnTo>
                  <a:pt x="667" y="202"/>
                </a:lnTo>
                <a:cubicBezTo>
                  <a:pt x="667" y="174"/>
                  <a:pt x="640" y="174"/>
                  <a:pt x="640" y="174"/>
                </a:cubicBezTo>
                <a:cubicBezTo>
                  <a:pt x="640" y="174"/>
                  <a:pt x="577" y="147"/>
                  <a:pt x="522" y="147"/>
                </a:cubicBezTo>
                <a:cubicBezTo>
                  <a:pt x="466" y="147"/>
                  <a:pt x="404" y="174"/>
                  <a:pt x="376" y="202"/>
                </a:cubicBezTo>
                <a:cubicBezTo>
                  <a:pt x="362" y="209"/>
                  <a:pt x="349" y="216"/>
                  <a:pt x="338" y="224"/>
                </a:cubicBezTo>
                <a:lnTo>
                  <a:pt x="338" y="224"/>
                </a:lnTo>
                <a:cubicBezTo>
                  <a:pt x="334" y="208"/>
                  <a:pt x="329" y="191"/>
                  <a:pt x="320" y="174"/>
                </a:cubicBezTo>
                <a:cubicBezTo>
                  <a:pt x="292" y="112"/>
                  <a:pt x="230" y="56"/>
                  <a:pt x="202" y="28"/>
                </a:cubicBezTo>
                <a:cubicBezTo>
                  <a:pt x="174" y="28"/>
                  <a:pt x="147" y="1"/>
                  <a:pt x="147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0" name="Google Shape;1380;p16"/>
          <p:cNvSpPr/>
          <p:nvPr/>
        </p:nvSpPr>
        <p:spPr>
          <a:xfrm>
            <a:off x="1454401" y="1744536"/>
            <a:ext cx="52403" cy="34633"/>
          </a:xfrm>
          <a:custGeom>
            <a:avLst/>
            <a:gdLst/>
            <a:ahLst/>
            <a:cxnLst/>
            <a:rect l="l" t="t" r="r" b="b"/>
            <a:pathLst>
              <a:path w="578" h="382" extrusionOk="0">
                <a:moveTo>
                  <a:pt x="29" y="0"/>
                </a:moveTo>
                <a:cubicBezTo>
                  <a:pt x="29" y="0"/>
                  <a:pt x="1" y="174"/>
                  <a:pt x="57" y="292"/>
                </a:cubicBezTo>
                <a:cubicBezTo>
                  <a:pt x="112" y="375"/>
                  <a:pt x="258" y="375"/>
                  <a:pt x="258" y="375"/>
                </a:cubicBezTo>
                <a:cubicBezTo>
                  <a:pt x="258" y="375"/>
                  <a:pt x="285" y="382"/>
                  <a:pt x="321" y="382"/>
                </a:cubicBezTo>
                <a:cubicBezTo>
                  <a:pt x="368" y="382"/>
                  <a:pt x="428" y="371"/>
                  <a:pt x="459" y="320"/>
                </a:cubicBezTo>
                <a:cubicBezTo>
                  <a:pt x="550" y="236"/>
                  <a:pt x="577" y="118"/>
                  <a:pt x="577" y="118"/>
                </a:cubicBezTo>
                <a:cubicBezTo>
                  <a:pt x="577" y="118"/>
                  <a:pt x="530" y="100"/>
                  <a:pt x="473" y="100"/>
                </a:cubicBezTo>
                <a:cubicBezTo>
                  <a:pt x="431" y="100"/>
                  <a:pt x="384" y="110"/>
                  <a:pt x="348" y="146"/>
                </a:cubicBezTo>
                <a:cubicBezTo>
                  <a:pt x="286" y="202"/>
                  <a:pt x="258" y="292"/>
                  <a:pt x="258" y="347"/>
                </a:cubicBezTo>
                <a:cubicBezTo>
                  <a:pt x="258" y="292"/>
                  <a:pt x="258" y="202"/>
                  <a:pt x="230" y="118"/>
                </a:cubicBezTo>
                <a:cubicBezTo>
                  <a:pt x="175" y="28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1" name="Google Shape;1381;p16"/>
          <p:cNvSpPr/>
          <p:nvPr/>
        </p:nvSpPr>
        <p:spPr>
          <a:xfrm>
            <a:off x="1451952" y="1739459"/>
            <a:ext cx="59837" cy="44787"/>
          </a:xfrm>
          <a:custGeom>
            <a:avLst/>
            <a:gdLst/>
            <a:ahLst/>
            <a:cxnLst/>
            <a:rect l="l" t="t" r="r" b="b"/>
            <a:pathLst>
              <a:path w="660" h="494" extrusionOk="0">
                <a:moveTo>
                  <a:pt x="537" y="202"/>
                </a:moveTo>
                <a:cubicBezTo>
                  <a:pt x="519" y="250"/>
                  <a:pt x="511" y="301"/>
                  <a:pt x="459" y="348"/>
                </a:cubicBezTo>
                <a:cubicBezTo>
                  <a:pt x="438" y="368"/>
                  <a:pt x="388" y="374"/>
                  <a:pt x="348" y="375"/>
                </a:cubicBezTo>
                <a:lnTo>
                  <a:pt x="348" y="375"/>
                </a:lnTo>
                <a:cubicBezTo>
                  <a:pt x="351" y="357"/>
                  <a:pt x="357" y="338"/>
                  <a:pt x="375" y="320"/>
                </a:cubicBezTo>
                <a:cubicBezTo>
                  <a:pt x="375" y="292"/>
                  <a:pt x="403" y="258"/>
                  <a:pt x="431" y="258"/>
                </a:cubicBezTo>
                <a:cubicBezTo>
                  <a:pt x="459" y="230"/>
                  <a:pt x="486" y="202"/>
                  <a:pt x="521" y="202"/>
                </a:cubicBezTo>
                <a:close/>
                <a:moveTo>
                  <a:pt x="111" y="147"/>
                </a:moveTo>
                <a:cubicBezTo>
                  <a:pt x="139" y="147"/>
                  <a:pt x="174" y="174"/>
                  <a:pt x="202" y="202"/>
                </a:cubicBezTo>
                <a:cubicBezTo>
                  <a:pt x="225" y="249"/>
                  <a:pt x="229" y="321"/>
                  <a:pt x="229" y="376"/>
                </a:cubicBezTo>
                <a:lnTo>
                  <a:pt x="229" y="376"/>
                </a:lnTo>
                <a:cubicBezTo>
                  <a:pt x="202" y="348"/>
                  <a:pt x="174" y="348"/>
                  <a:pt x="139" y="320"/>
                </a:cubicBezTo>
                <a:cubicBezTo>
                  <a:pt x="111" y="292"/>
                  <a:pt x="111" y="230"/>
                  <a:pt x="111" y="174"/>
                </a:cubicBezTo>
                <a:lnTo>
                  <a:pt x="111" y="147"/>
                </a:lnTo>
                <a:close/>
                <a:moveTo>
                  <a:pt x="56" y="1"/>
                </a:moveTo>
                <a:cubicBezTo>
                  <a:pt x="28" y="1"/>
                  <a:pt x="28" y="1"/>
                  <a:pt x="28" y="28"/>
                </a:cubicBezTo>
                <a:lnTo>
                  <a:pt x="0" y="28"/>
                </a:lnTo>
                <a:lnTo>
                  <a:pt x="0" y="56"/>
                </a:lnTo>
                <a:lnTo>
                  <a:pt x="0" y="174"/>
                </a:lnTo>
                <a:cubicBezTo>
                  <a:pt x="0" y="230"/>
                  <a:pt x="0" y="320"/>
                  <a:pt x="28" y="376"/>
                </a:cubicBezTo>
                <a:cubicBezTo>
                  <a:pt x="84" y="431"/>
                  <a:pt x="139" y="466"/>
                  <a:pt x="202" y="494"/>
                </a:cubicBezTo>
                <a:lnTo>
                  <a:pt x="313" y="494"/>
                </a:lnTo>
                <a:cubicBezTo>
                  <a:pt x="375" y="494"/>
                  <a:pt x="459" y="494"/>
                  <a:pt x="549" y="431"/>
                </a:cubicBezTo>
                <a:cubicBezTo>
                  <a:pt x="604" y="376"/>
                  <a:pt x="632" y="320"/>
                  <a:pt x="632" y="258"/>
                </a:cubicBezTo>
                <a:cubicBezTo>
                  <a:pt x="632" y="230"/>
                  <a:pt x="632" y="202"/>
                  <a:pt x="660" y="202"/>
                </a:cubicBezTo>
                <a:lnTo>
                  <a:pt x="660" y="174"/>
                </a:lnTo>
                <a:cubicBezTo>
                  <a:pt x="660" y="147"/>
                  <a:pt x="660" y="147"/>
                  <a:pt x="632" y="119"/>
                </a:cubicBezTo>
                <a:lnTo>
                  <a:pt x="604" y="119"/>
                </a:lnTo>
                <a:cubicBezTo>
                  <a:pt x="604" y="119"/>
                  <a:pt x="577" y="84"/>
                  <a:pt x="521" y="84"/>
                </a:cubicBezTo>
                <a:cubicBezTo>
                  <a:pt x="486" y="84"/>
                  <a:pt x="403" y="119"/>
                  <a:pt x="347" y="174"/>
                </a:cubicBezTo>
                <a:cubicBezTo>
                  <a:pt x="336" y="183"/>
                  <a:pt x="326" y="192"/>
                  <a:pt x="316" y="202"/>
                </a:cubicBezTo>
                <a:lnTo>
                  <a:pt x="316" y="202"/>
                </a:lnTo>
                <a:cubicBezTo>
                  <a:pt x="308" y="182"/>
                  <a:pt x="298" y="164"/>
                  <a:pt x="285" y="147"/>
                </a:cubicBezTo>
                <a:cubicBezTo>
                  <a:pt x="257" y="84"/>
                  <a:pt x="202" y="56"/>
                  <a:pt x="174" y="28"/>
                </a:cubicBezTo>
                <a:cubicBezTo>
                  <a:pt x="139" y="28"/>
                  <a:pt x="111" y="1"/>
                  <a:pt x="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2" name="Google Shape;1382;p16"/>
          <p:cNvSpPr/>
          <p:nvPr/>
        </p:nvSpPr>
        <p:spPr>
          <a:xfrm>
            <a:off x="1451952" y="1781616"/>
            <a:ext cx="52312" cy="31641"/>
          </a:xfrm>
          <a:custGeom>
            <a:avLst/>
            <a:gdLst/>
            <a:ahLst/>
            <a:cxnLst/>
            <a:rect l="l" t="t" r="r" b="b"/>
            <a:pathLst>
              <a:path w="577" h="349" extrusionOk="0">
                <a:moveTo>
                  <a:pt x="28" y="1"/>
                </a:moveTo>
                <a:cubicBezTo>
                  <a:pt x="28" y="1"/>
                  <a:pt x="0" y="175"/>
                  <a:pt x="84" y="258"/>
                </a:cubicBezTo>
                <a:cubicBezTo>
                  <a:pt x="174" y="348"/>
                  <a:pt x="285" y="348"/>
                  <a:pt x="285" y="348"/>
                </a:cubicBezTo>
                <a:cubicBezTo>
                  <a:pt x="285" y="348"/>
                  <a:pt x="431" y="313"/>
                  <a:pt x="486" y="230"/>
                </a:cubicBezTo>
                <a:cubicBezTo>
                  <a:pt x="577" y="140"/>
                  <a:pt x="577" y="1"/>
                  <a:pt x="577" y="1"/>
                </a:cubicBezTo>
                <a:lnTo>
                  <a:pt x="577" y="1"/>
                </a:lnTo>
                <a:cubicBezTo>
                  <a:pt x="577" y="1"/>
                  <a:pt x="431" y="1"/>
                  <a:pt x="347" y="84"/>
                </a:cubicBezTo>
                <a:cubicBezTo>
                  <a:pt x="313" y="140"/>
                  <a:pt x="285" y="230"/>
                  <a:pt x="285" y="286"/>
                </a:cubicBezTo>
                <a:cubicBezTo>
                  <a:pt x="285" y="230"/>
                  <a:pt x="257" y="140"/>
                  <a:pt x="229" y="84"/>
                </a:cubicBezTo>
                <a:cubicBezTo>
                  <a:pt x="139" y="1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3" name="Google Shape;1383;p16"/>
          <p:cNvSpPr/>
          <p:nvPr/>
        </p:nvSpPr>
        <p:spPr>
          <a:xfrm>
            <a:off x="1448779" y="1775995"/>
            <a:ext cx="66184" cy="42249"/>
          </a:xfrm>
          <a:custGeom>
            <a:avLst/>
            <a:gdLst/>
            <a:ahLst/>
            <a:cxnLst/>
            <a:rect l="l" t="t" r="r" b="b"/>
            <a:pathLst>
              <a:path w="730" h="466" extrusionOk="0">
                <a:moveTo>
                  <a:pt x="539" y="127"/>
                </a:moveTo>
                <a:cubicBezTo>
                  <a:pt x="520" y="179"/>
                  <a:pt x="516" y="242"/>
                  <a:pt x="494" y="264"/>
                </a:cubicBezTo>
                <a:cubicBezTo>
                  <a:pt x="466" y="292"/>
                  <a:pt x="438" y="320"/>
                  <a:pt x="410" y="320"/>
                </a:cubicBezTo>
                <a:cubicBezTo>
                  <a:pt x="402" y="320"/>
                  <a:pt x="392" y="323"/>
                  <a:pt x="384" y="326"/>
                </a:cubicBezTo>
                <a:lnTo>
                  <a:pt x="384" y="326"/>
                </a:lnTo>
                <a:cubicBezTo>
                  <a:pt x="390" y="278"/>
                  <a:pt x="414" y="228"/>
                  <a:pt x="438" y="174"/>
                </a:cubicBezTo>
                <a:cubicBezTo>
                  <a:pt x="456" y="156"/>
                  <a:pt x="502" y="137"/>
                  <a:pt x="539" y="127"/>
                </a:cubicBezTo>
                <a:close/>
                <a:moveTo>
                  <a:pt x="119" y="119"/>
                </a:moveTo>
                <a:cubicBezTo>
                  <a:pt x="146" y="119"/>
                  <a:pt x="174" y="146"/>
                  <a:pt x="209" y="174"/>
                </a:cubicBezTo>
                <a:cubicBezTo>
                  <a:pt x="232" y="225"/>
                  <a:pt x="254" y="290"/>
                  <a:pt x="262" y="343"/>
                </a:cubicBezTo>
                <a:lnTo>
                  <a:pt x="262" y="343"/>
                </a:lnTo>
                <a:cubicBezTo>
                  <a:pt x="256" y="339"/>
                  <a:pt x="249" y="332"/>
                  <a:pt x="237" y="320"/>
                </a:cubicBezTo>
                <a:cubicBezTo>
                  <a:pt x="209" y="320"/>
                  <a:pt x="174" y="320"/>
                  <a:pt x="174" y="292"/>
                </a:cubicBezTo>
                <a:cubicBezTo>
                  <a:pt x="146" y="264"/>
                  <a:pt x="119" y="237"/>
                  <a:pt x="119" y="174"/>
                </a:cubicBezTo>
                <a:lnTo>
                  <a:pt x="119" y="119"/>
                </a:lnTo>
                <a:close/>
                <a:moveTo>
                  <a:pt x="0" y="0"/>
                </a:moveTo>
                <a:lnTo>
                  <a:pt x="0" y="28"/>
                </a:lnTo>
                <a:lnTo>
                  <a:pt x="0" y="63"/>
                </a:lnTo>
                <a:lnTo>
                  <a:pt x="0" y="91"/>
                </a:lnTo>
                <a:lnTo>
                  <a:pt x="0" y="202"/>
                </a:lnTo>
                <a:cubicBezTo>
                  <a:pt x="0" y="264"/>
                  <a:pt x="35" y="320"/>
                  <a:pt x="91" y="348"/>
                </a:cubicBezTo>
                <a:cubicBezTo>
                  <a:pt x="119" y="410"/>
                  <a:pt x="146" y="438"/>
                  <a:pt x="209" y="438"/>
                </a:cubicBezTo>
                <a:cubicBezTo>
                  <a:pt x="237" y="466"/>
                  <a:pt x="264" y="466"/>
                  <a:pt x="292" y="466"/>
                </a:cubicBezTo>
                <a:lnTo>
                  <a:pt x="382" y="466"/>
                </a:lnTo>
                <a:cubicBezTo>
                  <a:pt x="410" y="438"/>
                  <a:pt x="521" y="410"/>
                  <a:pt x="584" y="348"/>
                </a:cubicBezTo>
                <a:cubicBezTo>
                  <a:pt x="612" y="292"/>
                  <a:pt x="639" y="202"/>
                  <a:pt x="639" y="174"/>
                </a:cubicBezTo>
                <a:cubicBezTo>
                  <a:pt x="639" y="146"/>
                  <a:pt x="667" y="119"/>
                  <a:pt x="667" y="91"/>
                </a:cubicBezTo>
                <a:lnTo>
                  <a:pt x="662" y="88"/>
                </a:lnTo>
                <a:lnTo>
                  <a:pt x="662" y="88"/>
                </a:lnTo>
                <a:lnTo>
                  <a:pt x="730" y="0"/>
                </a:lnTo>
                <a:lnTo>
                  <a:pt x="584" y="0"/>
                </a:lnTo>
                <a:cubicBezTo>
                  <a:pt x="521" y="0"/>
                  <a:pt x="410" y="28"/>
                  <a:pt x="348" y="119"/>
                </a:cubicBezTo>
                <a:cubicBezTo>
                  <a:pt x="336" y="130"/>
                  <a:pt x="326" y="144"/>
                  <a:pt x="317" y="159"/>
                </a:cubicBezTo>
                <a:lnTo>
                  <a:pt x="317" y="159"/>
                </a:lnTo>
                <a:cubicBezTo>
                  <a:pt x="309" y="145"/>
                  <a:pt x="301" y="132"/>
                  <a:pt x="292" y="119"/>
                </a:cubicBezTo>
                <a:cubicBezTo>
                  <a:pt x="264" y="63"/>
                  <a:pt x="209" y="28"/>
                  <a:pt x="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4" name="Google Shape;1384;p16"/>
          <p:cNvSpPr/>
          <p:nvPr/>
        </p:nvSpPr>
        <p:spPr>
          <a:xfrm>
            <a:off x="1454401" y="1809993"/>
            <a:ext cx="52403" cy="35087"/>
          </a:xfrm>
          <a:custGeom>
            <a:avLst/>
            <a:gdLst/>
            <a:ahLst/>
            <a:cxnLst/>
            <a:rect l="l" t="t" r="r" b="b"/>
            <a:pathLst>
              <a:path w="578" h="387" extrusionOk="0">
                <a:moveTo>
                  <a:pt x="550" y="0"/>
                </a:moveTo>
                <a:lnTo>
                  <a:pt x="550" y="0"/>
                </a:lnTo>
                <a:cubicBezTo>
                  <a:pt x="550" y="0"/>
                  <a:pt x="404" y="0"/>
                  <a:pt x="348" y="118"/>
                </a:cubicBezTo>
                <a:cubicBezTo>
                  <a:pt x="320" y="174"/>
                  <a:pt x="320" y="292"/>
                  <a:pt x="320" y="320"/>
                </a:cubicBezTo>
                <a:cubicBezTo>
                  <a:pt x="320" y="292"/>
                  <a:pt x="286" y="174"/>
                  <a:pt x="202" y="118"/>
                </a:cubicBezTo>
                <a:cubicBezTo>
                  <a:pt x="148" y="68"/>
                  <a:pt x="87" y="58"/>
                  <a:pt x="46" y="58"/>
                </a:cubicBezTo>
                <a:cubicBezTo>
                  <a:pt x="19" y="58"/>
                  <a:pt x="1" y="63"/>
                  <a:pt x="1" y="63"/>
                </a:cubicBezTo>
                <a:cubicBezTo>
                  <a:pt x="1" y="63"/>
                  <a:pt x="1" y="237"/>
                  <a:pt x="112" y="320"/>
                </a:cubicBezTo>
                <a:cubicBezTo>
                  <a:pt x="168" y="376"/>
                  <a:pt x="234" y="386"/>
                  <a:pt x="277" y="386"/>
                </a:cubicBezTo>
                <a:cubicBezTo>
                  <a:pt x="303" y="386"/>
                  <a:pt x="320" y="382"/>
                  <a:pt x="320" y="382"/>
                </a:cubicBezTo>
                <a:cubicBezTo>
                  <a:pt x="320" y="382"/>
                  <a:pt x="459" y="348"/>
                  <a:pt x="522" y="264"/>
                </a:cubicBezTo>
                <a:cubicBezTo>
                  <a:pt x="577" y="146"/>
                  <a:pt x="550" y="0"/>
                  <a:pt x="550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5" name="Google Shape;1385;p16"/>
          <p:cNvSpPr/>
          <p:nvPr/>
        </p:nvSpPr>
        <p:spPr>
          <a:xfrm>
            <a:off x="1448780" y="1804917"/>
            <a:ext cx="60563" cy="44787"/>
          </a:xfrm>
          <a:custGeom>
            <a:avLst/>
            <a:gdLst/>
            <a:ahLst/>
            <a:cxnLst/>
            <a:rect l="l" t="t" r="r" b="b"/>
            <a:pathLst>
              <a:path w="668" h="494" extrusionOk="0">
                <a:moveTo>
                  <a:pt x="556" y="147"/>
                </a:moveTo>
                <a:cubicBezTo>
                  <a:pt x="556" y="174"/>
                  <a:pt x="556" y="230"/>
                  <a:pt x="521" y="293"/>
                </a:cubicBezTo>
                <a:cubicBezTo>
                  <a:pt x="494" y="320"/>
                  <a:pt x="466" y="348"/>
                  <a:pt x="438" y="348"/>
                </a:cubicBezTo>
                <a:lnTo>
                  <a:pt x="438" y="320"/>
                </a:lnTo>
                <a:cubicBezTo>
                  <a:pt x="438" y="293"/>
                  <a:pt x="438" y="230"/>
                  <a:pt x="466" y="202"/>
                </a:cubicBezTo>
                <a:cubicBezTo>
                  <a:pt x="494" y="174"/>
                  <a:pt x="521" y="147"/>
                  <a:pt x="556" y="147"/>
                </a:cubicBezTo>
                <a:close/>
                <a:moveTo>
                  <a:pt x="120" y="175"/>
                </a:moveTo>
                <a:lnTo>
                  <a:pt x="120" y="175"/>
                </a:lnTo>
                <a:cubicBezTo>
                  <a:pt x="167" y="176"/>
                  <a:pt x="214" y="184"/>
                  <a:pt x="237" y="230"/>
                </a:cubicBezTo>
                <a:cubicBezTo>
                  <a:pt x="283" y="259"/>
                  <a:pt x="311" y="323"/>
                  <a:pt x="318" y="376"/>
                </a:cubicBezTo>
                <a:lnTo>
                  <a:pt x="318" y="376"/>
                </a:lnTo>
                <a:cubicBezTo>
                  <a:pt x="289" y="376"/>
                  <a:pt x="236" y="375"/>
                  <a:pt x="209" y="348"/>
                </a:cubicBezTo>
                <a:cubicBezTo>
                  <a:pt x="174" y="320"/>
                  <a:pt x="146" y="265"/>
                  <a:pt x="146" y="202"/>
                </a:cubicBezTo>
                <a:cubicBezTo>
                  <a:pt x="128" y="202"/>
                  <a:pt x="122" y="191"/>
                  <a:pt x="120" y="175"/>
                </a:cubicBezTo>
                <a:close/>
                <a:moveTo>
                  <a:pt x="584" y="1"/>
                </a:moveTo>
                <a:lnTo>
                  <a:pt x="584" y="12"/>
                </a:lnTo>
                <a:lnTo>
                  <a:pt x="584" y="12"/>
                </a:lnTo>
                <a:cubicBezTo>
                  <a:pt x="562" y="20"/>
                  <a:pt x="529" y="29"/>
                  <a:pt x="494" y="29"/>
                </a:cubicBezTo>
                <a:cubicBezTo>
                  <a:pt x="466" y="56"/>
                  <a:pt x="410" y="91"/>
                  <a:pt x="348" y="147"/>
                </a:cubicBezTo>
                <a:cubicBezTo>
                  <a:pt x="344" y="155"/>
                  <a:pt x="340" y="163"/>
                  <a:pt x="337" y="171"/>
                </a:cubicBezTo>
                <a:lnTo>
                  <a:pt x="337" y="171"/>
                </a:lnTo>
                <a:cubicBezTo>
                  <a:pt x="332" y="163"/>
                  <a:pt x="326" y="155"/>
                  <a:pt x="320" y="147"/>
                </a:cubicBezTo>
                <a:cubicBezTo>
                  <a:pt x="237" y="56"/>
                  <a:pt x="146" y="56"/>
                  <a:pt x="91" y="56"/>
                </a:cubicBezTo>
                <a:lnTo>
                  <a:pt x="35" y="56"/>
                </a:lnTo>
                <a:lnTo>
                  <a:pt x="35" y="91"/>
                </a:lnTo>
                <a:lnTo>
                  <a:pt x="0" y="91"/>
                </a:lnTo>
                <a:lnTo>
                  <a:pt x="0" y="119"/>
                </a:lnTo>
                <a:lnTo>
                  <a:pt x="0" y="174"/>
                </a:lnTo>
                <a:cubicBezTo>
                  <a:pt x="0" y="202"/>
                  <a:pt x="35" y="230"/>
                  <a:pt x="35" y="293"/>
                </a:cubicBezTo>
                <a:cubicBezTo>
                  <a:pt x="63" y="348"/>
                  <a:pt x="91" y="376"/>
                  <a:pt x="119" y="438"/>
                </a:cubicBezTo>
                <a:cubicBezTo>
                  <a:pt x="174" y="494"/>
                  <a:pt x="264" y="494"/>
                  <a:pt x="320" y="494"/>
                </a:cubicBezTo>
                <a:lnTo>
                  <a:pt x="438" y="494"/>
                </a:lnTo>
                <a:cubicBezTo>
                  <a:pt x="494" y="466"/>
                  <a:pt x="584" y="438"/>
                  <a:pt x="639" y="348"/>
                </a:cubicBezTo>
                <a:cubicBezTo>
                  <a:pt x="667" y="265"/>
                  <a:pt x="667" y="202"/>
                  <a:pt x="667" y="147"/>
                </a:cubicBezTo>
                <a:lnTo>
                  <a:pt x="667" y="91"/>
                </a:lnTo>
                <a:lnTo>
                  <a:pt x="667" y="56"/>
                </a:lnTo>
                <a:lnTo>
                  <a:pt x="612" y="56"/>
                </a:lnTo>
                <a:lnTo>
                  <a:pt x="612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6" name="Google Shape;1386;p16"/>
          <p:cNvSpPr/>
          <p:nvPr/>
        </p:nvSpPr>
        <p:spPr>
          <a:xfrm>
            <a:off x="1459477" y="1838915"/>
            <a:ext cx="52312" cy="38804"/>
          </a:xfrm>
          <a:custGeom>
            <a:avLst/>
            <a:gdLst/>
            <a:ahLst/>
            <a:cxnLst/>
            <a:rect l="l" t="t" r="r" b="b"/>
            <a:pathLst>
              <a:path w="577" h="428" extrusionOk="0">
                <a:moveTo>
                  <a:pt x="549" y="1"/>
                </a:moveTo>
                <a:cubicBezTo>
                  <a:pt x="549" y="1"/>
                  <a:pt x="403" y="29"/>
                  <a:pt x="376" y="147"/>
                </a:cubicBezTo>
                <a:cubicBezTo>
                  <a:pt x="320" y="202"/>
                  <a:pt x="348" y="320"/>
                  <a:pt x="376" y="348"/>
                </a:cubicBezTo>
                <a:cubicBezTo>
                  <a:pt x="348" y="320"/>
                  <a:pt x="292" y="237"/>
                  <a:pt x="230" y="174"/>
                </a:cubicBezTo>
                <a:cubicBezTo>
                  <a:pt x="194" y="139"/>
                  <a:pt x="147" y="129"/>
                  <a:pt x="105" y="129"/>
                </a:cubicBezTo>
                <a:cubicBezTo>
                  <a:pt x="48" y="129"/>
                  <a:pt x="1" y="147"/>
                  <a:pt x="1" y="147"/>
                </a:cubicBezTo>
                <a:cubicBezTo>
                  <a:pt x="1" y="147"/>
                  <a:pt x="56" y="320"/>
                  <a:pt x="146" y="376"/>
                </a:cubicBezTo>
                <a:cubicBezTo>
                  <a:pt x="199" y="416"/>
                  <a:pt x="251" y="427"/>
                  <a:pt x="292" y="427"/>
                </a:cubicBezTo>
                <a:cubicBezTo>
                  <a:pt x="342" y="427"/>
                  <a:pt x="376" y="411"/>
                  <a:pt x="376" y="411"/>
                </a:cubicBezTo>
                <a:cubicBezTo>
                  <a:pt x="376" y="411"/>
                  <a:pt x="494" y="348"/>
                  <a:pt x="549" y="265"/>
                </a:cubicBezTo>
                <a:cubicBezTo>
                  <a:pt x="577" y="147"/>
                  <a:pt x="549" y="1"/>
                  <a:pt x="549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7" name="Google Shape;1387;p16"/>
          <p:cNvSpPr/>
          <p:nvPr/>
        </p:nvSpPr>
        <p:spPr>
          <a:xfrm>
            <a:off x="1454401" y="1833928"/>
            <a:ext cx="60563" cy="47327"/>
          </a:xfrm>
          <a:custGeom>
            <a:avLst/>
            <a:gdLst/>
            <a:ahLst/>
            <a:cxnLst/>
            <a:rect l="l" t="t" r="r" b="b"/>
            <a:pathLst>
              <a:path w="668" h="522" extrusionOk="0">
                <a:moveTo>
                  <a:pt x="550" y="146"/>
                </a:moveTo>
                <a:lnTo>
                  <a:pt x="550" y="202"/>
                </a:lnTo>
                <a:lnTo>
                  <a:pt x="550" y="292"/>
                </a:lnTo>
                <a:cubicBezTo>
                  <a:pt x="522" y="320"/>
                  <a:pt x="494" y="348"/>
                  <a:pt x="459" y="375"/>
                </a:cubicBezTo>
                <a:lnTo>
                  <a:pt x="459" y="292"/>
                </a:lnTo>
                <a:lnTo>
                  <a:pt x="459" y="202"/>
                </a:lnTo>
                <a:cubicBezTo>
                  <a:pt x="494" y="174"/>
                  <a:pt x="522" y="146"/>
                  <a:pt x="550" y="146"/>
                </a:cubicBezTo>
                <a:close/>
                <a:moveTo>
                  <a:pt x="147" y="229"/>
                </a:moveTo>
                <a:cubicBezTo>
                  <a:pt x="175" y="229"/>
                  <a:pt x="230" y="257"/>
                  <a:pt x="258" y="257"/>
                </a:cubicBezTo>
                <a:cubicBezTo>
                  <a:pt x="306" y="305"/>
                  <a:pt x="333" y="365"/>
                  <a:pt x="356" y="403"/>
                </a:cubicBezTo>
                <a:lnTo>
                  <a:pt x="230" y="403"/>
                </a:lnTo>
                <a:cubicBezTo>
                  <a:pt x="202" y="375"/>
                  <a:pt x="175" y="320"/>
                  <a:pt x="147" y="257"/>
                </a:cubicBezTo>
                <a:cubicBezTo>
                  <a:pt x="147" y="243"/>
                  <a:pt x="147" y="236"/>
                  <a:pt x="143" y="230"/>
                </a:cubicBezTo>
                <a:lnTo>
                  <a:pt x="143" y="230"/>
                </a:lnTo>
                <a:cubicBezTo>
                  <a:pt x="144" y="230"/>
                  <a:pt x="145" y="229"/>
                  <a:pt x="147" y="229"/>
                </a:cubicBezTo>
                <a:close/>
                <a:moveTo>
                  <a:pt x="577" y="0"/>
                </a:moveTo>
                <a:lnTo>
                  <a:pt x="577" y="0"/>
                </a:lnTo>
                <a:lnTo>
                  <a:pt x="577" y="0"/>
                </a:lnTo>
                <a:cubicBezTo>
                  <a:pt x="577" y="1"/>
                  <a:pt x="549" y="28"/>
                  <a:pt x="494" y="28"/>
                </a:cubicBezTo>
                <a:cubicBezTo>
                  <a:pt x="459" y="56"/>
                  <a:pt x="404" y="118"/>
                  <a:pt x="376" y="174"/>
                </a:cubicBezTo>
                <a:cubicBezTo>
                  <a:pt x="368" y="182"/>
                  <a:pt x="362" y="193"/>
                  <a:pt x="358" y="205"/>
                </a:cubicBezTo>
                <a:lnTo>
                  <a:pt x="358" y="205"/>
                </a:lnTo>
                <a:cubicBezTo>
                  <a:pt x="346" y="193"/>
                  <a:pt x="334" y="183"/>
                  <a:pt x="320" y="174"/>
                </a:cubicBezTo>
                <a:cubicBezTo>
                  <a:pt x="258" y="146"/>
                  <a:pt x="202" y="118"/>
                  <a:pt x="147" y="118"/>
                </a:cubicBezTo>
                <a:lnTo>
                  <a:pt x="84" y="118"/>
                </a:lnTo>
                <a:lnTo>
                  <a:pt x="57" y="146"/>
                </a:lnTo>
                <a:lnTo>
                  <a:pt x="29" y="146"/>
                </a:lnTo>
                <a:lnTo>
                  <a:pt x="1" y="174"/>
                </a:lnTo>
                <a:lnTo>
                  <a:pt x="1" y="202"/>
                </a:lnTo>
                <a:cubicBezTo>
                  <a:pt x="1" y="202"/>
                  <a:pt x="1" y="229"/>
                  <a:pt x="29" y="229"/>
                </a:cubicBezTo>
                <a:cubicBezTo>
                  <a:pt x="29" y="292"/>
                  <a:pt x="57" y="320"/>
                  <a:pt x="57" y="375"/>
                </a:cubicBezTo>
                <a:cubicBezTo>
                  <a:pt x="84" y="403"/>
                  <a:pt x="112" y="466"/>
                  <a:pt x="175" y="493"/>
                </a:cubicBezTo>
                <a:cubicBezTo>
                  <a:pt x="230" y="521"/>
                  <a:pt x="286" y="521"/>
                  <a:pt x="320" y="521"/>
                </a:cubicBezTo>
                <a:lnTo>
                  <a:pt x="459" y="521"/>
                </a:lnTo>
                <a:cubicBezTo>
                  <a:pt x="459" y="493"/>
                  <a:pt x="494" y="493"/>
                  <a:pt x="550" y="466"/>
                </a:cubicBezTo>
                <a:cubicBezTo>
                  <a:pt x="577" y="431"/>
                  <a:pt x="633" y="375"/>
                  <a:pt x="668" y="320"/>
                </a:cubicBezTo>
                <a:lnTo>
                  <a:pt x="668" y="202"/>
                </a:lnTo>
                <a:lnTo>
                  <a:pt x="668" y="84"/>
                </a:lnTo>
                <a:lnTo>
                  <a:pt x="668" y="56"/>
                </a:lnTo>
                <a:lnTo>
                  <a:pt x="605" y="56"/>
                </a:lnTo>
                <a:lnTo>
                  <a:pt x="577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8" name="Google Shape;1388;p16"/>
          <p:cNvSpPr/>
          <p:nvPr/>
        </p:nvSpPr>
        <p:spPr>
          <a:xfrm>
            <a:off x="1470175" y="1867927"/>
            <a:ext cx="52312" cy="40345"/>
          </a:xfrm>
          <a:custGeom>
            <a:avLst/>
            <a:gdLst/>
            <a:ahLst/>
            <a:cxnLst/>
            <a:rect l="l" t="t" r="r" b="b"/>
            <a:pathLst>
              <a:path w="577" h="445" extrusionOk="0">
                <a:moveTo>
                  <a:pt x="521" y="0"/>
                </a:moveTo>
                <a:cubicBezTo>
                  <a:pt x="521" y="0"/>
                  <a:pt x="403" y="28"/>
                  <a:pt x="376" y="146"/>
                </a:cubicBezTo>
                <a:cubicBezTo>
                  <a:pt x="348" y="229"/>
                  <a:pt x="376" y="320"/>
                  <a:pt x="403" y="375"/>
                </a:cubicBezTo>
                <a:cubicBezTo>
                  <a:pt x="376" y="320"/>
                  <a:pt x="320" y="229"/>
                  <a:pt x="230" y="202"/>
                </a:cubicBezTo>
                <a:cubicBezTo>
                  <a:pt x="202" y="183"/>
                  <a:pt x="167" y="177"/>
                  <a:pt x="133" y="177"/>
                </a:cubicBezTo>
                <a:cubicBezTo>
                  <a:pt x="65" y="177"/>
                  <a:pt x="1" y="202"/>
                  <a:pt x="1" y="202"/>
                </a:cubicBezTo>
                <a:cubicBezTo>
                  <a:pt x="1" y="202"/>
                  <a:pt x="84" y="375"/>
                  <a:pt x="202" y="438"/>
                </a:cubicBezTo>
                <a:cubicBezTo>
                  <a:pt x="223" y="443"/>
                  <a:pt x="244" y="445"/>
                  <a:pt x="263" y="445"/>
                </a:cubicBezTo>
                <a:cubicBezTo>
                  <a:pt x="348" y="445"/>
                  <a:pt x="403" y="403"/>
                  <a:pt x="403" y="403"/>
                </a:cubicBezTo>
                <a:cubicBezTo>
                  <a:pt x="431" y="403"/>
                  <a:pt x="549" y="347"/>
                  <a:pt x="549" y="229"/>
                </a:cubicBezTo>
                <a:cubicBezTo>
                  <a:pt x="577" y="118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9" name="Google Shape;1389;p16"/>
          <p:cNvSpPr/>
          <p:nvPr/>
        </p:nvSpPr>
        <p:spPr>
          <a:xfrm>
            <a:off x="1464553" y="1862849"/>
            <a:ext cx="63011" cy="49864"/>
          </a:xfrm>
          <a:custGeom>
            <a:avLst/>
            <a:gdLst/>
            <a:ahLst/>
            <a:cxnLst/>
            <a:rect l="l" t="t" r="r" b="b"/>
            <a:pathLst>
              <a:path w="695" h="550" extrusionOk="0">
                <a:moveTo>
                  <a:pt x="556" y="147"/>
                </a:moveTo>
                <a:cubicBezTo>
                  <a:pt x="556" y="174"/>
                  <a:pt x="583" y="202"/>
                  <a:pt x="583" y="230"/>
                </a:cubicBezTo>
                <a:cubicBezTo>
                  <a:pt x="583" y="258"/>
                  <a:pt x="583" y="258"/>
                  <a:pt x="556" y="285"/>
                </a:cubicBezTo>
                <a:cubicBezTo>
                  <a:pt x="556" y="319"/>
                  <a:pt x="524" y="345"/>
                  <a:pt x="497" y="372"/>
                </a:cubicBezTo>
                <a:lnTo>
                  <a:pt x="497" y="372"/>
                </a:lnTo>
                <a:cubicBezTo>
                  <a:pt x="479" y="342"/>
                  <a:pt x="465" y="302"/>
                  <a:pt x="465" y="258"/>
                </a:cubicBezTo>
                <a:cubicBezTo>
                  <a:pt x="465" y="258"/>
                  <a:pt x="465" y="230"/>
                  <a:pt x="493" y="230"/>
                </a:cubicBezTo>
                <a:cubicBezTo>
                  <a:pt x="493" y="174"/>
                  <a:pt x="521" y="147"/>
                  <a:pt x="556" y="147"/>
                </a:cubicBezTo>
                <a:close/>
                <a:moveTo>
                  <a:pt x="174" y="285"/>
                </a:moveTo>
                <a:cubicBezTo>
                  <a:pt x="208" y="285"/>
                  <a:pt x="236" y="285"/>
                  <a:pt x="264" y="320"/>
                </a:cubicBezTo>
                <a:cubicBezTo>
                  <a:pt x="310" y="343"/>
                  <a:pt x="360" y="385"/>
                  <a:pt x="392" y="430"/>
                </a:cubicBezTo>
                <a:lnTo>
                  <a:pt x="392" y="430"/>
                </a:lnTo>
                <a:cubicBezTo>
                  <a:pt x="377" y="431"/>
                  <a:pt x="361" y="431"/>
                  <a:pt x="347" y="431"/>
                </a:cubicBezTo>
                <a:lnTo>
                  <a:pt x="292" y="431"/>
                </a:lnTo>
                <a:cubicBezTo>
                  <a:pt x="236" y="403"/>
                  <a:pt x="208" y="376"/>
                  <a:pt x="174" y="320"/>
                </a:cubicBezTo>
                <a:cubicBezTo>
                  <a:pt x="164" y="308"/>
                  <a:pt x="157" y="296"/>
                  <a:pt x="153" y="286"/>
                </a:cubicBezTo>
                <a:lnTo>
                  <a:pt x="153" y="286"/>
                </a:lnTo>
                <a:cubicBezTo>
                  <a:pt x="160" y="285"/>
                  <a:pt x="167" y="285"/>
                  <a:pt x="174" y="285"/>
                </a:cubicBezTo>
                <a:close/>
                <a:moveTo>
                  <a:pt x="521" y="1"/>
                </a:moveTo>
                <a:cubicBezTo>
                  <a:pt x="521" y="29"/>
                  <a:pt x="493" y="29"/>
                  <a:pt x="438" y="56"/>
                </a:cubicBezTo>
                <a:cubicBezTo>
                  <a:pt x="410" y="84"/>
                  <a:pt x="382" y="147"/>
                  <a:pt x="382" y="174"/>
                </a:cubicBezTo>
                <a:cubicBezTo>
                  <a:pt x="362" y="191"/>
                  <a:pt x="353" y="207"/>
                  <a:pt x="350" y="223"/>
                </a:cubicBezTo>
                <a:lnTo>
                  <a:pt x="350" y="223"/>
                </a:lnTo>
                <a:cubicBezTo>
                  <a:pt x="340" y="216"/>
                  <a:pt x="330" y="209"/>
                  <a:pt x="320" y="202"/>
                </a:cubicBezTo>
                <a:cubicBezTo>
                  <a:pt x="292" y="174"/>
                  <a:pt x="236" y="174"/>
                  <a:pt x="174" y="174"/>
                </a:cubicBezTo>
                <a:lnTo>
                  <a:pt x="90" y="174"/>
                </a:lnTo>
                <a:cubicBezTo>
                  <a:pt x="90" y="202"/>
                  <a:pt x="63" y="202"/>
                  <a:pt x="63" y="202"/>
                </a:cubicBezTo>
                <a:lnTo>
                  <a:pt x="35" y="202"/>
                </a:lnTo>
                <a:cubicBezTo>
                  <a:pt x="35" y="202"/>
                  <a:pt x="35" y="215"/>
                  <a:pt x="24" y="231"/>
                </a:cubicBezTo>
                <a:lnTo>
                  <a:pt x="24" y="231"/>
                </a:lnTo>
                <a:cubicBezTo>
                  <a:pt x="14" y="234"/>
                  <a:pt x="0" y="240"/>
                  <a:pt x="0" y="258"/>
                </a:cubicBezTo>
                <a:cubicBezTo>
                  <a:pt x="0" y="258"/>
                  <a:pt x="0" y="258"/>
                  <a:pt x="0" y="258"/>
                </a:cubicBezTo>
                <a:lnTo>
                  <a:pt x="0" y="258"/>
                </a:lnTo>
                <a:lnTo>
                  <a:pt x="35" y="285"/>
                </a:lnTo>
                <a:cubicBezTo>
                  <a:pt x="35" y="285"/>
                  <a:pt x="63" y="348"/>
                  <a:pt x="90" y="403"/>
                </a:cubicBezTo>
                <a:cubicBezTo>
                  <a:pt x="118" y="431"/>
                  <a:pt x="146" y="494"/>
                  <a:pt x="236" y="522"/>
                </a:cubicBezTo>
                <a:cubicBezTo>
                  <a:pt x="264" y="549"/>
                  <a:pt x="320" y="549"/>
                  <a:pt x="347" y="549"/>
                </a:cubicBezTo>
                <a:cubicBezTo>
                  <a:pt x="382" y="549"/>
                  <a:pt x="438" y="549"/>
                  <a:pt x="465" y="522"/>
                </a:cubicBezTo>
                <a:lnTo>
                  <a:pt x="493" y="522"/>
                </a:lnTo>
                <a:cubicBezTo>
                  <a:pt x="521" y="522"/>
                  <a:pt x="521" y="494"/>
                  <a:pt x="521" y="494"/>
                </a:cubicBezTo>
                <a:cubicBezTo>
                  <a:pt x="583" y="459"/>
                  <a:pt x="667" y="403"/>
                  <a:pt x="667" y="285"/>
                </a:cubicBezTo>
                <a:cubicBezTo>
                  <a:pt x="694" y="285"/>
                  <a:pt x="694" y="258"/>
                  <a:pt x="694" y="230"/>
                </a:cubicBezTo>
                <a:cubicBezTo>
                  <a:pt x="694" y="174"/>
                  <a:pt x="667" y="112"/>
                  <a:pt x="667" y="84"/>
                </a:cubicBezTo>
                <a:cubicBezTo>
                  <a:pt x="667" y="56"/>
                  <a:pt x="639" y="56"/>
                  <a:pt x="639" y="56"/>
                </a:cubicBezTo>
                <a:lnTo>
                  <a:pt x="639" y="29"/>
                </a:lnTo>
                <a:lnTo>
                  <a:pt x="583" y="56"/>
                </a:lnTo>
                <a:lnTo>
                  <a:pt x="556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0" name="Google Shape;1390;p16"/>
          <p:cNvSpPr/>
          <p:nvPr/>
        </p:nvSpPr>
        <p:spPr>
          <a:xfrm>
            <a:off x="1506713" y="1907545"/>
            <a:ext cx="42249" cy="49864"/>
          </a:xfrm>
          <a:custGeom>
            <a:avLst/>
            <a:gdLst/>
            <a:ahLst/>
            <a:cxnLst/>
            <a:rect l="l" t="t" r="r" b="b"/>
            <a:pathLst>
              <a:path w="466" h="550" extrusionOk="0">
                <a:moveTo>
                  <a:pt x="91" y="1"/>
                </a:moveTo>
                <a:cubicBezTo>
                  <a:pt x="56" y="1"/>
                  <a:pt x="28" y="29"/>
                  <a:pt x="0" y="56"/>
                </a:cubicBezTo>
                <a:cubicBezTo>
                  <a:pt x="118" y="230"/>
                  <a:pt x="229" y="376"/>
                  <a:pt x="403" y="549"/>
                </a:cubicBezTo>
                <a:cubicBezTo>
                  <a:pt x="403" y="522"/>
                  <a:pt x="438" y="487"/>
                  <a:pt x="466" y="459"/>
                </a:cubicBezTo>
                <a:cubicBezTo>
                  <a:pt x="320" y="313"/>
                  <a:pt x="174" y="174"/>
                  <a:pt x="9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1" name="Google Shape;1391;p16"/>
          <p:cNvSpPr/>
          <p:nvPr/>
        </p:nvSpPr>
        <p:spPr>
          <a:xfrm>
            <a:off x="1499188" y="1899386"/>
            <a:ext cx="57299" cy="65549"/>
          </a:xfrm>
          <a:custGeom>
            <a:avLst/>
            <a:gdLst/>
            <a:ahLst/>
            <a:cxnLst/>
            <a:rect l="l" t="t" r="r" b="b"/>
            <a:pathLst>
              <a:path w="632" h="723" extrusionOk="0">
                <a:moveTo>
                  <a:pt x="201" y="0"/>
                </a:moveTo>
                <a:lnTo>
                  <a:pt x="139" y="28"/>
                </a:lnTo>
                <a:cubicBezTo>
                  <a:pt x="111" y="56"/>
                  <a:pt x="83" y="56"/>
                  <a:pt x="56" y="91"/>
                </a:cubicBezTo>
                <a:lnTo>
                  <a:pt x="0" y="119"/>
                </a:lnTo>
                <a:lnTo>
                  <a:pt x="28" y="174"/>
                </a:lnTo>
                <a:cubicBezTo>
                  <a:pt x="139" y="348"/>
                  <a:pt x="285" y="521"/>
                  <a:pt x="431" y="667"/>
                </a:cubicBezTo>
                <a:lnTo>
                  <a:pt x="486" y="723"/>
                </a:lnTo>
                <a:lnTo>
                  <a:pt x="521" y="667"/>
                </a:lnTo>
                <a:cubicBezTo>
                  <a:pt x="549" y="639"/>
                  <a:pt x="576" y="639"/>
                  <a:pt x="576" y="612"/>
                </a:cubicBezTo>
                <a:lnTo>
                  <a:pt x="632" y="549"/>
                </a:lnTo>
                <a:lnTo>
                  <a:pt x="576" y="521"/>
                </a:lnTo>
                <a:cubicBezTo>
                  <a:pt x="431" y="375"/>
                  <a:pt x="312" y="230"/>
                  <a:pt x="229" y="56"/>
                </a:cubicBezTo>
                <a:lnTo>
                  <a:pt x="20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2" name="Google Shape;1392;p16"/>
          <p:cNvSpPr/>
          <p:nvPr/>
        </p:nvSpPr>
        <p:spPr>
          <a:xfrm>
            <a:off x="1924125" y="1626765"/>
            <a:ext cx="31551" cy="36628"/>
          </a:xfrm>
          <a:custGeom>
            <a:avLst/>
            <a:gdLst/>
            <a:ahLst/>
            <a:cxnLst/>
            <a:rect l="l" t="t" r="r" b="b"/>
            <a:pathLst>
              <a:path w="348" h="404" extrusionOk="0">
                <a:moveTo>
                  <a:pt x="0" y="1"/>
                </a:moveTo>
                <a:cubicBezTo>
                  <a:pt x="0" y="1"/>
                  <a:pt x="0" y="174"/>
                  <a:pt x="84" y="258"/>
                </a:cubicBezTo>
                <a:cubicBezTo>
                  <a:pt x="174" y="376"/>
                  <a:pt x="313" y="403"/>
                  <a:pt x="313" y="403"/>
                </a:cubicBezTo>
                <a:cubicBezTo>
                  <a:pt x="313" y="403"/>
                  <a:pt x="347" y="258"/>
                  <a:pt x="257" y="147"/>
                </a:cubicBezTo>
                <a:cubicBezTo>
                  <a:pt x="139" y="29"/>
                  <a:pt x="0" y="1"/>
                  <a:pt x="0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3" name="Google Shape;1393;p16"/>
          <p:cNvSpPr/>
          <p:nvPr/>
        </p:nvSpPr>
        <p:spPr>
          <a:xfrm>
            <a:off x="1918413" y="1621143"/>
            <a:ext cx="39801" cy="47235"/>
          </a:xfrm>
          <a:custGeom>
            <a:avLst/>
            <a:gdLst/>
            <a:ahLst/>
            <a:cxnLst/>
            <a:rect l="l" t="t" r="r" b="b"/>
            <a:pathLst>
              <a:path w="439" h="521" extrusionOk="0">
                <a:moveTo>
                  <a:pt x="147" y="146"/>
                </a:moveTo>
                <a:cubicBezTo>
                  <a:pt x="174" y="174"/>
                  <a:pt x="237" y="209"/>
                  <a:pt x="265" y="236"/>
                </a:cubicBezTo>
                <a:cubicBezTo>
                  <a:pt x="302" y="273"/>
                  <a:pt x="314" y="325"/>
                  <a:pt x="318" y="372"/>
                </a:cubicBezTo>
                <a:lnTo>
                  <a:pt x="318" y="372"/>
                </a:lnTo>
                <a:cubicBezTo>
                  <a:pt x="278" y="350"/>
                  <a:pt x="234" y="320"/>
                  <a:pt x="202" y="292"/>
                </a:cubicBezTo>
                <a:cubicBezTo>
                  <a:pt x="174" y="236"/>
                  <a:pt x="147" y="209"/>
                  <a:pt x="147" y="146"/>
                </a:cubicBezTo>
                <a:close/>
                <a:moveTo>
                  <a:pt x="63" y="0"/>
                </a:moveTo>
                <a:lnTo>
                  <a:pt x="29" y="35"/>
                </a:lnTo>
                <a:cubicBezTo>
                  <a:pt x="1" y="35"/>
                  <a:pt x="1" y="63"/>
                  <a:pt x="1" y="63"/>
                </a:cubicBezTo>
                <a:lnTo>
                  <a:pt x="1" y="90"/>
                </a:lnTo>
                <a:cubicBezTo>
                  <a:pt x="1" y="90"/>
                  <a:pt x="1" y="118"/>
                  <a:pt x="29" y="174"/>
                </a:cubicBezTo>
                <a:cubicBezTo>
                  <a:pt x="29" y="236"/>
                  <a:pt x="63" y="292"/>
                  <a:pt x="119" y="347"/>
                </a:cubicBezTo>
                <a:lnTo>
                  <a:pt x="265" y="493"/>
                </a:lnTo>
                <a:lnTo>
                  <a:pt x="348" y="493"/>
                </a:lnTo>
                <a:lnTo>
                  <a:pt x="348" y="521"/>
                </a:lnTo>
                <a:lnTo>
                  <a:pt x="376" y="521"/>
                </a:lnTo>
                <a:cubicBezTo>
                  <a:pt x="410" y="521"/>
                  <a:pt x="410" y="521"/>
                  <a:pt x="410" y="493"/>
                </a:cubicBezTo>
                <a:lnTo>
                  <a:pt x="438" y="493"/>
                </a:lnTo>
                <a:lnTo>
                  <a:pt x="438" y="465"/>
                </a:lnTo>
                <a:lnTo>
                  <a:pt x="438" y="438"/>
                </a:lnTo>
                <a:cubicBezTo>
                  <a:pt x="438" y="347"/>
                  <a:pt x="438" y="264"/>
                  <a:pt x="348" y="146"/>
                </a:cubicBezTo>
                <a:cubicBezTo>
                  <a:pt x="292" y="90"/>
                  <a:pt x="237" y="63"/>
                  <a:pt x="174" y="35"/>
                </a:cubicBezTo>
                <a:lnTo>
                  <a:pt x="91" y="35"/>
                </a:lnTo>
                <a:lnTo>
                  <a:pt x="9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4" name="Google Shape;1394;p16"/>
          <p:cNvSpPr/>
          <p:nvPr/>
        </p:nvSpPr>
        <p:spPr>
          <a:xfrm>
            <a:off x="1929111" y="1645079"/>
            <a:ext cx="52403" cy="45423"/>
          </a:xfrm>
          <a:custGeom>
            <a:avLst/>
            <a:gdLst/>
            <a:ahLst/>
            <a:cxnLst/>
            <a:rect l="l" t="t" r="r" b="b"/>
            <a:pathLst>
              <a:path w="578" h="501" extrusionOk="0">
                <a:moveTo>
                  <a:pt x="466" y="0"/>
                </a:moveTo>
                <a:cubicBezTo>
                  <a:pt x="466" y="0"/>
                  <a:pt x="348" y="56"/>
                  <a:pt x="348" y="201"/>
                </a:cubicBezTo>
                <a:cubicBezTo>
                  <a:pt x="320" y="291"/>
                  <a:pt x="375" y="375"/>
                  <a:pt x="403" y="403"/>
                </a:cubicBezTo>
                <a:lnTo>
                  <a:pt x="403" y="403"/>
                </a:lnTo>
                <a:cubicBezTo>
                  <a:pt x="375" y="375"/>
                  <a:pt x="320" y="292"/>
                  <a:pt x="230" y="257"/>
                </a:cubicBezTo>
                <a:cubicBezTo>
                  <a:pt x="215" y="253"/>
                  <a:pt x="200" y="252"/>
                  <a:pt x="185" y="252"/>
                </a:cubicBezTo>
                <a:cubicBezTo>
                  <a:pt x="90" y="252"/>
                  <a:pt x="1" y="320"/>
                  <a:pt x="1" y="320"/>
                </a:cubicBezTo>
                <a:cubicBezTo>
                  <a:pt x="1" y="320"/>
                  <a:pt x="84" y="431"/>
                  <a:pt x="202" y="493"/>
                </a:cubicBezTo>
                <a:cubicBezTo>
                  <a:pt x="220" y="499"/>
                  <a:pt x="239" y="501"/>
                  <a:pt x="258" y="501"/>
                </a:cubicBezTo>
                <a:cubicBezTo>
                  <a:pt x="332" y="501"/>
                  <a:pt x="404" y="465"/>
                  <a:pt x="404" y="465"/>
                </a:cubicBezTo>
                <a:cubicBezTo>
                  <a:pt x="431" y="431"/>
                  <a:pt x="549" y="403"/>
                  <a:pt x="549" y="292"/>
                </a:cubicBezTo>
                <a:cubicBezTo>
                  <a:pt x="577" y="146"/>
                  <a:pt x="466" y="0"/>
                  <a:pt x="46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5" name="Google Shape;1395;p16"/>
          <p:cNvSpPr/>
          <p:nvPr/>
        </p:nvSpPr>
        <p:spPr>
          <a:xfrm>
            <a:off x="1897651" y="1640002"/>
            <a:ext cx="86311" cy="54851"/>
          </a:xfrm>
          <a:custGeom>
            <a:avLst/>
            <a:gdLst/>
            <a:ahLst/>
            <a:cxnLst/>
            <a:rect l="l" t="t" r="r" b="b"/>
            <a:pathLst>
              <a:path w="952" h="605" extrusionOk="0">
                <a:moveTo>
                  <a:pt x="789" y="138"/>
                </a:moveTo>
                <a:lnTo>
                  <a:pt x="789" y="138"/>
                </a:lnTo>
                <a:cubicBezTo>
                  <a:pt x="795" y="151"/>
                  <a:pt x="802" y="163"/>
                  <a:pt x="813" y="174"/>
                </a:cubicBezTo>
                <a:cubicBezTo>
                  <a:pt x="841" y="202"/>
                  <a:pt x="841" y="257"/>
                  <a:pt x="841" y="313"/>
                </a:cubicBezTo>
                <a:cubicBezTo>
                  <a:pt x="841" y="376"/>
                  <a:pt x="813" y="403"/>
                  <a:pt x="778" y="431"/>
                </a:cubicBezTo>
                <a:cubicBezTo>
                  <a:pt x="778" y="431"/>
                  <a:pt x="778" y="429"/>
                  <a:pt x="776" y="427"/>
                </a:cubicBezTo>
                <a:lnTo>
                  <a:pt x="776" y="427"/>
                </a:lnTo>
                <a:cubicBezTo>
                  <a:pt x="769" y="373"/>
                  <a:pt x="751" y="303"/>
                  <a:pt x="751" y="257"/>
                </a:cubicBezTo>
                <a:cubicBezTo>
                  <a:pt x="751" y="202"/>
                  <a:pt x="778" y="174"/>
                  <a:pt x="778" y="139"/>
                </a:cubicBezTo>
                <a:cubicBezTo>
                  <a:pt x="782" y="139"/>
                  <a:pt x="786" y="139"/>
                  <a:pt x="789" y="138"/>
                </a:cubicBezTo>
                <a:close/>
                <a:moveTo>
                  <a:pt x="549" y="376"/>
                </a:moveTo>
                <a:cubicBezTo>
                  <a:pt x="577" y="376"/>
                  <a:pt x="605" y="403"/>
                  <a:pt x="639" y="431"/>
                </a:cubicBezTo>
                <a:lnTo>
                  <a:pt x="683" y="474"/>
                </a:lnTo>
                <a:lnTo>
                  <a:pt x="683" y="474"/>
                </a:lnTo>
                <a:cubicBezTo>
                  <a:pt x="661" y="481"/>
                  <a:pt x="634" y="487"/>
                  <a:pt x="605" y="487"/>
                </a:cubicBezTo>
                <a:lnTo>
                  <a:pt x="549" y="487"/>
                </a:lnTo>
                <a:cubicBezTo>
                  <a:pt x="521" y="459"/>
                  <a:pt x="494" y="431"/>
                  <a:pt x="466" y="403"/>
                </a:cubicBezTo>
                <a:cubicBezTo>
                  <a:pt x="458" y="397"/>
                  <a:pt x="452" y="392"/>
                  <a:pt x="447" y="388"/>
                </a:cubicBezTo>
                <a:lnTo>
                  <a:pt x="447" y="388"/>
                </a:lnTo>
                <a:cubicBezTo>
                  <a:pt x="468" y="381"/>
                  <a:pt x="496" y="376"/>
                  <a:pt x="521" y="376"/>
                </a:cubicBezTo>
                <a:close/>
                <a:moveTo>
                  <a:pt x="751" y="1"/>
                </a:moveTo>
                <a:cubicBezTo>
                  <a:pt x="751" y="28"/>
                  <a:pt x="723" y="56"/>
                  <a:pt x="695" y="84"/>
                </a:cubicBezTo>
                <a:cubicBezTo>
                  <a:pt x="667" y="112"/>
                  <a:pt x="639" y="174"/>
                  <a:pt x="639" y="230"/>
                </a:cubicBezTo>
                <a:lnTo>
                  <a:pt x="639" y="257"/>
                </a:lnTo>
                <a:cubicBezTo>
                  <a:pt x="639" y="268"/>
                  <a:pt x="640" y="278"/>
                  <a:pt x="640" y="287"/>
                </a:cubicBezTo>
                <a:lnTo>
                  <a:pt x="640" y="287"/>
                </a:lnTo>
                <a:cubicBezTo>
                  <a:pt x="621" y="277"/>
                  <a:pt x="599" y="267"/>
                  <a:pt x="577" y="257"/>
                </a:cubicBezTo>
                <a:lnTo>
                  <a:pt x="521" y="257"/>
                </a:lnTo>
                <a:cubicBezTo>
                  <a:pt x="466" y="257"/>
                  <a:pt x="403" y="285"/>
                  <a:pt x="376" y="285"/>
                </a:cubicBezTo>
                <a:cubicBezTo>
                  <a:pt x="348" y="285"/>
                  <a:pt x="348" y="313"/>
                  <a:pt x="348" y="313"/>
                </a:cubicBezTo>
                <a:lnTo>
                  <a:pt x="1" y="313"/>
                </a:lnTo>
                <a:lnTo>
                  <a:pt x="320" y="422"/>
                </a:lnTo>
                <a:lnTo>
                  <a:pt x="320" y="422"/>
                </a:lnTo>
                <a:lnTo>
                  <a:pt x="320" y="431"/>
                </a:lnTo>
                <a:cubicBezTo>
                  <a:pt x="348" y="459"/>
                  <a:pt x="431" y="549"/>
                  <a:pt x="521" y="577"/>
                </a:cubicBezTo>
                <a:cubicBezTo>
                  <a:pt x="549" y="605"/>
                  <a:pt x="577" y="605"/>
                  <a:pt x="605" y="605"/>
                </a:cubicBezTo>
                <a:cubicBezTo>
                  <a:pt x="667" y="605"/>
                  <a:pt x="695" y="605"/>
                  <a:pt x="751" y="577"/>
                </a:cubicBezTo>
                <a:lnTo>
                  <a:pt x="778" y="577"/>
                </a:lnTo>
                <a:lnTo>
                  <a:pt x="778" y="549"/>
                </a:lnTo>
                <a:lnTo>
                  <a:pt x="813" y="549"/>
                </a:lnTo>
                <a:cubicBezTo>
                  <a:pt x="841" y="521"/>
                  <a:pt x="869" y="521"/>
                  <a:pt x="896" y="487"/>
                </a:cubicBezTo>
                <a:cubicBezTo>
                  <a:pt x="924" y="431"/>
                  <a:pt x="952" y="403"/>
                  <a:pt x="952" y="348"/>
                </a:cubicBezTo>
                <a:lnTo>
                  <a:pt x="952" y="313"/>
                </a:lnTo>
                <a:cubicBezTo>
                  <a:pt x="952" y="230"/>
                  <a:pt x="924" y="174"/>
                  <a:pt x="896" y="112"/>
                </a:cubicBezTo>
                <a:cubicBezTo>
                  <a:pt x="896" y="84"/>
                  <a:pt x="869" y="56"/>
                  <a:pt x="869" y="56"/>
                </a:cubicBezTo>
                <a:lnTo>
                  <a:pt x="869" y="28"/>
                </a:lnTo>
                <a:lnTo>
                  <a:pt x="841" y="28"/>
                </a:lnTo>
                <a:lnTo>
                  <a:pt x="841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6" name="Google Shape;1396;p16"/>
          <p:cNvSpPr/>
          <p:nvPr/>
        </p:nvSpPr>
        <p:spPr>
          <a:xfrm>
            <a:off x="1944885" y="1676539"/>
            <a:ext cx="52312" cy="41615"/>
          </a:xfrm>
          <a:custGeom>
            <a:avLst/>
            <a:gdLst/>
            <a:ahLst/>
            <a:cxnLst/>
            <a:rect l="l" t="t" r="r" b="b"/>
            <a:pathLst>
              <a:path w="577" h="459" extrusionOk="0">
                <a:moveTo>
                  <a:pt x="493" y="0"/>
                </a:moveTo>
                <a:cubicBezTo>
                  <a:pt x="493" y="0"/>
                  <a:pt x="375" y="56"/>
                  <a:pt x="348" y="174"/>
                </a:cubicBezTo>
                <a:cubicBezTo>
                  <a:pt x="320" y="257"/>
                  <a:pt x="348" y="347"/>
                  <a:pt x="375" y="403"/>
                </a:cubicBezTo>
                <a:cubicBezTo>
                  <a:pt x="348" y="347"/>
                  <a:pt x="292" y="257"/>
                  <a:pt x="230" y="229"/>
                </a:cubicBezTo>
                <a:cubicBezTo>
                  <a:pt x="202" y="216"/>
                  <a:pt x="174" y="210"/>
                  <a:pt x="147" y="210"/>
                </a:cubicBezTo>
                <a:cubicBezTo>
                  <a:pt x="67" y="210"/>
                  <a:pt x="0" y="257"/>
                  <a:pt x="0" y="257"/>
                </a:cubicBezTo>
                <a:cubicBezTo>
                  <a:pt x="0" y="257"/>
                  <a:pt x="56" y="375"/>
                  <a:pt x="146" y="431"/>
                </a:cubicBezTo>
                <a:cubicBezTo>
                  <a:pt x="183" y="452"/>
                  <a:pt x="221" y="459"/>
                  <a:pt x="255" y="459"/>
                </a:cubicBezTo>
                <a:cubicBezTo>
                  <a:pt x="323" y="459"/>
                  <a:pt x="375" y="431"/>
                  <a:pt x="375" y="431"/>
                </a:cubicBezTo>
                <a:cubicBezTo>
                  <a:pt x="375" y="431"/>
                  <a:pt x="521" y="403"/>
                  <a:pt x="549" y="292"/>
                </a:cubicBezTo>
                <a:cubicBezTo>
                  <a:pt x="577" y="174"/>
                  <a:pt x="493" y="0"/>
                  <a:pt x="493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7" name="Google Shape;1397;p16"/>
          <p:cNvSpPr/>
          <p:nvPr/>
        </p:nvSpPr>
        <p:spPr>
          <a:xfrm>
            <a:off x="1924124" y="1671462"/>
            <a:ext cx="75613" cy="52403"/>
          </a:xfrm>
          <a:custGeom>
            <a:avLst/>
            <a:gdLst/>
            <a:ahLst/>
            <a:cxnLst/>
            <a:rect l="l" t="t" r="r" b="b"/>
            <a:pathLst>
              <a:path w="834" h="578" extrusionOk="0">
                <a:moveTo>
                  <a:pt x="695" y="140"/>
                </a:moveTo>
                <a:cubicBezTo>
                  <a:pt x="722" y="202"/>
                  <a:pt x="722" y="230"/>
                  <a:pt x="722" y="285"/>
                </a:cubicBezTo>
                <a:lnTo>
                  <a:pt x="722" y="313"/>
                </a:lnTo>
                <a:cubicBezTo>
                  <a:pt x="695" y="376"/>
                  <a:pt x="695" y="403"/>
                  <a:pt x="660" y="403"/>
                </a:cubicBezTo>
                <a:cubicBezTo>
                  <a:pt x="655" y="408"/>
                  <a:pt x="652" y="412"/>
                  <a:pt x="648" y="415"/>
                </a:cubicBezTo>
                <a:lnTo>
                  <a:pt x="648" y="415"/>
                </a:lnTo>
                <a:cubicBezTo>
                  <a:pt x="632" y="385"/>
                  <a:pt x="632" y="337"/>
                  <a:pt x="632" y="285"/>
                </a:cubicBezTo>
                <a:lnTo>
                  <a:pt x="632" y="230"/>
                </a:lnTo>
                <a:cubicBezTo>
                  <a:pt x="632" y="202"/>
                  <a:pt x="660" y="174"/>
                  <a:pt x="695" y="140"/>
                </a:cubicBezTo>
                <a:close/>
                <a:moveTo>
                  <a:pt x="375" y="313"/>
                </a:moveTo>
                <a:cubicBezTo>
                  <a:pt x="375" y="313"/>
                  <a:pt x="403" y="313"/>
                  <a:pt x="431" y="348"/>
                </a:cubicBezTo>
                <a:cubicBezTo>
                  <a:pt x="459" y="348"/>
                  <a:pt x="486" y="376"/>
                  <a:pt x="486" y="403"/>
                </a:cubicBezTo>
                <a:cubicBezTo>
                  <a:pt x="507" y="420"/>
                  <a:pt x="525" y="436"/>
                  <a:pt x="536" y="452"/>
                </a:cubicBezTo>
                <a:lnTo>
                  <a:pt x="536" y="452"/>
                </a:lnTo>
                <a:cubicBezTo>
                  <a:pt x="523" y="456"/>
                  <a:pt x="506" y="459"/>
                  <a:pt x="486" y="459"/>
                </a:cubicBezTo>
                <a:cubicBezTo>
                  <a:pt x="459" y="459"/>
                  <a:pt x="431" y="459"/>
                  <a:pt x="403" y="431"/>
                </a:cubicBezTo>
                <a:cubicBezTo>
                  <a:pt x="375" y="431"/>
                  <a:pt x="347" y="376"/>
                  <a:pt x="313" y="348"/>
                </a:cubicBezTo>
                <a:cubicBezTo>
                  <a:pt x="313" y="345"/>
                  <a:pt x="313" y="342"/>
                  <a:pt x="312" y="340"/>
                </a:cubicBezTo>
                <a:lnTo>
                  <a:pt x="312" y="340"/>
                </a:lnTo>
                <a:cubicBezTo>
                  <a:pt x="334" y="330"/>
                  <a:pt x="356" y="313"/>
                  <a:pt x="375" y="313"/>
                </a:cubicBezTo>
                <a:close/>
                <a:moveTo>
                  <a:pt x="695" y="1"/>
                </a:moveTo>
                <a:cubicBezTo>
                  <a:pt x="695" y="1"/>
                  <a:pt x="660" y="29"/>
                  <a:pt x="604" y="56"/>
                </a:cubicBezTo>
                <a:cubicBezTo>
                  <a:pt x="577" y="84"/>
                  <a:pt x="549" y="140"/>
                  <a:pt x="521" y="202"/>
                </a:cubicBezTo>
                <a:lnTo>
                  <a:pt x="521" y="255"/>
                </a:lnTo>
                <a:lnTo>
                  <a:pt x="521" y="255"/>
                </a:lnTo>
                <a:cubicBezTo>
                  <a:pt x="509" y="246"/>
                  <a:pt x="497" y="238"/>
                  <a:pt x="486" y="230"/>
                </a:cubicBezTo>
                <a:cubicBezTo>
                  <a:pt x="431" y="230"/>
                  <a:pt x="403" y="202"/>
                  <a:pt x="375" y="202"/>
                </a:cubicBezTo>
                <a:cubicBezTo>
                  <a:pt x="313" y="202"/>
                  <a:pt x="285" y="230"/>
                  <a:pt x="257" y="230"/>
                </a:cubicBezTo>
                <a:cubicBezTo>
                  <a:pt x="229" y="230"/>
                  <a:pt x="229" y="230"/>
                  <a:pt x="229" y="258"/>
                </a:cubicBezTo>
                <a:lnTo>
                  <a:pt x="0" y="258"/>
                </a:lnTo>
                <a:lnTo>
                  <a:pt x="185" y="341"/>
                </a:lnTo>
                <a:lnTo>
                  <a:pt x="185" y="341"/>
                </a:lnTo>
                <a:lnTo>
                  <a:pt x="174" y="348"/>
                </a:lnTo>
                <a:cubicBezTo>
                  <a:pt x="174" y="348"/>
                  <a:pt x="202" y="348"/>
                  <a:pt x="202" y="376"/>
                </a:cubicBezTo>
                <a:cubicBezTo>
                  <a:pt x="229" y="403"/>
                  <a:pt x="257" y="487"/>
                  <a:pt x="375" y="549"/>
                </a:cubicBezTo>
                <a:cubicBezTo>
                  <a:pt x="403" y="577"/>
                  <a:pt x="459" y="577"/>
                  <a:pt x="486" y="577"/>
                </a:cubicBezTo>
                <a:lnTo>
                  <a:pt x="577" y="577"/>
                </a:lnTo>
                <a:lnTo>
                  <a:pt x="604" y="549"/>
                </a:lnTo>
                <a:lnTo>
                  <a:pt x="660" y="549"/>
                </a:lnTo>
                <a:lnTo>
                  <a:pt x="660" y="535"/>
                </a:lnTo>
                <a:lnTo>
                  <a:pt x="660" y="535"/>
                </a:lnTo>
                <a:cubicBezTo>
                  <a:pt x="680" y="524"/>
                  <a:pt x="707" y="506"/>
                  <a:pt x="722" y="487"/>
                </a:cubicBezTo>
                <a:cubicBezTo>
                  <a:pt x="750" y="459"/>
                  <a:pt x="806" y="431"/>
                  <a:pt x="834" y="348"/>
                </a:cubicBezTo>
                <a:lnTo>
                  <a:pt x="834" y="285"/>
                </a:lnTo>
                <a:cubicBezTo>
                  <a:pt x="834" y="202"/>
                  <a:pt x="834" y="140"/>
                  <a:pt x="806" y="112"/>
                </a:cubicBezTo>
                <a:cubicBezTo>
                  <a:pt x="806" y="84"/>
                  <a:pt x="778" y="56"/>
                  <a:pt x="778" y="56"/>
                </a:cubicBezTo>
                <a:lnTo>
                  <a:pt x="778" y="29"/>
                </a:lnTo>
                <a:lnTo>
                  <a:pt x="750" y="29"/>
                </a:lnTo>
                <a:lnTo>
                  <a:pt x="750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8" name="Google Shape;1398;p16"/>
          <p:cNvSpPr/>
          <p:nvPr/>
        </p:nvSpPr>
        <p:spPr>
          <a:xfrm>
            <a:off x="1955584" y="1710537"/>
            <a:ext cx="54851" cy="37444"/>
          </a:xfrm>
          <a:custGeom>
            <a:avLst/>
            <a:gdLst/>
            <a:ahLst/>
            <a:cxnLst/>
            <a:rect l="l" t="t" r="r" b="b"/>
            <a:pathLst>
              <a:path w="605" h="413" extrusionOk="0">
                <a:moveTo>
                  <a:pt x="521" y="0"/>
                </a:moveTo>
                <a:cubicBezTo>
                  <a:pt x="521" y="0"/>
                  <a:pt x="403" y="28"/>
                  <a:pt x="348" y="146"/>
                </a:cubicBezTo>
                <a:cubicBezTo>
                  <a:pt x="313" y="229"/>
                  <a:pt x="348" y="320"/>
                  <a:pt x="348" y="375"/>
                </a:cubicBezTo>
                <a:cubicBezTo>
                  <a:pt x="348" y="320"/>
                  <a:pt x="285" y="229"/>
                  <a:pt x="230" y="174"/>
                </a:cubicBezTo>
                <a:cubicBezTo>
                  <a:pt x="200" y="155"/>
                  <a:pt x="164" y="149"/>
                  <a:pt x="130" y="149"/>
                </a:cubicBezTo>
                <a:cubicBezTo>
                  <a:pt x="62" y="149"/>
                  <a:pt x="0" y="174"/>
                  <a:pt x="0" y="174"/>
                </a:cubicBezTo>
                <a:cubicBezTo>
                  <a:pt x="0" y="174"/>
                  <a:pt x="56" y="320"/>
                  <a:pt x="139" y="375"/>
                </a:cubicBezTo>
                <a:cubicBezTo>
                  <a:pt x="182" y="405"/>
                  <a:pt x="231" y="413"/>
                  <a:pt x="271" y="413"/>
                </a:cubicBezTo>
                <a:cubicBezTo>
                  <a:pt x="315" y="413"/>
                  <a:pt x="348" y="403"/>
                  <a:pt x="348" y="403"/>
                </a:cubicBezTo>
                <a:cubicBezTo>
                  <a:pt x="375" y="403"/>
                  <a:pt x="487" y="403"/>
                  <a:pt x="549" y="292"/>
                </a:cubicBezTo>
                <a:cubicBezTo>
                  <a:pt x="605" y="174"/>
                  <a:pt x="521" y="0"/>
                  <a:pt x="521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9" name="Google Shape;1399;p16"/>
          <p:cNvSpPr/>
          <p:nvPr/>
        </p:nvSpPr>
        <p:spPr>
          <a:xfrm>
            <a:off x="1936726" y="1705460"/>
            <a:ext cx="73709" cy="47327"/>
          </a:xfrm>
          <a:custGeom>
            <a:avLst/>
            <a:gdLst/>
            <a:ahLst/>
            <a:cxnLst/>
            <a:rect l="l" t="t" r="r" b="b"/>
            <a:pathLst>
              <a:path w="813" h="522" extrusionOk="0">
                <a:moveTo>
                  <a:pt x="695" y="147"/>
                </a:moveTo>
                <a:lnTo>
                  <a:pt x="695" y="230"/>
                </a:lnTo>
                <a:lnTo>
                  <a:pt x="695" y="320"/>
                </a:lnTo>
                <a:cubicBezTo>
                  <a:pt x="667" y="348"/>
                  <a:pt x="639" y="376"/>
                  <a:pt x="611" y="376"/>
                </a:cubicBezTo>
                <a:lnTo>
                  <a:pt x="611" y="320"/>
                </a:lnTo>
                <a:lnTo>
                  <a:pt x="611" y="230"/>
                </a:lnTo>
                <a:cubicBezTo>
                  <a:pt x="639" y="174"/>
                  <a:pt x="667" y="147"/>
                  <a:pt x="695" y="147"/>
                </a:cubicBezTo>
                <a:close/>
                <a:moveTo>
                  <a:pt x="320" y="258"/>
                </a:moveTo>
                <a:cubicBezTo>
                  <a:pt x="347" y="258"/>
                  <a:pt x="382" y="258"/>
                  <a:pt x="410" y="285"/>
                </a:cubicBezTo>
                <a:cubicBezTo>
                  <a:pt x="438" y="285"/>
                  <a:pt x="438" y="320"/>
                  <a:pt x="465" y="348"/>
                </a:cubicBezTo>
                <a:cubicBezTo>
                  <a:pt x="480" y="363"/>
                  <a:pt x="487" y="385"/>
                  <a:pt x="490" y="403"/>
                </a:cubicBezTo>
                <a:lnTo>
                  <a:pt x="490" y="403"/>
                </a:lnTo>
                <a:cubicBezTo>
                  <a:pt x="462" y="403"/>
                  <a:pt x="409" y="403"/>
                  <a:pt x="382" y="376"/>
                </a:cubicBezTo>
                <a:cubicBezTo>
                  <a:pt x="347" y="348"/>
                  <a:pt x="320" y="320"/>
                  <a:pt x="292" y="285"/>
                </a:cubicBezTo>
                <a:cubicBezTo>
                  <a:pt x="292" y="276"/>
                  <a:pt x="292" y="266"/>
                  <a:pt x="291" y="258"/>
                </a:cubicBezTo>
                <a:close/>
                <a:moveTo>
                  <a:pt x="695" y="1"/>
                </a:moveTo>
                <a:cubicBezTo>
                  <a:pt x="695" y="1"/>
                  <a:pt x="667" y="28"/>
                  <a:pt x="611" y="56"/>
                </a:cubicBezTo>
                <a:cubicBezTo>
                  <a:pt x="583" y="84"/>
                  <a:pt x="521" y="112"/>
                  <a:pt x="521" y="174"/>
                </a:cubicBezTo>
                <a:cubicBezTo>
                  <a:pt x="513" y="191"/>
                  <a:pt x="507" y="207"/>
                  <a:pt x="503" y="223"/>
                </a:cubicBezTo>
                <a:lnTo>
                  <a:pt x="503" y="223"/>
                </a:lnTo>
                <a:cubicBezTo>
                  <a:pt x="492" y="216"/>
                  <a:pt x="479" y="209"/>
                  <a:pt x="465" y="202"/>
                </a:cubicBezTo>
                <a:cubicBezTo>
                  <a:pt x="410" y="174"/>
                  <a:pt x="382" y="147"/>
                  <a:pt x="320" y="147"/>
                </a:cubicBezTo>
                <a:cubicBezTo>
                  <a:pt x="292" y="147"/>
                  <a:pt x="264" y="147"/>
                  <a:pt x="236" y="174"/>
                </a:cubicBezTo>
                <a:lnTo>
                  <a:pt x="0" y="174"/>
                </a:lnTo>
                <a:lnTo>
                  <a:pt x="174" y="285"/>
                </a:lnTo>
                <a:cubicBezTo>
                  <a:pt x="174" y="320"/>
                  <a:pt x="236" y="403"/>
                  <a:pt x="320" y="494"/>
                </a:cubicBezTo>
                <a:cubicBezTo>
                  <a:pt x="382" y="522"/>
                  <a:pt x="438" y="522"/>
                  <a:pt x="493" y="522"/>
                </a:cubicBezTo>
                <a:lnTo>
                  <a:pt x="611" y="522"/>
                </a:lnTo>
                <a:cubicBezTo>
                  <a:pt x="639" y="522"/>
                  <a:pt x="667" y="494"/>
                  <a:pt x="695" y="459"/>
                </a:cubicBezTo>
                <a:cubicBezTo>
                  <a:pt x="729" y="459"/>
                  <a:pt x="785" y="403"/>
                  <a:pt x="785" y="376"/>
                </a:cubicBezTo>
                <a:cubicBezTo>
                  <a:pt x="813" y="320"/>
                  <a:pt x="813" y="258"/>
                  <a:pt x="813" y="230"/>
                </a:cubicBezTo>
                <a:lnTo>
                  <a:pt x="813" y="84"/>
                </a:lnTo>
                <a:cubicBezTo>
                  <a:pt x="813" y="84"/>
                  <a:pt x="813" y="56"/>
                  <a:pt x="785" y="56"/>
                </a:cubicBezTo>
                <a:lnTo>
                  <a:pt x="785" y="28"/>
                </a:lnTo>
                <a:lnTo>
                  <a:pt x="785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0" name="Google Shape;1400;p16"/>
          <p:cNvSpPr/>
          <p:nvPr/>
        </p:nvSpPr>
        <p:spPr>
          <a:xfrm>
            <a:off x="1963109" y="1744536"/>
            <a:ext cx="52403" cy="34633"/>
          </a:xfrm>
          <a:custGeom>
            <a:avLst/>
            <a:gdLst/>
            <a:ahLst/>
            <a:cxnLst/>
            <a:rect l="l" t="t" r="r" b="b"/>
            <a:pathLst>
              <a:path w="578" h="382" extrusionOk="0">
                <a:moveTo>
                  <a:pt x="549" y="0"/>
                </a:moveTo>
                <a:cubicBezTo>
                  <a:pt x="549" y="0"/>
                  <a:pt x="404" y="28"/>
                  <a:pt x="348" y="118"/>
                </a:cubicBezTo>
                <a:cubicBezTo>
                  <a:pt x="320" y="202"/>
                  <a:pt x="320" y="292"/>
                  <a:pt x="320" y="347"/>
                </a:cubicBezTo>
                <a:cubicBezTo>
                  <a:pt x="292" y="292"/>
                  <a:pt x="292" y="202"/>
                  <a:pt x="230" y="146"/>
                </a:cubicBezTo>
                <a:cubicBezTo>
                  <a:pt x="182" y="110"/>
                  <a:pt x="133" y="100"/>
                  <a:pt x="93" y="100"/>
                </a:cubicBezTo>
                <a:cubicBezTo>
                  <a:pt x="39" y="100"/>
                  <a:pt x="1" y="118"/>
                  <a:pt x="1" y="118"/>
                </a:cubicBezTo>
                <a:cubicBezTo>
                  <a:pt x="1" y="118"/>
                  <a:pt x="29" y="236"/>
                  <a:pt x="91" y="320"/>
                </a:cubicBezTo>
                <a:cubicBezTo>
                  <a:pt x="138" y="371"/>
                  <a:pt x="205" y="382"/>
                  <a:pt x="255" y="382"/>
                </a:cubicBezTo>
                <a:cubicBezTo>
                  <a:pt x="293" y="382"/>
                  <a:pt x="320" y="375"/>
                  <a:pt x="320" y="375"/>
                </a:cubicBezTo>
                <a:cubicBezTo>
                  <a:pt x="320" y="375"/>
                  <a:pt x="438" y="375"/>
                  <a:pt x="522" y="292"/>
                </a:cubicBezTo>
                <a:cubicBezTo>
                  <a:pt x="577" y="174"/>
                  <a:pt x="549" y="0"/>
                  <a:pt x="54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1" name="Google Shape;1401;p16"/>
          <p:cNvSpPr/>
          <p:nvPr/>
        </p:nvSpPr>
        <p:spPr>
          <a:xfrm>
            <a:off x="1958123" y="1739459"/>
            <a:ext cx="60472" cy="44787"/>
          </a:xfrm>
          <a:custGeom>
            <a:avLst/>
            <a:gdLst/>
            <a:ahLst/>
            <a:cxnLst/>
            <a:rect l="l" t="t" r="r" b="b"/>
            <a:pathLst>
              <a:path w="667" h="494" extrusionOk="0">
                <a:moveTo>
                  <a:pt x="121" y="202"/>
                </a:moveTo>
                <a:lnTo>
                  <a:pt x="121" y="202"/>
                </a:lnTo>
                <a:cubicBezTo>
                  <a:pt x="177" y="205"/>
                  <a:pt x="203" y="231"/>
                  <a:pt x="229" y="258"/>
                </a:cubicBezTo>
                <a:cubicBezTo>
                  <a:pt x="257" y="258"/>
                  <a:pt x="285" y="292"/>
                  <a:pt x="285" y="320"/>
                </a:cubicBezTo>
                <a:cubicBezTo>
                  <a:pt x="285" y="338"/>
                  <a:pt x="300" y="357"/>
                  <a:pt x="310" y="375"/>
                </a:cubicBezTo>
                <a:lnTo>
                  <a:pt x="310" y="375"/>
                </a:lnTo>
                <a:cubicBezTo>
                  <a:pt x="272" y="373"/>
                  <a:pt x="221" y="368"/>
                  <a:pt x="202" y="348"/>
                </a:cubicBezTo>
                <a:cubicBezTo>
                  <a:pt x="174" y="320"/>
                  <a:pt x="146" y="258"/>
                  <a:pt x="146" y="230"/>
                </a:cubicBezTo>
                <a:cubicBezTo>
                  <a:pt x="134" y="220"/>
                  <a:pt x="126" y="211"/>
                  <a:pt x="121" y="202"/>
                </a:cubicBezTo>
                <a:close/>
                <a:moveTo>
                  <a:pt x="549" y="147"/>
                </a:moveTo>
                <a:lnTo>
                  <a:pt x="549" y="174"/>
                </a:lnTo>
                <a:cubicBezTo>
                  <a:pt x="549" y="230"/>
                  <a:pt x="549" y="292"/>
                  <a:pt x="521" y="320"/>
                </a:cubicBezTo>
                <a:cubicBezTo>
                  <a:pt x="493" y="348"/>
                  <a:pt x="459" y="376"/>
                  <a:pt x="431" y="376"/>
                </a:cubicBezTo>
                <a:lnTo>
                  <a:pt x="431" y="376"/>
                </a:lnTo>
                <a:cubicBezTo>
                  <a:pt x="431" y="321"/>
                  <a:pt x="435" y="249"/>
                  <a:pt x="459" y="202"/>
                </a:cubicBezTo>
                <a:cubicBezTo>
                  <a:pt x="493" y="174"/>
                  <a:pt x="521" y="147"/>
                  <a:pt x="549" y="147"/>
                </a:cubicBezTo>
                <a:close/>
                <a:moveTo>
                  <a:pt x="577" y="1"/>
                </a:moveTo>
                <a:cubicBezTo>
                  <a:pt x="577" y="1"/>
                  <a:pt x="549" y="1"/>
                  <a:pt x="493" y="28"/>
                </a:cubicBezTo>
                <a:cubicBezTo>
                  <a:pt x="431" y="56"/>
                  <a:pt x="403" y="84"/>
                  <a:pt x="347" y="147"/>
                </a:cubicBezTo>
                <a:cubicBezTo>
                  <a:pt x="343" y="160"/>
                  <a:pt x="339" y="175"/>
                  <a:pt x="336" y="191"/>
                </a:cubicBezTo>
                <a:lnTo>
                  <a:pt x="336" y="191"/>
                </a:lnTo>
                <a:cubicBezTo>
                  <a:pt x="330" y="185"/>
                  <a:pt x="325" y="180"/>
                  <a:pt x="320" y="174"/>
                </a:cubicBezTo>
                <a:cubicBezTo>
                  <a:pt x="257" y="119"/>
                  <a:pt x="174" y="84"/>
                  <a:pt x="111" y="84"/>
                </a:cubicBezTo>
                <a:lnTo>
                  <a:pt x="56" y="84"/>
                </a:lnTo>
                <a:lnTo>
                  <a:pt x="56" y="119"/>
                </a:lnTo>
                <a:lnTo>
                  <a:pt x="28" y="119"/>
                </a:lnTo>
                <a:cubicBezTo>
                  <a:pt x="0" y="147"/>
                  <a:pt x="0" y="147"/>
                  <a:pt x="0" y="174"/>
                </a:cubicBezTo>
                <a:lnTo>
                  <a:pt x="0" y="202"/>
                </a:lnTo>
                <a:lnTo>
                  <a:pt x="3" y="202"/>
                </a:lnTo>
                <a:cubicBezTo>
                  <a:pt x="6" y="220"/>
                  <a:pt x="13" y="243"/>
                  <a:pt x="28" y="258"/>
                </a:cubicBezTo>
                <a:cubicBezTo>
                  <a:pt x="28" y="320"/>
                  <a:pt x="56" y="376"/>
                  <a:pt x="111" y="431"/>
                </a:cubicBezTo>
                <a:cubicBezTo>
                  <a:pt x="202" y="494"/>
                  <a:pt x="285" y="494"/>
                  <a:pt x="347" y="494"/>
                </a:cubicBezTo>
                <a:lnTo>
                  <a:pt x="459" y="494"/>
                </a:lnTo>
                <a:cubicBezTo>
                  <a:pt x="521" y="466"/>
                  <a:pt x="577" y="431"/>
                  <a:pt x="604" y="376"/>
                </a:cubicBezTo>
                <a:cubicBezTo>
                  <a:pt x="667" y="320"/>
                  <a:pt x="667" y="230"/>
                  <a:pt x="667" y="174"/>
                </a:cubicBezTo>
                <a:lnTo>
                  <a:pt x="667" y="84"/>
                </a:lnTo>
                <a:lnTo>
                  <a:pt x="667" y="56"/>
                </a:lnTo>
                <a:lnTo>
                  <a:pt x="667" y="28"/>
                </a:lnTo>
                <a:lnTo>
                  <a:pt x="632" y="28"/>
                </a:lnTo>
                <a:cubicBezTo>
                  <a:pt x="632" y="1"/>
                  <a:pt x="604" y="1"/>
                  <a:pt x="60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2" name="Google Shape;1402;p16"/>
          <p:cNvSpPr/>
          <p:nvPr/>
        </p:nvSpPr>
        <p:spPr>
          <a:xfrm>
            <a:off x="1965648" y="1781616"/>
            <a:ext cx="52947" cy="31641"/>
          </a:xfrm>
          <a:custGeom>
            <a:avLst/>
            <a:gdLst/>
            <a:ahLst/>
            <a:cxnLst/>
            <a:rect l="l" t="t" r="r" b="b"/>
            <a:pathLst>
              <a:path w="584" h="349" extrusionOk="0">
                <a:moveTo>
                  <a:pt x="1" y="1"/>
                </a:moveTo>
                <a:cubicBezTo>
                  <a:pt x="1" y="1"/>
                  <a:pt x="1" y="140"/>
                  <a:pt x="63" y="230"/>
                </a:cubicBezTo>
                <a:cubicBezTo>
                  <a:pt x="146" y="313"/>
                  <a:pt x="264" y="348"/>
                  <a:pt x="264" y="348"/>
                </a:cubicBezTo>
                <a:cubicBezTo>
                  <a:pt x="292" y="348"/>
                  <a:pt x="410" y="348"/>
                  <a:pt x="494" y="258"/>
                </a:cubicBezTo>
                <a:cubicBezTo>
                  <a:pt x="584" y="175"/>
                  <a:pt x="549" y="1"/>
                  <a:pt x="549" y="1"/>
                </a:cubicBezTo>
                <a:lnTo>
                  <a:pt x="549" y="1"/>
                </a:lnTo>
                <a:cubicBezTo>
                  <a:pt x="549" y="1"/>
                  <a:pt x="438" y="1"/>
                  <a:pt x="348" y="84"/>
                </a:cubicBezTo>
                <a:cubicBezTo>
                  <a:pt x="292" y="140"/>
                  <a:pt x="292" y="230"/>
                  <a:pt x="292" y="286"/>
                </a:cubicBezTo>
                <a:cubicBezTo>
                  <a:pt x="292" y="230"/>
                  <a:pt x="264" y="140"/>
                  <a:pt x="202" y="84"/>
                </a:cubicBezTo>
                <a:cubicBezTo>
                  <a:pt x="146" y="1"/>
                  <a:pt x="1" y="1"/>
                  <a:pt x="1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3" name="Google Shape;1403;p16"/>
          <p:cNvSpPr/>
          <p:nvPr/>
        </p:nvSpPr>
        <p:spPr>
          <a:xfrm>
            <a:off x="1952409" y="1775995"/>
            <a:ext cx="68723" cy="42249"/>
          </a:xfrm>
          <a:custGeom>
            <a:avLst/>
            <a:gdLst/>
            <a:ahLst/>
            <a:cxnLst/>
            <a:rect l="l" t="t" r="r" b="b"/>
            <a:pathLst>
              <a:path w="758" h="466" extrusionOk="0">
                <a:moveTo>
                  <a:pt x="209" y="124"/>
                </a:moveTo>
                <a:lnTo>
                  <a:pt x="209" y="124"/>
                </a:lnTo>
                <a:cubicBezTo>
                  <a:pt x="248" y="133"/>
                  <a:pt x="300" y="153"/>
                  <a:pt x="320" y="174"/>
                </a:cubicBezTo>
                <a:cubicBezTo>
                  <a:pt x="344" y="227"/>
                  <a:pt x="373" y="276"/>
                  <a:pt x="381" y="323"/>
                </a:cubicBezTo>
                <a:lnTo>
                  <a:pt x="381" y="323"/>
                </a:lnTo>
                <a:lnTo>
                  <a:pt x="373" y="336"/>
                </a:lnTo>
                <a:lnTo>
                  <a:pt x="373" y="336"/>
                </a:lnTo>
                <a:cubicBezTo>
                  <a:pt x="365" y="332"/>
                  <a:pt x="357" y="327"/>
                  <a:pt x="348" y="320"/>
                </a:cubicBezTo>
                <a:cubicBezTo>
                  <a:pt x="320" y="320"/>
                  <a:pt x="292" y="292"/>
                  <a:pt x="265" y="264"/>
                </a:cubicBezTo>
                <a:cubicBezTo>
                  <a:pt x="237" y="237"/>
                  <a:pt x="237" y="174"/>
                  <a:pt x="209" y="146"/>
                </a:cubicBezTo>
                <a:lnTo>
                  <a:pt x="209" y="124"/>
                </a:lnTo>
                <a:close/>
                <a:moveTo>
                  <a:pt x="640" y="119"/>
                </a:moveTo>
                <a:lnTo>
                  <a:pt x="640" y="174"/>
                </a:lnTo>
                <a:cubicBezTo>
                  <a:pt x="640" y="237"/>
                  <a:pt x="612" y="264"/>
                  <a:pt x="584" y="292"/>
                </a:cubicBezTo>
                <a:cubicBezTo>
                  <a:pt x="584" y="320"/>
                  <a:pt x="556" y="320"/>
                  <a:pt x="522" y="320"/>
                </a:cubicBezTo>
                <a:cubicBezTo>
                  <a:pt x="512" y="329"/>
                  <a:pt x="503" y="336"/>
                  <a:pt x="494" y="340"/>
                </a:cubicBezTo>
                <a:lnTo>
                  <a:pt x="494" y="340"/>
                </a:lnTo>
                <a:cubicBezTo>
                  <a:pt x="496" y="288"/>
                  <a:pt x="506" y="224"/>
                  <a:pt x="556" y="174"/>
                </a:cubicBezTo>
                <a:cubicBezTo>
                  <a:pt x="584" y="146"/>
                  <a:pt x="612" y="119"/>
                  <a:pt x="640" y="119"/>
                </a:cubicBezTo>
                <a:close/>
                <a:moveTo>
                  <a:pt x="1" y="0"/>
                </a:moveTo>
                <a:lnTo>
                  <a:pt x="91" y="91"/>
                </a:lnTo>
                <a:lnTo>
                  <a:pt x="91" y="119"/>
                </a:lnTo>
                <a:cubicBezTo>
                  <a:pt x="91" y="146"/>
                  <a:pt x="119" y="264"/>
                  <a:pt x="174" y="348"/>
                </a:cubicBezTo>
                <a:cubicBezTo>
                  <a:pt x="209" y="410"/>
                  <a:pt x="265" y="438"/>
                  <a:pt x="320" y="438"/>
                </a:cubicBezTo>
                <a:cubicBezTo>
                  <a:pt x="348" y="438"/>
                  <a:pt x="383" y="438"/>
                  <a:pt x="383" y="466"/>
                </a:cubicBezTo>
                <a:lnTo>
                  <a:pt x="466" y="466"/>
                </a:lnTo>
                <a:cubicBezTo>
                  <a:pt x="494" y="466"/>
                  <a:pt x="522" y="466"/>
                  <a:pt x="556" y="438"/>
                </a:cubicBezTo>
                <a:cubicBezTo>
                  <a:pt x="612" y="438"/>
                  <a:pt x="640" y="410"/>
                  <a:pt x="667" y="348"/>
                </a:cubicBezTo>
                <a:cubicBezTo>
                  <a:pt x="730" y="320"/>
                  <a:pt x="730" y="264"/>
                  <a:pt x="758" y="202"/>
                </a:cubicBezTo>
                <a:lnTo>
                  <a:pt x="758" y="91"/>
                </a:lnTo>
                <a:lnTo>
                  <a:pt x="758" y="63"/>
                </a:lnTo>
                <a:lnTo>
                  <a:pt x="758" y="28"/>
                </a:lnTo>
                <a:lnTo>
                  <a:pt x="758" y="0"/>
                </a:lnTo>
                <a:lnTo>
                  <a:pt x="612" y="0"/>
                </a:lnTo>
                <a:cubicBezTo>
                  <a:pt x="556" y="28"/>
                  <a:pt x="494" y="63"/>
                  <a:pt x="466" y="119"/>
                </a:cubicBezTo>
                <a:cubicBezTo>
                  <a:pt x="455" y="130"/>
                  <a:pt x="445" y="141"/>
                  <a:pt x="437" y="152"/>
                </a:cubicBezTo>
                <a:lnTo>
                  <a:pt x="437" y="152"/>
                </a:lnTo>
                <a:cubicBezTo>
                  <a:pt x="429" y="140"/>
                  <a:pt x="420" y="128"/>
                  <a:pt x="410" y="119"/>
                </a:cubicBezTo>
                <a:cubicBezTo>
                  <a:pt x="320" y="28"/>
                  <a:pt x="237" y="0"/>
                  <a:pt x="17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4" name="Google Shape;1404;p16"/>
          <p:cNvSpPr/>
          <p:nvPr/>
        </p:nvSpPr>
        <p:spPr>
          <a:xfrm>
            <a:off x="1963109" y="1809993"/>
            <a:ext cx="52403" cy="35087"/>
          </a:xfrm>
          <a:custGeom>
            <a:avLst/>
            <a:gdLst/>
            <a:ahLst/>
            <a:cxnLst/>
            <a:rect l="l" t="t" r="r" b="b"/>
            <a:pathLst>
              <a:path w="578" h="387" extrusionOk="0">
                <a:moveTo>
                  <a:pt x="29" y="0"/>
                </a:moveTo>
                <a:cubicBezTo>
                  <a:pt x="29" y="0"/>
                  <a:pt x="1" y="146"/>
                  <a:pt x="56" y="264"/>
                </a:cubicBezTo>
                <a:cubicBezTo>
                  <a:pt x="119" y="348"/>
                  <a:pt x="230" y="382"/>
                  <a:pt x="230" y="382"/>
                </a:cubicBezTo>
                <a:cubicBezTo>
                  <a:pt x="243" y="382"/>
                  <a:pt x="268" y="386"/>
                  <a:pt x="298" y="386"/>
                </a:cubicBezTo>
                <a:cubicBezTo>
                  <a:pt x="346" y="386"/>
                  <a:pt x="410" y="376"/>
                  <a:pt x="466" y="320"/>
                </a:cubicBezTo>
                <a:cubicBezTo>
                  <a:pt x="549" y="237"/>
                  <a:pt x="577" y="63"/>
                  <a:pt x="577" y="63"/>
                </a:cubicBezTo>
                <a:cubicBezTo>
                  <a:pt x="577" y="63"/>
                  <a:pt x="555" y="58"/>
                  <a:pt x="523" y="58"/>
                </a:cubicBezTo>
                <a:cubicBezTo>
                  <a:pt x="474" y="58"/>
                  <a:pt x="402" y="68"/>
                  <a:pt x="348" y="118"/>
                </a:cubicBezTo>
                <a:cubicBezTo>
                  <a:pt x="292" y="174"/>
                  <a:pt x="265" y="292"/>
                  <a:pt x="265" y="320"/>
                </a:cubicBezTo>
                <a:cubicBezTo>
                  <a:pt x="265" y="292"/>
                  <a:pt x="265" y="174"/>
                  <a:pt x="230" y="118"/>
                </a:cubicBezTo>
                <a:cubicBezTo>
                  <a:pt x="147" y="0"/>
                  <a:pt x="29" y="0"/>
                  <a:pt x="2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5" name="Google Shape;1405;p16"/>
          <p:cNvSpPr/>
          <p:nvPr/>
        </p:nvSpPr>
        <p:spPr>
          <a:xfrm>
            <a:off x="1960660" y="1804917"/>
            <a:ext cx="65549" cy="44787"/>
          </a:xfrm>
          <a:custGeom>
            <a:avLst/>
            <a:gdLst/>
            <a:ahLst/>
            <a:cxnLst/>
            <a:rect l="l" t="t" r="r" b="b"/>
            <a:pathLst>
              <a:path w="723" h="494" extrusionOk="0">
                <a:moveTo>
                  <a:pt x="118" y="147"/>
                </a:moveTo>
                <a:cubicBezTo>
                  <a:pt x="146" y="147"/>
                  <a:pt x="174" y="174"/>
                  <a:pt x="201" y="202"/>
                </a:cubicBezTo>
                <a:cubicBezTo>
                  <a:pt x="229" y="230"/>
                  <a:pt x="229" y="293"/>
                  <a:pt x="229" y="320"/>
                </a:cubicBezTo>
                <a:lnTo>
                  <a:pt x="229" y="348"/>
                </a:lnTo>
                <a:cubicBezTo>
                  <a:pt x="174" y="348"/>
                  <a:pt x="146" y="320"/>
                  <a:pt x="146" y="293"/>
                </a:cubicBezTo>
                <a:cubicBezTo>
                  <a:pt x="118" y="230"/>
                  <a:pt x="118" y="174"/>
                  <a:pt x="118" y="147"/>
                </a:cubicBezTo>
                <a:close/>
                <a:moveTo>
                  <a:pt x="543" y="175"/>
                </a:moveTo>
                <a:cubicBezTo>
                  <a:pt x="539" y="190"/>
                  <a:pt x="532" y="208"/>
                  <a:pt x="521" y="230"/>
                </a:cubicBezTo>
                <a:cubicBezTo>
                  <a:pt x="521" y="265"/>
                  <a:pt x="493" y="320"/>
                  <a:pt x="465" y="348"/>
                </a:cubicBezTo>
                <a:cubicBezTo>
                  <a:pt x="431" y="375"/>
                  <a:pt x="378" y="376"/>
                  <a:pt x="349" y="376"/>
                </a:cubicBezTo>
                <a:lnTo>
                  <a:pt x="349" y="376"/>
                </a:lnTo>
                <a:cubicBezTo>
                  <a:pt x="357" y="323"/>
                  <a:pt x="384" y="259"/>
                  <a:pt x="431" y="230"/>
                </a:cubicBezTo>
                <a:cubicBezTo>
                  <a:pt x="458" y="186"/>
                  <a:pt x="499" y="177"/>
                  <a:pt x="543" y="175"/>
                </a:cubicBezTo>
                <a:close/>
                <a:moveTo>
                  <a:pt x="56" y="1"/>
                </a:moveTo>
                <a:lnTo>
                  <a:pt x="56" y="56"/>
                </a:lnTo>
                <a:lnTo>
                  <a:pt x="0" y="56"/>
                </a:lnTo>
                <a:lnTo>
                  <a:pt x="0" y="147"/>
                </a:lnTo>
                <a:cubicBezTo>
                  <a:pt x="0" y="202"/>
                  <a:pt x="0" y="265"/>
                  <a:pt x="28" y="348"/>
                </a:cubicBezTo>
                <a:cubicBezTo>
                  <a:pt x="83" y="404"/>
                  <a:pt x="118" y="438"/>
                  <a:pt x="174" y="466"/>
                </a:cubicBezTo>
                <a:cubicBezTo>
                  <a:pt x="201" y="466"/>
                  <a:pt x="229" y="466"/>
                  <a:pt x="229" y="494"/>
                </a:cubicBezTo>
                <a:lnTo>
                  <a:pt x="347" y="494"/>
                </a:lnTo>
                <a:cubicBezTo>
                  <a:pt x="403" y="494"/>
                  <a:pt x="465" y="494"/>
                  <a:pt x="521" y="438"/>
                </a:cubicBezTo>
                <a:cubicBezTo>
                  <a:pt x="576" y="376"/>
                  <a:pt x="604" y="293"/>
                  <a:pt x="639" y="230"/>
                </a:cubicBezTo>
                <a:cubicBezTo>
                  <a:pt x="639" y="202"/>
                  <a:pt x="667" y="174"/>
                  <a:pt x="667" y="174"/>
                </a:cubicBezTo>
                <a:lnTo>
                  <a:pt x="722" y="174"/>
                </a:lnTo>
                <a:lnTo>
                  <a:pt x="639" y="91"/>
                </a:lnTo>
                <a:lnTo>
                  <a:pt x="639" y="56"/>
                </a:lnTo>
                <a:lnTo>
                  <a:pt x="576" y="56"/>
                </a:lnTo>
                <a:cubicBezTo>
                  <a:pt x="521" y="56"/>
                  <a:pt x="431" y="56"/>
                  <a:pt x="347" y="147"/>
                </a:cubicBezTo>
                <a:cubicBezTo>
                  <a:pt x="336" y="157"/>
                  <a:pt x="326" y="167"/>
                  <a:pt x="317" y="178"/>
                </a:cubicBezTo>
                <a:lnTo>
                  <a:pt x="317" y="178"/>
                </a:lnTo>
                <a:cubicBezTo>
                  <a:pt x="310" y="167"/>
                  <a:pt x="302" y="157"/>
                  <a:pt x="292" y="147"/>
                </a:cubicBezTo>
                <a:cubicBezTo>
                  <a:pt x="257" y="91"/>
                  <a:pt x="201" y="29"/>
                  <a:pt x="146" y="29"/>
                </a:cubicBezTo>
                <a:cubicBezTo>
                  <a:pt x="118" y="29"/>
                  <a:pt x="83" y="29"/>
                  <a:pt x="83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6" name="Google Shape;1406;p16"/>
          <p:cNvSpPr/>
          <p:nvPr/>
        </p:nvSpPr>
        <p:spPr>
          <a:xfrm>
            <a:off x="1958123" y="1838915"/>
            <a:ext cx="52312" cy="38804"/>
          </a:xfrm>
          <a:custGeom>
            <a:avLst/>
            <a:gdLst/>
            <a:ahLst/>
            <a:cxnLst/>
            <a:rect l="l" t="t" r="r" b="b"/>
            <a:pathLst>
              <a:path w="577" h="428" extrusionOk="0">
                <a:moveTo>
                  <a:pt x="28" y="1"/>
                </a:moveTo>
                <a:cubicBezTo>
                  <a:pt x="28" y="1"/>
                  <a:pt x="0" y="147"/>
                  <a:pt x="28" y="265"/>
                </a:cubicBezTo>
                <a:cubicBezTo>
                  <a:pt x="56" y="348"/>
                  <a:pt x="202" y="411"/>
                  <a:pt x="202" y="411"/>
                </a:cubicBezTo>
                <a:cubicBezTo>
                  <a:pt x="202" y="411"/>
                  <a:pt x="238" y="427"/>
                  <a:pt x="288" y="427"/>
                </a:cubicBezTo>
                <a:cubicBezTo>
                  <a:pt x="330" y="427"/>
                  <a:pt x="381" y="416"/>
                  <a:pt x="431" y="376"/>
                </a:cubicBezTo>
                <a:cubicBezTo>
                  <a:pt x="521" y="320"/>
                  <a:pt x="577" y="147"/>
                  <a:pt x="577" y="147"/>
                </a:cubicBezTo>
                <a:cubicBezTo>
                  <a:pt x="577" y="147"/>
                  <a:pt x="529" y="129"/>
                  <a:pt x="473" y="129"/>
                </a:cubicBezTo>
                <a:cubicBezTo>
                  <a:pt x="430" y="129"/>
                  <a:pt x="383" y="139"/>
                  <a:pt x="347" y="174"/>
                </a:cubicBezTo>
                <a:cubicBezTo>
                  <a:pt x="257" y="237"/>
                  <a:pt x="229" y="320"/>
                  <a:pt x="202" y="348"/>
                </a:cubicBezTo>
                <a:cubicBezTo>
                  <a:pt x="229" y="320"/>
                  <a:pt x="229" y="202"/>
                  <a:pt x="202" y="147"/>
                </a:cubicBezTo>
                <a:cubicBezTo>
                  <a:pt x="174" y="29"/>
                  <a:pt x="28" y="1"/>
                  <a:pt x="28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7" name="Google Shape;1407;p16"/>
          <p:cNvSpPr/>
          <p:nvPr/>
        </p:nvSpPr>
        <p:spPr>
          <a:xfrm>
            <a:off x="1952411" y="1833928"/>
            <a:ext cx="66184" cy="47327"/>
          </a:xfrm>
          <a:custGeom>
            <a:avLst/>
            <a:gdLst/>
            <a:ahLst/>
            <a:cxnLst/>
            <a:rect l="l" t="t" r="r" b="b"/>
            <a:pathLst>
              <a:path w="730" h="522" extrusionOk="0">
                <a:moveTo>
                  <a:pt x="140" y="144"/>
                </a:moveTo>
                <a:cubicBezTo>
                  <a:pt x="152" y="146"/>
                  <a:pt x="163" y="146"/>
                  <a:pt x="174" y="146"/>
                </a:cubicBezTo>
                <a:cubicBezTo>
                  <a:pt x="174" y="174"/>
                  <a:pt x="209" y="202"/>
                  <a:pt x="209" y="202"/>
                </a:cubicBezTo>
                <a:cubicBezTo>
                  <a:pt x="237" y="229"/>
                  <a:pt x="237" y="257"/>
                  <a:pt x="237" y="292"/>
                </a:cubicBezTo>
                <a:cubicBezTo>
                  <a:pt x="237" y="309"/>
                  <a:pt x="237" y="335"/>
                  <a:pt x="231" y="360"/>
                </a:cubicBezTo>
                <a:lnTo>
                  <a:pt x="231" y="360"/>
                </a:lnTo>
                <a:cubicBezTo>
                  <a:pt x="228" y="366"/>
                  <a:pt x="225" y="372"/>
                  <a:pt x="222" y="377"/>
                </a:cubicBezTo>
                <a:lnTo>
                  <a:pt x="222" y="377"/>
                </a:lnTo>
                <a:cubicBezTo>
                  <a:pt x="218" y="376"/>
                  <a:pt x="213" y="375"/>
                  <a:pt x="209" y="375"/>
                </a:cubicBezTo>
                <a:cubicBezTo>
                  <a:pt x="174" y="348"/>
                  <a:pt x="147" y="320"/>
                  <a:pt x="147" y="292"/>
                </a:cubicBezTo>
                <a:cubicBezTo>
                  <a:pt x="147" y="257"/>
                  <a:pt x="119" y="229"/>
                  <a:pt x="119" y="202"/>
                </a:cubicBezTo>
                <a:cubicBezTo>
                  <a:pt x="119" y="183"/>
                  <a:pt x="132" y="163"/>
                  <a:pt x="140" y="144"/>
                </a:cubicBezTo>
                <a:close/>
                <a:moveTo>
                  <a:pt x="560" y="229"/>
                </a:moveTo>
                <a:lnTo>
                  <a:pt x="560" y="229"/>
                </a:lnTo>
                <a:cubicBezTo>
                  <a:pt x="549" y="246"/>
                  <a:pt x="536" y="266"/>
                  <a:pt x="522" y="292"/>
                </a:cubicBezTo>
                <a:cubicBezTo>
                  <a:pt x="522" y="320"/>
                  <a:pt x="494" y="375"/>
                  <a:pt x="438" y="403"/>
                </a:cubicBezTo>
                <a:lnTo>
                  <a:pt x="341" y="403"/>
                </a:lnTo>
                <a:cubicBezTo>
                  <a:pt x="365" y="365"/>
                  <a:pt x="396" y="305"/>
                  <a:pt x="438" y="257"/>
                </a:cubicBezTo>
                <a:cubicBezTo>
                  <a:pt x="466" y="257"/>
                  <a:pt x="522" y="229"/>
                  <a:pt x="556" y="229"/>
                </a:cubicBezTo>
                <a:close/>
                <a:moveTo>
                  <a:pt x="119" y="0"/>
                </a:moveTo>
                <a:lnTo>
                  <a:pt x="91" y="56"/>
                </a:lnTo>
                <a:lnTo>
                  <a:pt x="35" y="56"/>
                </a:lnTo>
                <a:lnTo>
                  <a:pt x="35" y="84"/>
                </a:lnTo>
                <a:cubicBezTo>
                  <a:pt x="35" y="118"/>
                  <a:pt x="1" y="174"/>
                  <a:pt x="1" y="202"/>
                </a:cubicBezTo>
                <a:cubicBezTo>
                  <a:pt x="1" y="229"/>
                  <a:pt x="35" y="292"/>
                  <a:pt x="35" y="320"/>
                </a:cubicBezTo>
                <a:cubicBezTo>
                  <a:pt x="63" y="403"/>
                  <a:pt x="119" y="431"/>
                  <a:pt x="147" y="466"/>
                </a:cubicBezTo>
                <a:cubicBezTo>
                  <a:pt x="174" y="493"/>
                  <a:pt x="209" y="493"/>
                  <a:pt x="209" y="493"/>
                </a:cubicBezTo>
                <a:lnTo>
                  <a:pt x="237" y="493"/>
                </a:lnTo>
                <a:lnTo>
                  <a:pt x="237" y="521"/>
                </a:lnTo>
                <a:lnTo>
                  <a:pt x="383" y="521"/>
                </a:lnTo>
                <a:cubicBezTo>
                  <a:pt x="410" y="521"/>
                  <a:pt x="466" y="521"/>
                  <a:pt x="522" y="493"/>
                </a:cubicBezTo>
                <a:cubicBezTo>
                  <a:pt x="584" y="431"/>
                  <a:pt x="612" y="375"/>
                  <a:pt x="640" y="320"/>
                </a:cubicBezTo>
                <a:cubicBezTo>
                  <a:pt x="659" y="301"/>
                  <a:pt x="665" y="278"/>
                  <a:pt x="667" y="257"/>
                </a:cubicBezTo>
                <a:lnTo>
                  <a:pt x="730" y="257"/>
                </a:lnTo>
                <a:lnTo>
                  <a:pt x="688" y="202"/>
                </a:lnTo>
                <a:lnTo>
                  <a:pt x="688" y="202"/>
                </a:lnTo>
                <a:cubicBezTo>
                  <a:pt x="690" y="202"/>
                  <a:pt x="693" y="202"/>
                  <a:pt x="695" y="202"/>
                </a:cubicBezTo>
                <a:lnTo>
                  <a:pt x="688" y="202"/>
                </a:lnTo>
                <a:lnTo>
                  <a:pt x="667" y="174"/>
                </a:lnTo>
                <a:lnTo>
                  <a:pt x="667" y="146"/>
                </a:lnTo>
                <a:lnTo>
                  <a:pt x="640" y="146"/>
                </a:lnTo>
                <a:lnTo>
                  <a:pt x="612" y="118"/>
                </a:lnTo>
                <a:lnTo>
                  <a:pt x="556" y="118"/>
                </a:lnTo>
                <a:cubicBezTo>
                  <a:pt x="494" y="118"/>
                  <a:pt x="438" y="146"/>
                  <a:pt x="383" y="174"/>
                </a:cubicBezTo>
                <a:cubicBezTo>
                  <a:pt x="367" y="183"/>
                  <a:pt x="353" y="195"/>
                  <a:pt x="339" y="207"/>
                </a:cubicBezTo>
                <a:lnTo>
                  <a:pt x="339" y="207"/>
                </a:lnTo>
                <a:cubicBezTo>
                  <a:pt x="335" y="194"/>
                  <a:pt x="329" y="183"/>
                  <a:pt x="320" y="174"/>
                </a:cubicBezTo>
                <a:cubicBezTo>
                  <a:pt x="292" y="84"/>
                  <a:pt x="237" y="56"/>
                  <a:pt x="174" y="28"/>
                </a:cubicBezTo>
                <a:cubicBezTo>
                  <a:pt x="174" y="28"/>
                  <a:pt x="147" y="28"/>
                  <a:pt x="119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8" name="Google Shape;1408;p16"/>
          <p:cNvSpPr/>
          <p:nvPr/>
        </p:nvSpPr>
        <p:spPr>
          <a:xfrm>
            <a:off x="1947423" y="1867927"/>
            <a:ext cx="49775" cy="40345"/>
          </a:xfrm>
          <a:custGeom>
            <a:avLst/>
            <a:gdLst/>
            <a:ahLst/>
            <a:cxnLst/>
            <a:rect l="l" t="t" r="r" b="b"/>
            <a:pathLst>
              <a:path w="549" h="445" extrusionOk="0">
                <a:moveTo>
                  <a:pt x="56" y="0"/>
                </a:moveTo>
                <a:cubicBezTo>
                  <a:pt x="56" y="0"/>
                  <a:pt x="0" y="118"/>
                  <a:pt x="0" y="229"/>
                </a:cubicBezTo>
                <a:cubicBezTo>
                  <a:pt x="28" y="347"/>
                  <a:pt x="146" y="403"/>
                  <a:pt x="146" y="403"/>
                </a:cubicBezTo>
                <a:cubicBezTo>
                  <a:pt x="169" y="403"/>
                  <a:pt x="233" y="445"/>
                  <a:pt x="317" y="445"/>
                </a:cubicBezTo>
                <a:cubicBezTo>
                  <a:pt x="335" y="445"/>
                  <a:pt x="355" y="443"/>
                  <a:pt x="375" y="438"/>
                </a:cubicBezTo>
                <a:cubicBezTo>
                  <a:pt x="493" y="375"/>
                  <a:pt x="549" y="202"/>
                  <a:pt x="549" y="202"/>
                </a:cubicBezTo>
                <a:cubicBezTo>
                  <a:pt x="549" y="202"/>
                  <a:pt x="499" y="177"/>
                  <a:pt x="440" y="177"/>
                </a:cubicBezTo>
                <a:cubicBezTo>
                  <a:pt x="410" y="177"/>
                  <a:pt x="378" y="183"/>
                  <a:pt x="347" y="202"/>
                </a:cubicBezTo>
                <a:cubicBezTo>
                  <a:pt x="264" y="229"/>
                  <a:pt x="202" y="320"/>
                  <a:pt x="174" y="375"/>
                </a:cubicBezTo>
                <a:cubicBezTo>
                  <a:pt x="202" y="320"/>
                  <a:pt x="229" y="229"/>
                  <a:pt x="202" y="146"/>
                </a:cubicBezTo>
                <a:cubicBezTo>
                  <a:pt x="174" y="28"/>
                  <a:pt x="56" y="0"/>
                  <a:pt x="5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09" name="Google Shape;1409;p16"/>
          <p:cNvSpPr/>
          <p:nvPr/>
        </p:nvSpPr>
        <p:spPr>
          <a:xfrm>
            <a:off x="1942347" y="1862849"/>
            <a:ext cx="60563" cy="49864"/>
          </a:xfrm>
          <a:custGeom>
            <a:avLst/>
            <a:gdLst/>
            <a:ahLst/>
            <a:cxnLst/>
            <a:rect l="l" t="t" r="r" b="b"/>
            <a:pathLst>
              <a:path w="668" h="550" extrusionOk="0">
                <a:moveTo>
                  <a:pt x="133" y="129"/>
                </a:moveTo>
                <a:cubicBezTo>
                  <a:pt x="145" y="138"/>
                  <a:pt x="160" y="147"/>
                  <a:pt x="174" y="147"/>
                </a:cubicBezTo>
                <a:cubicBezTo>
                  <a:pt x="174" y="174"/>
                  <a:pt x="202" y="202"/>
                  <a:pt x="202" y="230"/>
                </a:cubicBezTo>
                <a:lnTo>
                  <a:pt x="202" y="258"/>
                </a:lnTo>
                <a:cubicBezTo>
                  <a:pt x="202" y="300"/>
                  <a:pt x="202" y="339"/>
                  <a:pt x="194" y="368"/>
                </a:cubicBezTo>
                <a:lnTo>
                  <a:pt x="194" y="368"/>
                </a:lnTo>
                <a:cubicBezTo>
                  <a:pt x="190" y="374"/>
                  <a:pt x="187" y="379"/>
                  <a:pt x="184" y="385"/>
                </a:cubicBezTo>
                <a:lnTo>
                  <a:pt x="184" y="385"/>
                </a:lnTo>
                <a:cubicBezTo>
                  <a:pt x="181" y="382"/>
                  <a:pt x="178" y="379"/>
                  <a:pt x="174" y="376"/>
                </a:cubicBezTo>
                <a:cubicBezTo>
                  <a:pt x="146" y="348"/>
                  <a:pt x="146" y="320"/>
                  <a:pt x="112" y="285"/>
                </a:cubicBezTo>
                <a:lnTo>
                  <a:pt x="112" y="230"/>
                </a:lnTo>
                <a:cubicBezTo>
                  <a:pt x="112" y="206"/>
                  <a:pt x="112" y="163"/>
                  <a:pt x="133" y="129"/>
                </a:cubicBezTo>
                <a:close/>
                <a:moveTo>
                  <a:pt x="542" y="285"/>
                </a:moveTo>
                <a:cubicBezTo>
                  <a:pt x="532" y="307"/>
                  <a:pt x="513" y="329"/>
                  <a:pt x="494" y="348"/>
                </a:cubicBezTo>
                <a:cubicBezTo>
                  <a:pt x="459" y="376"/>
                  <a:pt x="431" y="403"/>
                  <a:pt x="403" y="431"/>
                </a:cubicBezTo>
                <a:lnTo>
                  <a:pt x="302" y="431"/>
                </a:lnTo>
                <a:cubicBezTo>
                  <a:pt x="330" y="386"/>
                  <a:pt x="357" y="343"/>
                  <a:pt x="403" y="320"/>
                </a:cubicBezTo>
                <a:cubicBezTo>
                  <a:pt x="431" y="285"/>
                  <a:pt x="459" y="285"/>
                  <a:pt x="494" y="285"/>
                </a:cubicBezTo>
                <a:close/>
                <a:moveTo>
                  <a:pt x="112" y="1"/>
                </a:moveTo>
                <a:lnTo>
                  <a:pt x="112" y="56"/>
                </a:lnTo>
                <a:lnTo>
                  <a:pt x="56" y="29"/>
                </a:lnTo>
                <a:cubicBezTo>
                  <a:pt x="56" y="29"/>
                  <a:pt x="28" y="56"/>
                  <a:pt x="28" y="84"/>
                </a:cubicBezTo>
                <a:cubicBezTo>
                  <a:pt x="28" y="147"/>
                  <a:pt x="1" y="174"/>
                  <a:pt x="1" y="230"/>
                </a:cubicBezTo>
                <a:lnTo>
                  <a:pt x="1" y="285"/>
                </a:lnTo>
                <a:cubicBezTo>
                  <a:pt x="28" y="376"/>
                  <a:pt x="84" y="431"/>
                  <a:pt x="112" y="459"/>
                </a:cubicBezTo>
                <a:cubicBezTo>
                  <a:pt x="112" y="494"/>
                  <a:pt x="146" y="494"/>
                  <a:pt x="174" y="494"/>
                </a:cubicBezTo>
                <a:lnTo>
                  <a:pt x="174" y="522"/>
                </a:lnTo>
                <a:cubicBezTo>
                  <a:pt x="202" y="522"/>
                  <a:pt x="258" y="549"/>
                  <a:pt x="348" y="549"/>
                </a:cubicBezTo>
                <a:cubicBezTo>
                  <a:pt x="376" y="549"/>
                  <a:pt x="431" y="549"/>
                  <a:pt x="459" y="522"/>
                </a:cubicBezTo>
                <a:cubicBezTo>
                  <a:pt x="549" y="494"/>
                  <a:pt x="577" y="431"/>
                  <a:pt x="605" y="376"/>
                </a:cubicBezTo>
                <a:cubicBezTo>
                  <a:pt x="633" y="348"/>
                  <a:pt x="633" y="320"/>
                  <a:pt x="667" y="320"/>
                </a:cubicBezTo>
                <a:lnTo>
                  <a:pt x="667" y="258"/>
                </a:lnTo>
                <a:lnTo>
                  <a:pt x="667" y="202"/>
                </a:lnTo>
                <a:lnTo>
                  <a:pt x="633" y="202"/>
                </a:lnTo>
                <a:cubicBezTo>
                  <a:pt x="633" y="202"/>
                  <a:pt x="605" y="202"/>
                  <a:pt x="605" y="174"/>
                </a:cubicBezTo>
                <a:lnTo>
                  <a:pt x="494" y="174"/>
                </a:lnTo>
                <a:cubicBezTo>
                  <a:pt x="459" y="174"/>
                  <a:pt x="403" y="174"/>
                  <a:pt x="376" y="202"/>
                </a:cubicBezTo>
                <a:cubicBezTo>
                  <a:pt x="355" y="212"/>
                  <a:pt x="337" y="222"/>
                  <a:pt x="320" y="234"/>
                </a:cubicBezTo>
                <a:lnTo>
                  <a:pt x="320" y="234"/>
                </a:lnTo>
                <a:lnTo>
                  <a:pt x="320" y="174"/>
                </a:lnTo>
                <a:cubicBezTo>
                  <a:pt x="285" y="112"/>
                  <a:pt x="258" y="56"/>
                  <a:pt x="202" y="29"/>
                </a:cubicBezTo>
                <a:cubicBezTo>
                  <a:pt x="174" y="29"/>
                  <a:pt x="174" y="1"/>
                  <a:pt x="146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0" name="Google Shape;1410;p16"/>
          <p:cNvSpPr/>
          <p:nvPr/>
        </p:nvSpPr>
        <p:spPr>
          <a:xfrm>
            <a:off x="1920952" y="1907545"/>
            <a:ext cx="42249" cy="49864"/>
          </a:xfrm>
          <a:custGeom>
            <a:avLst/>
            <a:gdLst/>
            <a:ahLst/>
            <a:cxnLst/>
            <a:rect l="l" t="t" r="r" b="b"/>
            <a:pathLst>
              <a:path w="466" h="550" extrusionOk="0">
                <a:moveTo>
                  <a:pt x="382" y="1"/>
                </a:moveTo>
                <a:cubicBezTo>
                  <a:pt x="264" y="174"/>
                  <a:pt x="146" y="313"/>
                  <a:pt x="1" y="459"/>
                </a:cubicBezTo>
                <a:cubicBezTo>
                  <a:pt x="35" y="487"/>
                  <a:pt x="35" y="522"/>
                  <a:pt x="63" y="549"/>
                </a:cubicBezTo>
                <a:cubicBezTo>
                  <a:pt x="237" y="376"/>
                  <a:pt x="348" y="230"/>
                  <a:pt x="466" y="56"/>
                </a:cubicBezTo>
                <a:cubicBezTo>
                  <a:pt x="438" y="29"/>
                  <a:pt x="410" y="1"/>
                  <a:pt x="382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1" name="Google Shape;1411;p16"/>
          <p:cNvSpPr/>
          <p:nvPr/>
        </p:nvSpPr>
        <p:spPr>
          <a:xfrm>
            <a:off x="1913425" y="1899386"/>
            <a:ext cx="54851" cy="65549"/>
          </a:xfrm>
          <a:custGeom>
            <a:avLst/>
            <a:gdLst/>
            <a:ahLst/>
            <a:cxnLst/>
            <a:rect l="l" t="t" r="r" b="b"/>
            <a:pathLst>
              <a:path w="605" h="723" extrusionOk="0">
                <a:moveTo>
                  <a:pt x="431" y="0"/>
                </a:moveTo>
                <a:lnTo>
                  <a:pt x="403" y="56"/>
                </a:lnTo>
                <a:cubicBezTo>
                  <a:pt x="320" y="230"/>
                  <a:pt x="174" y="375"/>
                  <a:pt x="56" y="521"/>
                </a:cubicBezTo>
                <a:lnTo>
                  <a:pt x="0" y="549"/>
                </a:lnTo>
                <a:lnTo>
                  <a:pt x="56" y="612"/>
                </a:lnTo>
                <a:cubicBezTo>
                  <a:pt x="56" y="639"/>
                  <a:pt x="84" y="639"/>
                  <a:pt x="118" y="667"/>
                </a:cubicBezTo>
                <a:lnTo>
                  <a:pt x="146" y="723"/>
                </a:lnTo>
                <a:lnTo>
                  <a:pt x="202" y="667"/>
                </a:lnTo>
                <a:cubicBezTo>
                  <a:pt x="347" y="521"/>
                  <a:pt x="493" y="348"/>
                  <a:pt x="577" y="174"/>
                </a:cubicBezTo>
                <a:lnTo>
                  <a:pt x="604" y="119"/>
                </a:lnTo>
                <a:lnTo>
                  <a:pt x="577" y="91"/>
                </a:lnTo>
                <a:cubicBezTo>
                  <a:pt x="549" y="56"/>
                  <a:pt x="521" y="56"/>
                  <a:pt x="493" y="28"/>
                </a:cubicBezTo>
                <a:lnTo>
                  <a:pt x="431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2" name="Google Shape;1412;p16"/>
          <p:cNvSpPr/>
          <p:nvPr/>
        </p:nvSpPr>
        <p:spPr>
          <a:xfrm>
            <a:off x="1616869" y="1563847"/>
            <a:ext cx="202177" cy="443249"/>
          </a:xfrm>
          <a:custGeom>
            <a:avLst/>
            <a:gdLst/>
            <a:ahLst/>
            <a:cxnLst/>
            <a:rect l="l" t="t" r="r" b="b"/>
            <a:pathLst>
              <a:path w="2230" h="4889" extrusionOk="0">
                <a:moveTo>
                  <a:pt x="959" y="0"/>
                </a:moveTo>
                <a:lnTo>
                  <a:pt x="959" y="604"/>
                </a:lnTo>
                <a:cubicBezTo>
                  <a:pt x="403" y="695"/>
                  <a:pt x="56" y="1070"/>
                  <a:pt x="56" y="1563"/>
                </a:cubicBezTo>
                <a:cubicBezTo>
                  <a:pt x="56" y="2084"/>
                  <a:pt x="438" y="2340"/>
                  <a:pt x="1042" y="2604"/>
                </a:cubicBezTo>
                <a:cubicBezTo>
                  <a:pt x="1480" y="2778"/>
                  <a:pt x="1709" y="2979"/>
                  <a:pt x="1709" y="3299"/>
                </a:cubicBezTo>
                <a:cubicBezTo>
                  <a:pt x="1709" y="3646"/>
                  <a:pt x="1445" y="3875"/>
                  <a:pt x="1014" y="3875"/>
                </a:cubicBezTo>
                <a:cubicBezTo>
                  <a:pt x="667" y="3875"/>
                  <a:pt x="376" y="3757"/>
                  <a:pt x="146" y="3646"/>
                </a:cubicBezTo>
                <a:lnTo>
                  <a:pt x="1" y="4021"/>
                </a:lnTo>
                <a:cubicBezTo>
                  <a:pt x="202" y="4167"/>
                  <a:pt x="577" y="4278"/>
                  <a:pt x="924" y="4278"/>
                </a:cubicBezTo>
                <a:lnTo>
                  <a:pt x="924" y="4889"/>
                </a:lnTo>
                <a:lnTo>
                  <a:pt x="1306" y="4889"/>
                </a:lnTo>
                <a:lnTo>
                  <a:pt x="1306" y="4278"/>
                </a:lnTo>
                <a:cubicBezTo>
                  <a:pt x="1910" y="4167"/>
                  <a:pt x="2230" y="3729"/>
                  <a:pt x="2230" y="3271"/>
                </a:cubicBezTo>
                <a:cubicBezTo>
                  <a:pt x="2230" y="2715"/>
                  <a:pt x="1938" y="2431"/>
                  <a:pt x="1306" y="2167"/>
                </a:cubicBezTo>
                <a:cubicBezTo>
                  <a:pt x="785" y="1965"/>
                  <a:pt x="577" y="1792"/>
                  <a:pt x="577" y="1472"/>
                </a:cubicBezTo>
                <a:cubicBezTo>
                  <a:pt x="577" y="1243"/>
                  <a:pt x="751" y="979"/>
                  <a:pt x="1216" y="979"/>
                </a:cubicBezTo>
                <a:cubicBezTo>
                  <a:pt x="1591" y="979"/>
                  <a:pt x="1827" y="1097"/>
                  <a:pt x="1966" y="1188"/>
                </a:cubicBezTo>
                <a:lnTo>
                  <a:pt x="2112" y="778"/>
                </a:lnTo>
                <a:cubicBezTo>
                  <a:pt x="1938" y="695"/>
                  <a:pt x="1681" y="577"/>
                  <a:pt x="1334" y="577"/>
                </a:cubicBezTo>
                <a:lnTo>
                  <a:pt x="1334" y="0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3" name="Google Shape;1413;p16"/>
          <p:cNvSpPr/>
          <p:nvPr/>
        </p:nvSpPr>
        <p:spPr>
          <a:xfrm>
            <a:off x="1611882" y="1558133"/>
            <a:ext cx="212241" cy="454039"/>
          </a:xfrm>
          <a:custGeom>
            <a:avLst/>
            <a:gdLst/>
            <a:ahLst/>
            <a:cxnLst/>
            <a:rect l="l" t="t" r="r" b="b"/>
            <a:pathLst>
              <a:path w="2341" h="5008" extrusionOk="0">
                <a:moveTo>
                  <a:pt x="1326" y="119"/>
                </a:moveTo>
                <a:lnTo>
                  <a:pt x="1326" y="695"/>
                </a:lnTo>
                <a:lnTo>
                  <a:pt x="1389" y="695"/>
                </a:lnTo>
                <a:cubicBezTo>
                  <a:pt x="1703" y="695"/>
                  <a:pt x="1921" y="792"/>
                  <a:pt x="2088" y="877"/>
                </a:cubicBezTo>
                <a:lnTo>
                  <a:pt x="2088" y="877"/>
                </a:lnTo>
                <a:lnTo>
                  <a:pt x="1986" y="1160"/>
                </a:lnTo>
                <a:lnTo>
                  <a:pt x="1986" y="1160"/>
                </a:lnTo>
                <a:cubicBezTo>
                  <a:pt x="1832" y="1094"/>
                  <a:pt x="1592" y="987"/>
                  <a:pt x="1271" y="987"/>
                </a:cubicBezTo>
                <a:cubicBezTo>
                  <a:pt x="1014" y="987"/>
                  <a:pt x="840" y="1042"/>
                  <a:pt x="722" y="1160"/>
                </a:cubicBezTo>
                <a:cubicBezTo>
                  <a:pt x="632" y="1279"/>
                  <a:pt x="576" y="1424"/>
                  <a:pt x="576" y="1535"/>
                </a:cubicBezTo>
                <a:cubicBezTo>
                  <a:pt x="576" y="1626"/>
                  <a:pt x="576" y="1709"/>
                  <a:pt x="604" y="1772"/>
                </a:cubicBezTo>
                <a:cubicBezTo>
                  <a:pt x="667" y="1883"/>
                  <a:pt x="750" y="1973"/>
                  <a:pt x="868" y="2056"/>
                </a:cubicBezTo>
                <a:cubicBezTo>
                  <a:pt x="979" y="2147"/>
                  <a:pt x="1153" y="2202"/>
                  <a:pt x="1361" y="2292"/>
                </a:cubicBezTo>
                <a:cubicBezTo>
                  <a:pt x="1646" y="2403"/>
                  <a:pt x="1882" y="2549"/>
                  <a:pt x="2021" y="2723"/>
                </a:cubicBezTo>
                <a:cubicBezTo>
                  <a:pt x="2167" y="2869"/>
                  <a:pt x="2229" y="3070"/>
                  <a:pt x="2229" y="3334"/>
                </a:cubicBezTo>
                <a:cubicBezTo>
                  <a:pt x="2229" y="3535"/>
                  <a:pt x="2167" y="3764"/>
                  <a:pt x="2021" y="3938"/>
                </a:cubicBezTo>
                <a:cubicBezTo>
                  <a:pt x="1847" y="4112"/>
                  <a:pt x="1646" y="4230"/>
                  <a:pt x="1326" y="4285"/>
                </a:cubicBezTo>
                <a:lnTo>
                  <a:pt x="1299" y="4285"/>
                </a:lnTo>
                <a:lnTo>
                  <a:pt x="1299" y="4896"/>
                </a:lnTo>
                <a:lnTo>
                  <a:pt x="1042" y="4896"/>
                </a:lnTo>
                <a:lnTo>
                  <a:pt x="1042" y="4285"/>
                </a:lnTo>
                <a:lnTo>
                  <a:pt x="979" y="4285"/>
                </a:lnTo>
                <a:cubicBezTo>
                  <a:pt x="653" y="4285"/>
                  <a:pt x="327" y="4212"/>
                  <a:pt x="122" y="4082"/>
                </a:cubicBezTo>
                <a:lnTo>
                  <a:pt x="122" y="4082"/>
                </a:lnTo>
                <a:lnTo>
                  <a:pt x="234" y="3773"/>
                </a:lnTo>
                <a:lnTo>
                  <a:pt x="234" y="3773"/>
                </a:lnTo>
                <a:cubicBezTo>
                  <a:pt x="457" y="3901"/>
                  <a:pt x="752" y="3994"/>
                  <a:pt x="1069" y="3994"/>
                </a:cubicBezTo>
                <a:cubicBezTo>
                  <a:pt x="1299" y="3994"/>
                  <a:pt x="1472" y="3938"/>
                  <a:pt x="1618" y="3820"/>
                </a:cubicBezTo>
                <a:cubicBezTo>
                  <a:pt x="1764" y="3709"/>
                  <a:pt x="1819" y="3563"/>
                  <a:pt x="1819" y="3362"/>
                </a:cubicBezTo>
                <a:cubicBezTo>
                  <a:pt x="1819" y="3188"/>
                  <a:pt x="1764" y="3042"/>
                  <a:pt x="1646" y="2924"/>
                </a:cubicBezTo>
                <a:cubicBezTo>
                  <a:pt x="1535" y="2778"/>
                  <a:pt x="1361" y="2695"/>
                  <a:pt x="1125" y="2605"/>
                </a:cubicBezTo>
                <a:cubicBezTo>
                  <a:pt x="806" y="2494"/>
                  <a:pt x="576" y="2348"/>
                  <a:pt x="431" y="2202"/>
                </a:cubicBezTo>
                <a:cubicBezTo>
                  <a:pt x="257" y="2056"/>
                  <a:pt x="174" y="1855"/>
                  <a:pt x="174" y="1626"/>
                </a:cubicBezTo>
                <a:cubicBezTo>
                  <a:pt x="174" y="1390"/>
                  <a:pt x="257" y="1188"/>
                  <a:pt x="403" y="1015"/>
                </a:cubicBezTo>
                <a:cubicBezTo>
                  <a:pt x="549" y="869"/>
                  <a:pt x="750" y="758"/>
                  <a:pt x="1042" y="730"/>
                </a:cubicBezTo>
                <a:lnTo>
                  <a:pt x="1069" y="695"/>
                </a:lnTo>
                <a:lnTo>
                  <a:pt x="1069" y="119"/>
                </a:lnTo>
                <a:close/>
                <a:moveTo>
                  <a:pt x="951" y="1"/>
                </a:moveTo>
                <a:lnTo>
                  <a:pt x="951" y="620"/>
                </a:lnTo>
                <a:lnTo>
                  <a:pt x="951" y="620"/>
                </a:lnTo>
                <a:cubicBezTo>
                  <a:pt x="689" y="661"/>
                  <a:pt x="480" y="798"/>
                  <a:pt x="319" y="959"/>
                </a:cubicBezTo>
                <a:cubicBezTo>
                  <a:pt x="146" y="1133"/>
                  <a:pt x="56" y="1362"/>
                  <a:pt x="56" y="1626"/>
                </a:cubicBezTo>
                <a:cubicBezTo>
                  <a:pt x="56" y="1883"/>
                  <a:pt x="174" y="2119"/>
                  <a:pt x="347" y="2292"/>
                </a:cubicBezTo>
                <a:cubicBezTo>
                  <a:pt x="521" y="2466"/>
                  <a:pt x="778" y="2577"/>
                  <a:pt x="1069" y="2695"/>
                </a:cubicBezTo>
                <a:cubicBezTo>
                  <a:pt x="1299" y="2813"/>
                  <a:pt x="1444" y="2896"/>
                  <a:pt x="1562" y="2987"/>
                </a:cubicBezTo>
                <a:cubicBezTo>
                  <a:pt x="1674" y="3098"/>
                  <a:pt x="1708" y="3216"/>
                  <a:pt x="1708" y="3362"/>
                </a:cubicBezTo>
                <a:cubicBezTo>
                  <a:pt x="1708" y="3508"/>
                  <a:pt x="1646" y="3646"/>
                  <a:pt x="1535" y="3737"/>
                </a:cubicBezTo>
                <a:cubicBezTo>
                  <a:pt x="1417" y="3820"/>
                  <a:pt x="1271" y="3883"/>
                  <a:pt x="1069" y="3883"/>
                </a:cubicBezTo>
                <a:cubicBezTo>
                  <a:pt x="750" y="3883"/>
                  <a:pt x="431" y="3792"/>
                  <a:pt x="229" y="3646"/>
                </a:cubicBezTo>
                <a:lnTo>
                  <a:pt x="174" y="3591"/>
                </a:lnTo>
                <a:lnTo>
                  <a:pt x="0" y="4112"/>
                </a:lnTo>
                <a:lnTo>
                  <a:pt x="28" y="4139"/>
                </a:lnTo>
                <a:cubicBezTo>
                  <a:pt x="246" y="4278"/>
                  <a:pt x="570" y="4392"/>
                  <a:pt x="924" y="4402"/>
                </a:cubicBezTo>
                <a:lnTo>
                  <a:pt x="924" y="4402"/>
                </a:lnTo>
                <a:lnTo>
                  <a:pt x="924" y="5007"/>
                </a:lnTo>
                <a:lnTo>
                  <a:pt x="1417" y="5007"/>
                </a:lnTo>
                <a:lnTo>
                  <a:pt x="1417" y="4391"/>
                </a:lnTo>
                <a:lnTo>
                  <a:pt x="1417" y="4391"/>
                </a:lnTo>
                <a:cubicBezTo>
                  <a:pt x="1705" y="4324"/>
                  <a:pt x="1948" y="4190"/>
                  <a:pt x="2111" y="3994"/>
                </a:cubicBezTo>
                <a:cubicBezTo>
                  <a:pt x="2257" y="3820"/>
                  <a:pt x="2340" y="3563"/>
                  <a:pt x="2340" y="3334"/>
                </a:cubicBezTo>
                <a:cubicBezTo>
                  <a:pt x="2340" y="3042"/>
                  <a:pt x="2285" y="2813"/>
                  <a:pt x="2111" y="2640"/>
                </a:cubicBezTo>
                <a:cubicBezTo>
                  <a:pt x="1937" y="2466"/>
                  <a:pt x="1708" y="2320"/>
                  <a:pt x="1389" y="2174"/>
                </a:cubicBezTo>
                <a:cubicBezTo>
                  <a:pt x="1125" y="2056"/>
                  <a:pt x="951" y="1973"/>
                  <a:pt x="840" y="1883"/>
                </a:cubicBezTo>
                <a:cubicBezTo>
                  <a:pt x="778" y="1827"/>
                  <a:pt x="750" y="1799"/>
                  <a:pt x="722" y="1737"/>
                </a:cubicBezTo>
                <a:cubicBezTo>
                  <a:pt x="694" y="1681"/>
                  <a:pt x="694" y="1626"/>
                  <a:pt x="694" y="1535"/>
                </a:cubicBezTo>
                <a:cubicBezTo>
                  <a:pt x="694" y="1452"/>
                  <a:pt x="722" y="1334"/>
                  <a:pt x="806" y="1251"/>
                </a:cubicBezTo>
                <a:cubicBezTo>
                  <a:pt x="896" y="1160"/>
                  <a:pt x="1042" y="1105"/>
                  <a:pt x="1271" y="1105"/>
                </a:cubicBezTo>
                <a:cubicBezTo>
                  <a:pt x="1618" y="1105"/>
                  <a:pt x="1847" y="1216"/>
                  <a:pt x="1993" y="1306"/>
                </a:cubicBezTo>
                <a:lnTo>
                  <a:pt x="2055" y="1334"/>
                </a:lnTo>
                <a:lnTo>
                  <a:pt x="2229" y="813"/>
                </a:lnTo>
                <a:lnTo>
                  <a:pt x="2194" y="785"/>
                </a:lnTo>
                <a:cubicBezTo>
                  <a:pt x="2029" y="700"/>
                  <a:pt x="1789" y="595"/>
                  <a:pt x="1444" y="585"/>
                </a:cubicBezTo>
                <a:lnTo>
                  <a:pt x="1444" y="585"/>
                </a:lnTo>
                <a:lnTo>
                  <a:pt x="1444" y="1"/>
                </a:ln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4" name="Google Shape;1414;p16"/>
          <p:cNvSpPr/>
          <p:nvPr/>
        </p:nvSpPr>
        <p:spPr>
          <a:xfrm>
            <a:off x="1732100" y="2127947"/>
            <a:ext cx="5712" cy="28377"/>
          </a:xfrm>
          <a:custGeom>
            <a:avLst/>
            <a:gdLst/>
            <a:ahLst/>
            <a:cxnLst/>
            <a:rect l="l" t="t" r="r" b="b"/>
            <a:pathLst>
              <a:path w="63" h="313" extrusionOk="0">
                <a:moveTo>
                  <a:pt x="35" y="0"/>
                </a:moveTo>
                <a:cubicBezTo>
                  <a:pt x="0" y="0"/>
                  <a:pt x="0" y="0"/>
                  <a:pt x="0" y="28"/>
                </a:cubicBezTo>
                <a:lnTo>
                  <a:pt x="0" y="285"/>
                </a:lnTo>
                <a:cubicBezTo>
                  <a:pt x="0" y="313"/>
                  <a:pt x="0" y="313"/>
                  <a:pt x="35" y="313"/>
                </a:cubicBezTo>
                <a:cubicBezTo>
                  <a:pt x="35" y="313"/>
                  <a:pt x="63" y="313"/>
                  <a:pt x="63" y="285"/>
                </a:cubicBezTo>
                <a:lnTo>
                  <a:pt x="63" y="28"/>
                </a:lnTo>
                <a:cubicBezTo>
                  <a:pt x="63" y="0"/>
                  <a:pt x="35" y="0"/>
                  <a:pt x="35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5" name="Google Shape;1415;p16"/>
          <p:cNvSpPr/>
          <p:nvPr/>
        </p:nvSpPr>
        <p:spPr>
          <a:xfrm>
            <a:off x="1981421" y="1503375"/>
            <a:ext cx="24027" cy="23391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202" y="1"/>
                </a:moveTo>
                <a:lnTo>
                  <a:pt x="0" y="202"/>
                </a:lnTo>
                <a:lnTo>
                  <a:pt x="0" y="258"/>
                </a:lnTo>
                <a:lnTo>
                  <a:pt x="63" y="258"/>
                </a:lnTo>
                <a:lnTo>
                  <a:pt x="264" y="56"/>
                </a:lnTo>
                <a:lnTo>
                  <a:pt x="264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6" name="Google Shape;1416;p16"/>
          <p:cNvSpPr/>
          <p:nvPr/>
        </p:nvSpPr>
        <p:spPr>
          <a:xfrm>
            <a:off x="1462017" y="2020873"/>
            <a:ext cx="26473" cy="24660"/>
          </a:xfrm>
          <a:custGeom>
            <a:avLst/>
            <a:gdLst/>
            <a:ahLst/>
            <a:cxnLst/>
            <a:rect l="l" t="t" r="r" b="b"/>
            <a:pathLst>
              <a:path w="292" h="272" extrusionOk="0">
                <a:moveTo>
                  <a:pt x="250" y="1"/>
                </a:moveTo>
                <a:cubicBezTo>
                  <a:pt x="243" y="1"/>
                  <a:pt x="236" y="8"/>
                  <a:pt x="236" y="22"/>
                </a:cubicBezTo>
                <a:lnTo>
                  <a:pt x="28" y="223"/>
                </a:lnTo>
                <a:cubicBezTo>
                  <a:pt x="0" y="223"/>
                  <a:pt x="0" y="251"/>
                  <a:pt x="28" y="251"/>
                </a:cubicBezTo>
                <a:cubicBezTo>
                  <a:pt x="28" y="265"/>
                  <a:pt x="37" y="272"/>
                  <a:pt x="45" y="272"/>
                </a:cubicBezTo>
                <a:cubicBezTo>
                  <a:pt x="54" y="272"/>
                  <a:pt x="63" y="265"/>
                  <a:pt x="63" y="251"/>
                </a:cubicBezTo>
                <a:lnTo>
                  <a:pt x="264" y="49"/>
                </a:lnTo>
                <a:cubicBezTo>
                  <a:pt x="292" y="49"/>
                  <a:pt x="292" y="22"/>
                  <a:pt x="264" y="22"/>
                </a:cubicBezTo>
                <a:cubicBezTo>
                  <a:pt x="264" y="8"/>
                  <a:pt x="257" y="1"/>
                  <a:pt x="250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7" name="Google Shape;1417;p16"/>
          <p:cNvSpPr/>
          <p:nvPr/>
        </p:nvSpPr>
        <p:spPr>
          <a:xfrm>
            <a:off x="2086502" y="1773457"/>
            <a:ext cx="29103" cy="5168"/>
          </a:xfrm>
          <a:custGeom>
            <a:avLst/>
            <a:gdLst/>
            <a:ahLst/>
            <a:cxnLst/>
            <a:rect l="l" t="t" r="r" b="b"/>
            <a:pathLst>
              <a:path w="321" h="57" extrusionOk="0">
                <a:moveTo>
                  <a:pt x="29" y="1"/>
                </a:moveTo>
                <a:cubicBezTo>
                  <a:pt x="1" y="1"/>
                  <a:pt x="1" y="1"/>
                  <a:pt x="1" y="28"/>
                </a:cubicBezTo>
                <a:cubicBezTo>
                  <a:pt x="1" y="28"/>
                  <a:pt x="1" y="56"/>
                  <a:pt x="29" y="56"/>
                </a:cubicBezTo>
                <a:lnTo>
                  <a:pt x="293" y="56"/>
                </a:lnTo>
                <a:lnTo>
                  <a:pt x="320" y="28"/>
                </a:lnTo>
                <a:cubicBezTo>
                  <a:pt x="320" y="1"/>
                  <a:pt x="293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8" name="Google Shape;1418;p16"/>
          <p:cNvSpPr/>
          <p:nvPr/>
        </p:nvSpPr>
        <p:spPr>
          <a:xfrm>
            <a:off x="1351862" y="1772369"/>
            <a:ext cx="31551" cy="6256"/>
          </a:xfrm>
          <a:custGeom>
            <a:avLst/>
            <a:gdLst/>
            <a:ahLst/>
            <a:cxnLst/>
            <a:rect l="l" t="t" r="r" b="b"/>
            <a:pathLst>
              <a:path w="348" h="69" extrusionOk="0">
                <a:moveTo>
                  <a:pt x="327" y="0"/>
                </a:moveTo>
                <a:cubicBezTo>
                  <a:pt x="323" y="0"/>
                  <a:pt x="320" y="3"/>
                  <a:pt x="320" y="13"/>
                </a:cubicBezTo>
                <a:lnTo>
                  <a:pt x="28" y="13"/>
                </a:lnTo>
                <a:cubicBezTo>
                  <a:pt x="28" y="13"/>
                  <a:pt x="0" y="13"/>
                  <a:pt x="0" y="40"/>
                </a:cubicBezTo>
                <a:lnTo>
                  <a:pt x="28" y="68"/>
                </a:lnTo>
                <a:lnTo>
                  <a:pt x="28" y="40"/>
                </a:lnTo>
                <a:lnTo>
                  <a:pt x="320" y="40"/>
                </a:lnTo>
                <a:cubicBezTo>
                  <a:pt x="320" y="40"/>
                  <a:pt x="347" y="40"/>
                  <a:pt x="347" y="13"/>
                </a:cubicBezTo>
                <a:cubicBezTo>
                  <a:pt x="347" y="13"/>
                  <a:pt x="335" y="0"/>
                  <a:pt x="327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9" name="Google Shape;1419;p16"/>
          <p:cNvSpPr/>
          <p:nvPr/>
        </p:nvSpPr>
        <p:spPr>
          <a:xfrm>
            <a:off x="1981421" y="2022779"/>
            <a:ext cx="24027" cy="23391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0" y="1"/>
                </a:moveTo>
                <a:lnTo>
                  <a:pt x="0" y="56"/>
                </a:lnTo>
                <a:lnTo>
                  <a:pt x="202" y="257"/>
                </a:lnTo>
                <a:lnTo>
                  <a:pt x="264" y="257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0" name="Google Shape;1420;p16"/>
          <p:cNvSpPr/>
          <p:nvPr/>
        </p:nvSpPr>
        <p:spPr>
          <a:xfrm>
            <a:off x="1462015" y="1503375"/>
            <a:ext cx="24027" cy="23391"/>
          </a:xfrm>
          <a:custGeom>
            <a:avLst/>
            <a:gdLst/>
            <a:ahLst/>
            <a:cxnLst/>
            <a:rect l="l" t="t" r="r" b="b"/>
            <a:pathLst>
              <a:path w="265" h="258" extrusionOk="0">
                <a:moveTo>
                  <a:pt x="0" y="1"/>
                </a:moveTo>
                <a:lnTo>
                  <a:pt x="0" y="56"/>
                </a:lnTo>
                <a:lnTo>
                  <a:pt x="202" y="258"/>
                </a:lnTo>
                <a:lnTo>
                  <a:pt x="264" y="258"/>
                </a:lnTo>
                <a:lnTo>
                  <a:pt x="264" y="202"/>
                </a:lnTo>
                <a:lnTo>
                  <a:pt x="63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1" name="Google Shape;1421;p16"/>
          <p:cNvSpPr/>
          <p:nvPr/>
        </p:nvSpPr>
        <p:spPr>
          <a:xfrm>
            <a:off x="1908349" y="2077539"/>
            <a:ext cx="18404" cy="29103"/>
          </a:xfrm>
          <a:custGeom>
            <a:avLst/>
            <a:gdLst/>
            <a:ahLst/>
            <a:cxnLst/>
            <a:rect l="l" t="t" r="r" b="b"/>
            <a:pathLst>
              <a:path w="203" h="321" extrusionOk="0">
                <a:moveTo>
                  <a:pt x="28" y="1"/>
                </a:moveTo>
                <a:cubicBezTo>
                  <a:pt x="1" y="1"/>
                  <a:pt x="1" y="35"/>
                  <a:pt x="1" y="63"/>
                </a:cubicBezTo>
                <a:lnTo>
                  <a:pt x="140" y="292"/>
                </a:lnTo>
                <a:cubicBezTo>
                  <a:pt x="140" y="320"/>
                  <a:pt x="174" y="320"/>
                  <a:pt x="174" y="320"/>
                </a:cubicBezTo>
                <a:cubicBezTo>
                  <a:pt x="202" y="320"/>
                  <a:pt x="202" y="292"/>
                  <a:pt x="202" y="265"/>
                </a:cubicBezTo>
                <a:lnTo>
                  <a:pt x="56" y="35"/>
                </a:lnTo>
                <a:cubicBezTo>
                  <a:pt x="56" y="1"/>
                  <a:pt x="28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2" name="Google Shape;1422;p16"/>
          <p:cNvSpPr/>
          <p:nvPr/>
        </p:nvSpPr>
        <p:spPr>
          <a:xfrm>
            <a:off x="1632644" y="2112172"/>
            <a:ext cx="13237" cy="31551"/>
          </a:xfrm>
          <a:custGeom>
            <a:avLst/>
            <a:gdLst/>
            <a:ahLst/>
            <a:cxnLst/>
            <a:rect l="l" t="t" r="r" b="b"/>
            <a:pathLst>
              <a:path w="146" h="348" extrusionOk="0">
                <a:moveTo>
                  <a:pt x="118" y="1"/>
                </a:moveTo>
                <a:cubicBezTo>
                  <a:pt x="90" y="1"/>
                  <a:pt x="56" y="28"/>
                  <a:pt x="56" y="28"/>
                </a:cubicBezTo>
                <a:lnTo>
                  <a:pt x="0" y="313"/>
                </a:lnTo>
                <a:cubicBezTo>
                  <a:pt x="0" y="313"/>
                  <a:pt x="0" y="348"/>
                  <a:pt x="28" y="348"/>
                </a:cubicBezTo>
                <a:cubicBezTo>
                  <a:pt x="28" y="348"/>
                  <a:pt x="56" y="348"/>
                  <a:pt x="56" y="313"/>
                </a:cubicBezTo>
                <a:lnTo>
                  <a:pt x="146" y="56"/>
                </a:lnTo>
                <a:cubicBezTo>
                  <a:pt x="146" y="28"/>
                  <a:pt x="118" y="1"/>
                  <a:pt x="11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3" name="Google Shape;1423;p16"/>
          <p:cNvSpPr/>
          <p:nvPr/>
        </p:nvSpPr>
        <p:spPr>
          <a:xfrm>
            <a:off x="2036818" y="1580981"/>
            <a:ext cx="31551" cy="19492"/>
          </a:xfrm>
          <a:custGeom>
            <a:avLst/>
            <a:gdLst/>
            <a:ahLst/>
            <a:cxnLst/>
            <a:rect l="l" t="t" r="r" b="b"/>
            <a:pathLst>
              <a:path w="348" h="215" extrusionOk="0">
                <a:moveTo>
                  <a:pt x="294" y="0"/>
                </a:moveTo>
                <a:cubicBezTo>
                  <a:pt x="289" y="0"/>
                  <a:pt x="285" y="3"/>
                  <a:pt x="285" y="13"/>
                </a:cubicBezTo>
                <a:lnTo>
                  <a:pt x="28" y="159"/>
                </a:lnTo>
                <a:cubicBezTo>
                  <a:pt x="28" y="159"/>
                  <a:pt x="0" y="186"/>
                  <a:pt x="28" y="186"/>
                </a:cubicBezTo>
                <a:cubicBezTo>
                  <a:pt x="28" y="214"/>
                  <a:pt x="56" y="214"/>
                  <a:pt x="56" y="214"/>
                </a:cubicBezTo>
                <a:lnTo>
                  <a:pt x="320" y="68"/>
                </a:lnTo>
                <a:cubicBezTo>
                  <a:pt x="320" y="68"/>
                  <a:pt x="347" y="40"/>
                  <a:pt x="320" y="13"/>
                </a:cubicBezTo>
                <a:cubicBezTo>
                  <a:pt x="320" y="13"/>
                  <a:pt x="304" y="0"/>
                  <a:pt x="294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4" name="Google Shape;1424;p16"/>
          <p:cNvSpPr/>
          <p:nvPr/>
        </p:nvSpPr>
        <p:spPr>
          <a:xfrm>
            <a:off x="1401545" y="1947981"/>
            <a:ext cx="29103" cy="19492"/>
          </a:xfrm>
          <a:custGeom>
            <a:avLst/>
            <a:gdLst/>
            <a:ahLst/>
            <a:cxnLst/>
            <a:rect l="l" t="t" r="r" b="b"/>
            <a:pathLst>
              <a:path w="321" h="215" extrusionOk="0">
                <a:moveTo>
                  <a:pt x="291" y="1"/>
                </a:moveTo>
                <a:cubicBezTo>
                  <a:pt x="283" y="1"/>
                  <a:pt x="274" y="4"/>
                  <a:pt x="265" y="13"/>
                </a:cubicBezTo>
                <a:lnTo>
                  <a:pt x="35" y="159"/>
                </a:lnTo>
                <a:cubicBezTo>
                  <a:pt x="35" y="159"/>
                  <a:pt x="1" y="187"/>
                  <a:pt x="35" y="187"/>
                </a:cubicBezTo>
                <a:cubicBezTo>
                  <a:pt x="35" y="214"/>
                  <a:pt x="63" y="214"/>
                  <a:pt x="63" y="214"/>
                </a:cubicBezTo>
                <a:lnTo>
                  <a:pt x="292" y="76"/>
                </a:lnTo>
                <a:cubicBezTo>
                  <a:pt x="320" y="76"/>
                  <a:pt x="320" y="41"/>
                  <a:pt x="320" y="13"/>
                </a:cubicBezTo>
                <a:cubicBezTo>
                  <a:pt x="320" y="13"/>
                  <a:pt x="308" y="1"/>
                  <a:pt x="291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5" name="Google Shape;1425;p16"/>
          <p:cNvSpPr/>
          <p:nvPr/>
        </p:nvSpPr>
        <p:spPr>
          <a:xfrm>
            <a:off x="2073355" y="1862851"/>
            <a:ext cx="29012" cy="13327"/>
          </a:xfrm>
          <a:custGeom>
            <a:avLst/>
            <a:gdLst/>
            <a:ahLst/>
            <a:cxnLst/>
            <a:rect l="l" t="t" r="r" b="b"/>
            <a:pathLst>
              <a:path w="320" h="147" extrusionOk="0">
                <a:moveTo>
                  <a:pt x="28" y="1"/>
                </a:moveTo>
                <a:cubicBezTo>
                  <a:pt x="28" y="1"/>
                  <a:pt x="0" y="1"/>
                  <a:pt x="0" y="29"/>
                </a:cubicBezTo>
                <a:cubicBezTo>
                  <a:pt x="0" y="29"/>
                  <a:pt x="0" y="56"/>
                  <a:pt x="28" y="56"/>
                </a:cubicBezTo>
                <a:lnTo>
                  <a:pt x="292" y="147"/>
                </a:lnTo>
                <a:lnTo>
                  <a:pt x="319" y="112"/>
                </a:lnTo>
                <a:cubicBezTo>
                  <a:pt x="319" y="84"/>
                  <a:pt x="319" y="56"/>
                  <a:pt x="292" y="56"/>
                </a:cubicBezTo>
                <a:lnTo>
                  <a:pt x="28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6" name="Google Shape;1426;p16"/>
          <p:cNvSpPr/>
          <p:nvPr/>
        </p:nvSpPr>
        <p:spPr>
          <a:xfrm>
            <a:off x="1365008" y="1671462"/>
            <a:ext cx="31641" cy="12693"/>
          </a:xfrm>
          <a:custGeom>
            <a:avLst/>
            <a:gdLst/>
            <a:ahLst/>
            <a:cxnLst/>
            <a:rect l="l" t="t" r="r" b="b"/>
            <a:pathLst>
              <a:path w="349" h="140" extrusionOk="0">
                <a:moveTo>
                  <a:pt x="29" y="1"/>
                </a:moveTo>
                <a:lnTo>
                  <a:pt x="1" y="29"/>
                </a:lnTo>
                <a:cubicBezTo>
                  <a:pt x="1" y="56"/>
                  <a:pt x="1" y="84"/>
                  <a:pt x="29" y="84"/>
                </a:cubicBezTo>
                <a:lnTo>
                  <a:pt x="293" y="140"/>
                </a:lnTo>
                <a:cubicBezTo>
                  <a:pt x="320" y="140"/>
                  <a:pt x="348" y="140"/>
                  <a:pt x="348" y="112"/>
                </a:cubicBezTo>
                <a:lnTo>
                  <a:pt x="320" y="84"/>
                </a:lnTo>
                <a:lnTo>
                  <a:pt x="29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7" name="Google Shape;1427;p16"/>
          <p:cNvSpPr/>
          <p:nvPr/>
        </p:nvSpPr>
        <p:spPr>
          <a:xfrm>
            <a:off x="1401545" y="1580981"/>
            <a:ext cx="29103" cy="19492"/>
          </a:xfrm>
          <a:custGeom>
            <a:avLst/>
            <a:gdLst/>
            <a:ahLst/>
            <a:cxnLst/>
            <a:rect l="l" t="t" r="r" b="b"/>
            <a:pathLst>
              <a:path w="321" h="215" extrusionOk="0">
                <a:moveTo>
                  <a:pt x="56" y="0"/>
                </a:moveTo>
                <a:cubicBezTo>
                  <a:pt x="48" y="0"/>
                  <a:pt x="35" y="13"/>
                  <a:pt x="35" y="13"/>
                </a:cubicBezTo>
                <a:cubicBezTo>
                  <a:pt x="1" y="40"/>
                  <a:pt x="35" y="40"/>
                  <a:pt x="35" y="68"/>
                </a:cubicBezTo>
                <a:lnTo>
                  <a:pt x="265" y="214"/>
                </a:lnTo>
                <a:cubicBezTo>
                  <a:pt x="292" y="214"/>
                  <a:pt x="292" y="214"/>
                  <a:pt x="320" y="186"/>
                </a:cubicBezTo>
                <a:cubicBezTo>
                  <a:pt x="320" y="186"/>
                  <a:pt x="320" y="159"/>
                  <a:pt x="292" y="159"/>
                </a:cubicBezTo>
                <a:lnTo>
                  <a:pt x="63" y="13"/>
                </a:lnTo>
                <a:cubicBezTo>
                  <a:pt x="63" y="3"/>
                  <a:pt x="60" y="0"/>
                  <a:pt x="56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8" name="Google Shape;1428;p16"/>
          <p:cNvSpPr/>
          <p:nvPr/>
        </p:nvSpPr>
        <p:spPr>
          <a:xfrm>
            <a:off x="2036818" y="1947981"/>
            <a:ext cx="31551" cy="19492"/>
          </a:xfrm>
          <a:custGeom>
            <a:avLst/>
            <a:gdLst/>
            <a:ahLst/>
            <a:cxnLst/>
            <a:rect l="l" t="t" r="r" b="b"/>
            <a:pathLst>
              <a:path w="348" h="215" extrusionOk="0">
                <a:moveTo>
                  <a:pt x="49" y="1"/>
                </a:moveTo>
                <a:cubicBezTo>
                  <a:pt x="40" y="1"/>
                  <a:pt x="28" y="13"/>
                  <a:pt x="28" y="13"/>
                </a:cubicBezTo>
                <a:cubicBezTo>
                  <a:pt x="0" y="41"/>
                  <a:pt x="28" y="41"/>
                  <a:pt x="28" y="76"/>
                </a:cubicBezTo>
                <a:lnTo>
                  <a:pt x="285" y="214"/>
                </a:lnTo>
                <a:cubicBezTo>
                  <a:pt x="285" y="214"/>
                  <a:pt x="320" y="214"/>
                  <a:pt x="320" y="187"/>
                </a:cubicBezTo>
                <a:cubicBezTo>
                  <a:pt x="347" y="187"/>
                  <a:pt x="320" y="159"/>
                  <a:pt x="320" y="159"/>
                </a:cubicBezTo>
                <a:lnTo>
                  <a:pt x="56" y="13"/>
                </a:lnTo>
                <a:cubicBezTo>
                  <a:pt x="56" y="4"/>
                  <a:pt x="53" y="1"/>
                  <a:pt x="49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9" name="Google Shape;1429;p16"/>
          <p:cNvSpPr/>
          <p:nvPr/>
        </p:nvSpPr>
        <p:spPr>
          <a:xfrm>
            <a:off x="1821494" y="2112172"/>
            <a:ext cx="13327" cy="31551"/>
          </a:xfrm>
          <a:custGeom>
            <a:avLst/>
            <a:gdLst/>
            <a:ahLst/>
            <a:cxnLst/>
            <a:rect l="l" t="t" r="r" b="b"/>
            <a:pathLst>
              <a:path w="147" h="348" extrusionOk="0">
                <a:moveTo>
                  <a:pt x="28" y="1"/>
                </a:moveTo>
                <a:cubicBezTo>
                  <a:pt x="0" y="1"/>
                  <a:pt x="0" y="28"/>
                  <a:pt x="0" y="56"/>
                </a:cubicBezTo>
                <a:lnTo>
                  <a:pt x="91" y="313"/>
                </a:lnTo>
                <a:cubicBezTo>
                  <a:pt x="91" y="348"/>
                  <a:pt x="118" y="348"/>
                  <a:pt x="118" y="348"/>
                </a:cubicBezTo>
                <a:cubicBezTo>
                  <a:pt x="146" y="348"/>
                  <a:pt x="146" y="313"/>
                  <a:pt x="146" y="313"/>
                </a:cubicBezTo>
                <a:lnTo>
                  <a:pt x="91" y="28"/>
                </a:lnTo>
                <a:cubicBezTo>
                  <a:pt x="91" y="1"/>
                  <a:pt x="56" y="1"/>
                  <a:pt x="28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0" name="Google Shape;1430;p16"/>
          <p:cNvSpPr/>
          <p:nvPr/>
        </p:nvSpPr>
        <p:spPr>
          <a:xfrm>
            <a:off x="1540713" y="2077539"/>
            <a:ext cx="21487" cy="29103"/>
          </a:xfrm>
          <a:custGeom>
            <a:avLst/>
            <a:gdLst/>
            <a:ahLst/>
            <a:cxnLst/>
            <a:rect l="l" t="t" r="r" b="b"/>
            <a:pathLst>
              <a:path w="237" h="321" extrusionOk="0">
                <a:moveTo>
                  <a:pt x="202" y="1"/>
                </a:moveTo>
                <a:cubicBezTo>
                  <a:pt x="174" y="1"/>
                  <a:pt x="174" y="1"/>
                  <a:pt x="146" y="35"/>
                </a:cubicBezTo>
                <a:lnTo>
                  <a:pt x="0" y="265"/>
                </a:lnTo>
                <a:cubicBezTo>
                  <a:pt x="0" y="292"/>
                  <a:pt x="0" y="292"/>
                  <a:pt x="28" y="320"/>
                </a:cubicBezTo>
                <a:cubicBezTo>
                  <a:pt x="28" y="320"/>
                  <a:pt x="63" y="320"/>
                  <a:pt x="63" y="292"/>
                </a:cubicBezTo>
                <a:lnTo>
                  <a:pt x="202" y="63"/>
                </a:lnTo>
                <a:cubicBezTo>
                  <a:pt x="236" y="35"/>
                  <a:pt x="202" y="35"/>
                  <a:pt x="20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1" name="Google Shape;1431;p16"/>
          <p:cNvSpPr/>
          <p:nvPr/>
        </p:nvSpPr>
        <p:spPr>
          <a:xfrm>
            <a:off x="2073355" y="1671462"/>
            <a:ext cx="29012" cy="12693"/>
          </a:xfrm>
          <a:custGeom>
            <a:avLst/>
            <a:gdLst/>
            <a:ahLst/>
            <a:cxnLst/>
            <a:rect l="l" t="t" r="r" b="b"/>
            <a:pathLst>
              <a:path w="320" h="140" extrusionOk="0">
                <a:moveTo>
                  <a:pt x="292" y="1"/>
                </a:moveTo>
                <a:lnTo>
                  <a:pt x="28" y="84"/>
                </a:lnTo>
                <a:cubicBezTo>
                  <a:pt x="0" y="84"/>
                  <a:pt x="0" y="112"/>
                  <a:pt x="0" y="112"/>
                </a:cubicBezTo>
                <a:cubicBezTo>
                  <a:pt x="0" y="140"/>
                  <a:pt x="28" y="140"/>
                  <a:pt x="28" y="140"/>
                </a:cubicBezTo>
                <a:lnTo>
                  <a:pt x="292" y="84"/>
                </a:lnTo>
                <a:cubicBezTo>
                  <a:pt x="319" y="84"/>
                  <a:pt x="319" y="56"/>
                  <a:pt x="319" y="29"/>
                </a:cubicBezTo>
                <a:cubicBezTo>
                  <a:pt x="319" y="1"/>
                  <a:pt x="292" y="1"/>
                  <a:pt x="292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2" name="Google Shape;1432;p16"/>
          <p:cNvSpPr/>
          <p:nvPr/>
        </p:nvSpPr>
        <p:spPr>
          <a:xfrm>
            <a:off x="1365008" y="1862851"/>
            <a:ext cx="31641" cy="13327"/>
          </a:xfrm>
          <a:custGeom>
            <a:avLst/>
            <a:gdLst/>
            <a:ahLst/>
            <a:cxnLst/>
            <a:rect l="l" t="t" r="r" b="b"/>
            <a:pathLst>
              <a:path w="349" h="147" extrusionOk="0">
                <a:moveTo>
                  <a:pt x="293" y="1"/>
                </a:moveTo>
                <a:lnTo>
                  <a:pt x="29" y="56"/>
                </a:lnTo>
                <a:cubicBezTo>
                  <a:pt x="1" y="56"/>
                  <a:pt x="1" y="84"/>
                  <a:pt x="1" y="112"/>
                </a:cubicBezTo>
                <a:cubicBezTo>
                  <a:pt x="1" y="147"/>
                  <a:pt x="29" y="147"/>
                  <a:pt x="29" y="147"/>
                </a:cubicBezTo>
                <a:lnTo>
                  <a:pt x="320" y="56"/>
                </a:lnTo>
                <a:cubicBezTo>
                  <a:pt x="348" y="56"/>
                  <a:pt x="348" y="29"/>
                  <a:pt x="348" y="29"/>
                </a:cubicBezTo>
                <a:cubicBezTo>
                  <a:pt x="348" y="1"/>
                  <a:pt x="320" y="1"/>
                  <a:pt x="293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8" name="Google Shape;1438;p16"/>
          <p:cNvSpPr txBox="1"/>
          <p:nvPr/>
        </p:nvSpPr>
        <p:spPr>
          <a:xfrm>
            <a:off x="3755972" y="1621144"/>
            <a:ext cx="4647635" cy="183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dirty="0">
                <a:latin typeface="Fira Sans"/>
                <a:ea typeface="Fira Sans"/>
                <a:cs typeface="Fira Sans"/>
                <a:sym typeface="Fira Sans"/>
              </a:rPr>
              <a:t>The goal of the project is to build a model to detect the auto insurance fraud. The main challenge in building Machine Learning model is that the data for fraud samples is less compared with the legit insurance claims.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7"/>
          <p:cNvSpPr txBox="1">
            <a:spLocks noGrp="1"/>
          </p:cNvSpPr>
          <p:nvPr>
            <p:ph type="title"/>
          </p:nvPr>
        </p:nvSpPr>
        <p:spPr>
          <a:xfrm>
            <a:off x="180000" y="169221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0" dirty="0">
                <a:solidFill>
                  <a:schemeClr val="dk2"/>
                </a:solidFill>
                <a:latin typeface="Fira Sans Extra Condensed Medium"/>
                <a:sym typeface="Arial"/>
              </a:rPr>
              <a:t>Implementation of Project</a:t>
            </a:r>
            <a:endParaRPr b="0" dirty="0">
              <a:solidFill>
                <a:schemeClr val="dk2"/>
              </a:solidFill>
              <a:latin typeface="Fira Sans Extra Condensed Medium"/>
              <a:sym typeface="Arial"/>
            </a:endParaRPr>
          </a:p>
        </p:txBody>
      </p:sp>
      <p:sp>
        <p:nvSpPr>
          <p:cNvPr id="1539" name="Google Shape;1539;p17"/>
          <p:cNvSpPr txBox="1"/>
          <p:nvPr/>
        </p:nvSpPr>
        <p:spPr>
          <a:xfrm>
            <a:off x="1608584" y="2123024"/>
            <a:ext cx="423719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Segregate data into training set and testing set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1" name="Google Shape;1541;p17"/>
          <p:cNvSpPr txBox="1"/>
          <p:nvPr/>
        </p:nvSpPr>
        <p:spPr>
          <a:xfrm>
            <a:off x="1608585" y="785885"/>
            <a:ext cx="511119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Identify and collect data with necessary attributes </a:t>
            </a: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7"/>
          <p:cNvSpPr txBox="1"/>
          <p:nvPr/>
        </p:nvSpPr>
        <p:spPr>
          <a:xfrm>
            <a:off x="1608585" y="1458073"/>
            <a:ext cx="385655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EDA &amp; Perform necessary data cleansing </a:t>
            </a:r>
          </a:p>
        </p:txBody>
      </p:sp>
      <p:grpSp>
        <p:nvGrpSpPr>
          <p:cNvPr id="1545" name="Google Shape;1545;p17"/>
          <p:cNvGrpSpPr/>
          <p:nvPr/>
        </p:nvGrpSpPr>
        <p:grpSpPr>
          <a:xfrm>
            <a:off x="1001761" y="765048"/>
            <a:ext cx="471300" cy="1865285"/>
            <a:chOff x="5137825" y="1330775"/>
            <a:chExt cx="471300" cy="1865285"/>
          </a:xfrm>
        </p:grpSpPr>
        <p:sp>
          <p:nvSpPr>
            <p:cNvPr id="1546" name="Google Shape;1546;p17"/>
            <p:cNvSpPr/>
            <p:nvPr/>
          </p:nvSpPr>
          <p:spPr>
            <a:xfrm>
              <a:off x="5137825" y="272476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5137825" y="2006651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5137825" y="1330775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5169313" y="2756260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5169313" y="1362263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5169313" y="2034451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09" name="Google Shape;1546;p17">
            <a:extLst>
              <a:ext uri="{FF2B5EF4-FFF2-40B4-BE49-F238E27FC236}">
                <a16:creationId xmlns:a16="http://schemas.microsoft.com/office/drawing/2014/main" id="{2442053A-8FA5-4ED4-9A03-050A90B8058F}"/>
              </a:ext>
            </a:extLst>
          </p:cNvPr>
          <p:cNvSpPr/>
          <p:nvPr/>
        </p:nvSpPr>
        <p:spPr>
          <a:xfrm>
            <a:off x="1014461" y="4144055"/>
            <a:ext cx="471300" cy="47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0" name="Google Shape;1547;p17">
            <a:extLst>
              <a:ext uri="{FF2B5EF4-FFF2-40B4-BE49-F238E27FC236}">
                <a16:creationId xmlns:a16="http://schemas.microsoft.com/office/drawing/2014/main" id="{4B868431-CF54-4145-924D-60E579FFEBAC}"/>
              </a:ext>
            </a:extLst>
          </p:cNvPr>
          <p:cNvSpPr/>
          <p:nvPr/>
        </p:nvSpPr>
        <p:spPr>
          <a:xfrm>
            <a:off x="1014461" y="3468479"/>
            <a:ext cx="471300" cy="47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1" name="Google Shape;1548;p17">
            <a:extLst>
              <a:ext uri="{FF2B5EF4-FFF2-40B4-BE49-F238E27FC236}">
                <a16:creationId xmlns:a16="http://schemas.microsoft.com/office/drawing/2014/main" id="{C1155572-6027-4DE1-A76B-34FD854BD1C1}"/>
              </a:ext>
            </a:extLst>
          </p:cNvPr>
          <p:cNvSpPr/>
          <p:nvPr/>
        </p:nvSpPr>
        <p:spPr>
          <a:xfrm>
            <a:off x="1014461" y="2838323"/>
            <a:ext cx="471300" cy="47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Google Shape;1549;p17">
            <a:extLst>
              <a:ext uri="{FF2B5EF4-FFF2-40B4-BE49-F238E27FC236}">
                <a16:creationId xmlns:a16="http://schemas.microsoft.com/office/drawing/2014/main" id="{13503651-F3B4-4A44-A223-AC298344EE41}"/>
              </a:ext>
            </a:extLst>
          </p:cNvPr>
          <p:cNvSpPr/>
          <p:nvPr/>
        </p:nvSpPr>
        <p:spPr>
          <a:xfrm>
            <a:off x="1045949" y="417555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3" name="Google Shape;1550;p17">
            <a:extLst>
              <a:ext uri="{FF2B5EF4-FFF2-40B4-BE49-F238E27FC236}">
                <a16:creationId xmlns:a16="http://schemas.microsoft.com/office/drawing/2014/main" id="{7F1E6FD5-4FAF-4D79-9FCE-624F31DBDDBA}"/>
              </a:ext>
            </a:extLst>
          </p:cNvPr>
          <p:cNvSpPr/>
          <p:nvPr/>
        </p:nvSpPr>
        <p:spPr>
          <a:xfrm>
            <a:off x="1045949" y="2869811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4" name="Google Shape;1551;p17">
            <a:extLst>
              <a:ext uri="{FF2B5EF4-FFF2-40B4-BE49-F238E27FC236}">
                <a16:creationId xmlns:a16="http://schemas.microsoft.com/office/drawing/2014/main" id="{7D3FBB18-E097-4E4D-96D5-9A7F2D3434A5}"/>
              </a:ext>
            </a:extLst>
          </p:cNvPr>
          <p:cNvSpPr/>
          <p:nvPr/>
        </p:nvSpPr>
        <p:spPr>
          <a:xfrm>
            <a:off x="1045949" y="3505803"/>
            <a:ext cx="4083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5" name="Google Shape;1539;p17">
            <a:extLst>
              <a:ext uri="{FF2B5EF4-FFF2-40B4-BE49-F238E27FC236}">
                <a16:creationId xmlns:a16="http://schemas.microsoft.com/office/drawing/2014/main" id="{CE6E3257-C416-4896-AD2C-B488DAC10E26}"/>
              </a:ext>
            </a:extLst>
          </p:cNvPr>
          <p:cNvSpPr txBox="1"/>
          <p:nvPr/>
        </p:nvSpPr>
        <p:spPr>
          <a:xfrm>
            <a:off x="1608584" y="4153040"/>
            <a:ext cx="423719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Evaluate algorithm with testing data 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" name="Google Shape;1541;p17">
            <a:extLst>
              <a:ext uri="{FF2B5EF4-FFF2-40B4-BE49-F238E27FC236}">
                <a16:creationId xmlns:a16="http://schemas.microsoft.com/office/drawing/2014/main" id="{FE1ED994-F641-4869-AF8F-210D7380CBB0}"/>
              </a:ext>
            </a:extLst>
          </p:cNvPr>
          <p:cNvSpPr txBox="1"/>
          <p:nvPr/>
        </p:nvSpPr>
        <p:spPr>
          <a:xfrm>
            <a:off x="1608585" y="2858433"/>
            <a:ext cx="511119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Select appropriate algorithm </a:t>
            </a:r>
          </a:p>
        </p:txBody>
      </p:sp>
      <p:sp>
        <p:nvSpPr>
          <p:cNvPr id="117" name="Google Shape;1543;p17">
            <a:extLst>
              <a:ext uri="{FF2B5EF4-FFF2-40B4-BE49-F238E27FC236}">
                <a16:creationId xmlns:a16="http://schemas.microsoft.com/office/drawing/2014/main" id="{A8926F45-4754-40C6-AD64-8E0D7FB9AAB5}"/>
              </a:ext>
            </a:extLst>
          </p:cNvPr>
          <p:cNvSpPr txBox="1"/>
          <p:nvPr/>
        </p:nvSpPr>
        <p:spPr>
          <a:xfrm>
            <a:off x="1608585" y="3530621"/>
            <a:ext cx="385655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Execute algorithm with training data </a:t>
            </a:r>
            <a:endParaRPr lang="en-IN" sz="17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" name="Google Shape;1548;p17">
            <a:extLst>
              <a:ext uri="{FF2B5EF4-FFF2-40B4-BE49-F238E27FC236}">
                <a16:creationId xmlns:a16="http://schemas.microsoft.com/office/drawing/2014/main" id="{6597A2C4-31E9-42AD-AAF8-B83BDC9E267F}"/>
              </a:ext>
            </a:extLst>
          </p:cNvPr>
          <p:cNvSpPr/>
          <p:nvPr/>
        </p:nvSpPr>
        <p:spPr>
          <a:xfrm>
            <a:off x="1033249" y="4700017"/>
            <a:ext cx="471300" cy="47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Google Shape;1550;p17">
            <a:extLst>
              <a:ext uri="{FF2B5EF4-FFF2-40B4-BE49-F238E27FC236}">
                <a16:creationId xmlns:a16="http://schemas.microsoft.com/office/drawing/2014/main" id="{5DC829E1-2EB5-47EA-AB81-0E391D8B6620}"/>
              </a:ext>
            </a:extLst>
          </p:cNvPr>
          <p:cNvSpPr/>
          <p:nvPr/>
        </p:nvSpPr>
        <p:spPr>
          <a:xfrm>
            <a:off x="1064737" y="4731505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07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Google Shape;1541;p17">
            <a:extLst>
              <a:ext uri="{FF2B5EF4-FFF2-40B4-BE49-F238E27FC236}">
                <a16:creationId xmlns:a16="http://schemas.microsoft.com/office/drawing/2014/main" id="{5D446AC1-DA39-4310-B925-6F900DE901D6}"/>
              </a:ext>
            </a:extLst>
          </p:cNvPr>
          <p:cNvSpPr txBox="1"/>
          <p:nvPr/>
        </p:nvSpPr>
        <p:spPr>
          <a:xfrm>
            <a:off x="1627373" y="4720127"/>
            <a:ext cx="511119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 Deployment in Cloud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A27CB-5739-41D2-9470-BF668FFF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4" y="785111"/>
            <a:ext cx="8442251" cy="28474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3282A5-2A20-4C8A-999D-AD90603A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6" y="3850315"/>
            <a:ext cx="4467225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Google Shape;1445;p17">
            <a:extLst>
              <a:ext uri="{FF2B5EF4-FFF2-40B4-BE49-F238E27FC236}">
                <a16:creationId xmlns:a16="http://schemas.microsoft.com/office/drawing/2014/main" id="{D885D9DE-6C25-4AAF-8E43-188B2FB51063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dk2"/>
                </a:solidFill>
                <a:latin typeface="Fira Sans Extra Condensed Medium"/>
                <a:sym typeface="Arial"/>
              </a:rPr>
              <a:t>1: Identifying and collecting data with necessary attributes</a:t>
            </a:r>
          </a:p>
        </p:txBody>
      </p:sp>
    </p:spTree>
    <p:extLst>
      <p:ext uri="{BB962C8B-B14F-4D97-AF65-F5344CB8AC3E}">
        <p14:creationId xmlns:p14="http://schemas.microsoft.com/office/powerpoint/2010/main" val="121487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94CFD8-0616-47FE-AF64-7780FF97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9" y="690986"/>
            <a:ext cx="8112642" cy="21713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Google Shape;1445;p17">
            <a:extLst>
              <a:ext uri="{FF2B5EF4-FFF2-40B4-BE49-F238E27FC236}">
                <a16:creationId xmlns:a16="http://schemas.microsoft.com/office/drawing/2014/main" id="{F3CE3B84-111A-4195-96E5-ADCC150B6B84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2: EDA &amp; Performing necessary data cleansing </a:t>
            </a: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0A3E9-893F-40F7-A697-2180FD12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38" y="2957986"/>
            <a:ext cx="6141520" cy="2105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96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5;p17">
            <a:extLst>
              <a:ext uri="{FF2B5EF4-FFF2-40B4-BE49-F238E27FC236}">
                <a16:creationId xmlns:a16="http://schemas.microsoft.com/office/drawing/2014/main" id="{F3CE3B84-111A-4195-96E5-ADCC150B6B84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2: EDA &amp; Performing necessary data cleansing </a:t>
            </a: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E8C75-4797-4437-AF4A-F1107315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754020"/>
            <a:ext cx="6241090" cy="4103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994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5;p17">
            <a:extLst>
              <a:ext uri="{FF2B5EF4-FFF2-40B4-BE49-F238E27FC236}">
                <a16:creationId xmlns:a16="http://schemas.microsoft.com/office/drawing/2014/main" id="{F3CE3B84-111A-4195-96E5-ADCC150B6B84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2: EDA &amp; Performing necessary data cleansing </a:t>
            </a: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sp>
        <p:nvSpPr>
          <p:cNvPr id="4" name="Google Shape;1627;p19">
            <a:extLst>
              <a:ext uri="{FF2B5EF4-FFF2-40B4-BE49-F238E27FC236}">
                <a16:creationId xmlns:a16="http://schemas.microsoft.com/office/drawing/2014/main" id="{C4241643-234C-46BC-A234-C204BD7E5AEB}"/>
              </a:ext>
            </a:extLst>
          </p:cNvPr>
          <p:cNvSpPr/>
          <p:nvPr/>
        </p:nvSpPr>
        <p:spPr>
          <a:xfrm>
            <a:off x="415775" y="1391280"/>
            <a:ext cx="8312446" cy="231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171450" indent="-171450">
              <a:lnSpc>
                <a:spcPct val="2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Most of the Claims involved vehicle collision rather than Theft or in Parking.</a:t>
            </a:r>
          </a:p>
          <a:p>
            <a:pPr marL="171450" indent="-171450">
              <a:lnSpc>
                <a:spcPct val="2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Irrespective of the Car Model, claims were reported.</a:t>
            </a:r>
          </a:p>
          <a:p>
            <a:pPr marL="171450" indent="-171450">
              <a:lnSpc>
                <a:spcPct val="2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70% of the claims were reported as not fraud.</a:t>
            </a:r>
          </a:p>
          <a:p>
            <a:pPr marL="171450" indent="-171450">
              <a:lnSpc>
                <a:spcPct val="2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Fira Sans"/>
              </a:rPr>
              <a:t>Most of the Incidents happened in the night time.</a:t>
            </a:r>
          </a:p>
        </p:txBody>
      </p:sp>
      <p:sp>
        <p:nvSpPr>
          <p:cNvPr id="5" name="Google Shape;1632;p19">
            <a:extLst>
              <a:ext uri="{FF2B5EF4-FFF2-40B4-BE49-F238E27FC236}">
                <a16:creationId xmlns:a16="http://schemas.microsoft.com/office/drawing/2014/main" id="{19DCE42A-B78B-4E99-9F3B-7C88FAE2DF7A}"/>
              </a:ext>
            </a:extLst>
          </p:cNvPr>
          <p:cNvSpPr txBox="1"/>
          <p:nvPr/>
        </p:nvSpPr>
        <p:spPr>
          <a:xfrm>
            <a:off x="415775" y="1037435"/>
            <a:ext cx="140209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7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Observations</a:t>
            </a:r>
            <a:endParaRPr sz="17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150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5;p17">
            <a:extLst>
              <a:ext uri="{FF2B5EF4-FFF2-40B4-BE49-F238E27FC236}">
                <a16:creationId xmlns:a16="http://schemas.microsoft.com/office/drawing/2014/main" id="{F3CE3B84-111A-4195-96E5-ADCC150B6B84}"/>
              </a:ext>
            </a:extLst>
          </p:cNvPr>
          <p:cNvSpPr txBox="1">
            <a:spLocks/>
          </p:cNvSpPr>
          <p:nvPr/>
        </p:nvSpPr>
        <p:spPr>
          <a:xfrm>
            <a:off x="179998" y="150185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dk2"/>
                </a:solidFill>
                <a:latin typeface="Fira Sans Extra Condensed Medium"/>
              </a:rPr>
              <a:t>3: Segregating data into training set and testing set</a:t>
            </a: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  <a:p>
            <a:endParaRPr lang="en-US" b="0" dirty="0">
              <a:solidFill>
                <a:schemeClr val="dk2"/>
              </a:solidFill>
              <a:latin typeface="Fira Sans Extra Condensed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B1E4D-208E-47F6-B9CC-75F9F95E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70" y="2369621"/>
            <a:ext cx="6778260" cy="26024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751667-6F46-4065-BCAB-E5B0B23D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70" y="701619"/>
            <a:ext cx="6778260" cy="16327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8325647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e Infographics by Slidesgo">
  <a:themeElements>
    <a:clrScheme name="Simple Light">
      <a:dk1>
        <a:srgbClr val="000000"/>
      </a:dk1>
      <a:lt1>
        <a:srgbClr val="FFFFFF"/>
      </a:lt1>
      <a:dk2>
        <a:srgbClr val="0D3E65"/>
      </a:dk2>
      <a:lt2>
        <a:srgbClr val="1F5B84"/>
      </a:lt2>
      <a:accent1>
        <a:srgbClr val="3280AD"/>
      </a:accent1>
      <a:accent2>
        <a:srgbClr val="54AED6"/>
      </a:accent2>
      <a:accent3>
        <a:srgbClr val="F6A53C"/>
      </a:accent3>
      <a:accent4>
        <a:srgbClr val="FED57D"/>
      </a:accent4>
      <a:accent5>
        <a:srgbClr val="B0E6FF"/>
      </a:accent5>
      <a:accent6>
        <a:srgbClr val="1F5B8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412</Words>
  <Application>Microsoft Office PowerPoint</Application>
  <PresentationFormat>On-screen Show (16:9)</PresentationFormat>
  <Paragraphs>65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Wingdings</vt:lpstr>
      <vt:lpstr>Fira Sans Extra Condensed Medium</vt:lpstr>
      <vt:lpstr>Arial</vt:lpstr>
      <vt:lpstr>Calibri</vt:lpstr>
      <vt:lpstr>Fira Sans</vt:lpstr>
      <vt:lpstr>Freestyle Script</vt:lpstr>
      <vt:lpstr>Arial Rounded MT Bold</vt:lpstr>
      <vt:lpstr>Finance Infographics by Slidesgo</vt:lpstr>
      <vt:lpstr>Fraud Detection</vt:lpstr>
      <vt:lpstr>PowerPoint Presentation</vt:lpstr>
      <vt:lpstr>Problem Statement</vt:lpstr>
      <vt:lpstr>Implementation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Submissions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cp:lastModifiedBy>Bassetti, Chandrasheker</cp:lastModifiedBy>
  <cp:revision>41</cp:revision>
  <dcterms:modified xsi:type="dcterms:W3CDTF">2022-12-11T14:30:55Z</dcterms:modified>
</cp:coreProperties>
</file>