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>
      <p:cViewPr varScale="1">
        <p:scale>
          <a:sx n="72" d="100"/>
          <a:sy n="72" d="100"/>
        </p:scale>
        <p:origin x="49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Running the Game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b="1" dirty="0"/>
            <a:t>Winner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Training   Agents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3237151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Training   Agents</a:t>
          </a:r>
        </a:p>
      </dsp:txBody>
      <dsp:txXfrm>
        <a:off x="29460" y="29460"/>
        <a:ext cx="2151771" cy="946920"/>
      </dsp:txXfrm>
    </dsp:sp>
    <dsp:sp modelId="{CA544AF7-F7B2-4CA5-9251-B4CDB8D06634}">
      <dsp:nvSpPr>
        <dsp:cNvPr id="0" name=""/>
        <dsp:cNvSpPr/>
      </dsp:nvSpPr>
      <dsp:spPr>
        <a:xfrm>
          <a:off x="285630" y="1173479"/>
          <a:ext cx="3237151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Running the Game</a:t>
          </a:r>
        </a:p>
      </dsp:txBody>
      <dsp:txXfrm>
        <a:off x="315090" y="1202939"/>
        <a:ext cx="2238804" cy="946920"/>
      </dsp:txXfrm>
    </dsp:sp>
    <dsp:sp modelId="{2AE92D3F-F0FA-45DD-BB60-4C6FBC6BC016}">
      <dsp:nvSpPr>
        <dsp:cNvPr id="0" name=""/>
        <dsp:cNvSpPr/>
      </dsp:nvSpPr>
      <dsp:spPr>
        <a:xfrm>
          <a:off x="571261" y="2346959"/>
          <a:ext cx="3237151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Winner</a:t>
          </a:r>
        </a:p>
      </dsp:txBody>
      <dsp:txXfrm>
        <a:off x="600721" y="2376419"/>
        <a:ext cx="2238804" cy="946920"/>
      </dsp:txXfrm>
    </dsp:sp>
    <dsp:sp modelId="{9CA877D8-99F8-40A0-89E9-59A61C9A70F4}">
      <dsp:nvSpPr>
        <dsp:cNvPr id="0" name=""/>
        <dsp:cNvSpPr/>
      </dsp:nvSpPr>
      <dsp:spPr>
        <a:xfrm>
          <a:off x="2583355" y="76276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2730459" y="762762"/>
        <a:ext cx="359588" cy="491981"/>
      </dsp:txXfrm>
    </dsp:sp>
    <dsp:sp modelId="{62643EF2-016C-41F1-8CBC-398422A85727}">
      <dsp:nvSpPr>
        <dsp:cNvPr id="0" name=""/>
        <dsp:cNvSpPr/>
      </dsp:nvSpPr>
      <dsp:spPr>
        <a:xfrm>
          <a:off x="2868986" y="1929536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16090" y="1929536"/>
        <a:ext cx="359588" cy="49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771" y="152400"/>
            <a:ext cx="8735325" cy="4114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ARTIFICAL INTELLIGENCE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TERM PROJECT – PROPOSAL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X’s and O’s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5212" y="4267200"/>
            <a:ext cx="8735325" cy="1752600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endParaRPr lang="en-US" dirty="0"/>
          </a:p>
          <a:p>
            <a:r>
              <a:rPr lang="en-US" dirty="0" err="1"/>
              <a:t>Chandrasheker</a:t>
            </a:r>
            <a:r>
              <a:rPr lang="en-US" dirty="0"/>
              <a:t> </a:t>
            </a:r>
            <a:r>
              <a:rPr lang="en-US" dirty="0" err="1"/>
              <a:t>bassetti</a:t>
            </a:r>
            <a:endParaRPr lang="en-US" dirty="0"/>
          </a:p>
          <a:p>
            <a:r>
              <a:rPr lang="en-US" dirty="0" err="1"/>
              <a:t>Nikhilsai</a:t>
            </a:r>
            <a:r>
              <a:rPr lang="en-US" dirty="0"/>
              <a:t> </a:t>
            </a:r>
            <a:r>
              <a:rPr lang="en-US" dirty="0" err="1"/>
              <a:t>pachipulusu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776" y="2019300"/>
            <a:ext cx="5003271" cy="28194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1" y="2819400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X’s and O’s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37599-0FB0-7447-9B1B-F7875FAA0558}"/>
              </a:ext>
            </a:extLst>
          </p:cNvPr>
          <p:cNvSpPr txBox="1"/>
          <p:nvPr/>
        </p:nvSpPr>
        <p:spPr>
          <a:xfrm>
            <a:off x="1179510" y="4343400"/>
            <a:ext cx="1024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game having two players alternately opting X’s and O’s between two horizontal and vertical lines trying to get quickest pattern of three consecutive X’s or O’s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3A1E6-FB0A-4861-A6DF-A44AF6A38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37640" r="64719" b="18539"/>
          <a:stretch/>
        </p:blipFill>
        <p:spPr>
          <a:xfrm>
            <a:off x="4951411" y="381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OBJECTIVES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676400"/>
            <a:ext cx="7010399" cy="4114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Implementation of X’s and O’s using multiple agents.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Playing the game using the designed models.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Agent forming the quickest sequence and remaining undefeated till the end is declared as our winner.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959904"/>
              </p:ext>
            </p:extLst>
          </p:nvPr>
        </p:nvGraphicFramePr>
        <p:xfrm>
          <a:off x="8228012" y="1600200"/>
          <a:ext cx="3808413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approach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498599"/>
            <a:ext cx="11201399" cy="52070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Designing a layout which is a 3x3 grid.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Agent training about the game play atmosphere using </a:t>
            </a:r>
            <a:r>
              <a:rPr lang="en-US" sz="2400" dirty="0" err="1"/>
              <a:t>Expectimax</a:t>
            </a:r>
            <a:r>
              <a:rPr lang="en-US" sz="2400" dirty="0"/>
              <a:t>, Minimax, Alpha- Beta, Q learning and Approximate Q learning algorithms.</a:t>
            </a:r>
          </a:p>
          <a:p>
            <a:r>
              <a:rPr lang="en-US" sz="2400" dirty="0"/>
              <a:t>Define the agent which minimizes our utility and develop a counter strategy for our self to maximize our utility</a:t>
            </a:r>
          </a:p>
          <a:p>
            <a:r>
              <a:rPr lang="en-US" sz="2400" noProof="1"/>
              <a:t>The limitations of minimax can be overcomed by using expectimax which further expands our utility.</a:t>
            </a:r>
          </a:p>
          <a:p>
            <a:r>
              <a:rPr lang="en-US" sz="2400" noProof="1"/>
              <a:t>Further, we add a choice node to study actions of the agent and use Q learning algorithm to get the maximum utility.</a:t>
            </a: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4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deliverables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706880"/>
            <a:ext cx="11201399" cy="44653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Algorithms developed to train agents using programming. (.</a:t>
            </a:r>
            <a:r>
              <a:rPr lang="en-US" sz="2400" dirty="0" err="1"/>
              <a:t>py</a:t>
            </a:r>
            <a:r>
              <a:rPr lang="en-US" sz="2400" dirty="0"/>
              <a:t> files)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Documentation manual mentioning about game implementation about various models.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Presentation on project overview.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Youtube</a:t>
            </a:r>
            <a:r>
              <a:rPr lang="en-US" sz="2400" dirty="0"/>
              <a:t> link demonstrating the game implementation.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Github</a:t>
            </a:r>
            <a:r>
              <a:rPr lang="en-US" sz="2400" dirty="0"/>
              <a:t> link for the project.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CA8EE-FEA6-4544-AB32-0B895E7AB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0" t="9444" r="20960" b="10287"/>
          <a:stretch/>
        </p:blipFill>
        <p:spPr>
          <a:xfrm>
            <a:off x="8837612" y="3429000"/>
            <a:ext cx="297180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Evaluation methodology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706880"/>
            <a:ext cx="11201399" cy="44653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Number of nodes expanded.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Sample Complexity.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Regret for Reinforcement  learning.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Accuracy: To check results for random inputs and whether constraints are satisfied.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Correctness: To check whether the output results are correct.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Winner: The agent giving us the best result and winner.</a:t>
            </a:r>
          </a:p>
        </p:txBody>
      </p:sp>
    </p:spTree>
    <p:extLst>
      <p:ext uri="{BB962C8B-B14F-4D97-AF65-F5344CB8AC3E}">
        <p14:creationId xmlns:p14="http://schemas.microsoft.com/office/powerpoint/2010/main" val="4531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F12A1C-87C8-482F-918A-E790953C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Results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DDDE32-6A2D-40E6-BA66-ADDB1250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209800"/>
            <a:ext cx="4109465" cy="36032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309DA2-6FC2-4F3D-B98D-84CDE00B1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72" y="2209799"/>
            <a:ext cx="4445854" cy="360326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C165BE-B7B4-4BC7-9FA8-DB56ADB5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156" y="1505336"/>
            <a:ext cx="10171509" cy="6778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When it is a Tie</a:t>
            </a:r>
          </a:p>
        </p:txBody>
      </p:sp>
    </p:spTree>
    <p:extLst>
      <p:ext uri="{BB962C8B-B14F-4D97-AF65-F5344CB8AC3E}">
        <p14:creationId xmlns:p14="http://schemas.microsoft.com/office/powerpoint/2010/main" val="3100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F12A1C-87C8-482F-918A-E790953C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Results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7997E-94F3-41D5-BBF5-0A82D5A7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64" y="2291420"/>
            <a:ext cx="3016325" cy="3204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336C8-49AC-42EC-B0A4-D0EF531D6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65" y="2291420"/>
            <a:ext cx="3429000" cy="3204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FCEB6-B5AA-45BC-B2B4-57BEAC181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88" y="2291420"/>
            <a:ext cx="3994077" cy="2743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ED9989-99B7-4011-ABF7-899BB17F5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073" y="1498600"/>
            <a:ext cx="10171509" cy="6778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When it is a Tie</a:t>
            </a:r>
          </a:p>
        </p:txBody>
      </p:sp>
    </p:spTree>
    <p:extLst>
      <p:ext uri="{BB962C8B-B14F-4D97-AF65-F5344CB8AC3E}">
        <p14:creationId xmlns:p14="http://schemas.microsoft.com/office/powerpoint/2010/main" val="392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F12A1C-87C8-482F-918A-E790953C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44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Results</a:t>
            </a:r>
            <a:endParaRPr lang="en-US" sz="2800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ED9989-99B7-4011-ABF7-899BB17F5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073" y="1498600"/>
            <a:ext cx="10171509" cy="6778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When Computer Wins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39F23-A2EF-4DB0-BABF-530960DC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566" y="2057400"/>
            <a:ext cx="3532507" cy="4136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59A44-2B01-46D5-811D-47DFD034C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51" y="2175298"/>
            <a:ext cx="3897656" cy="2704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448F70-0A2F-4FDD-ADB8-D110DE4AB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4" y="2171985"/>
            <a:ext cx="3254978" cy="32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16x9</Template>
  <TotalTime>1312</TotalTime>
  <Words>299</Words>
  <Application>Microsoft Office PowerPoint</Application>
  <PresentationFormat>Custom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INTRODUCTION TO ARTIFICAL INTELLIGENCE  TERM PROJECT – PROPOSAL  X’s and O’s</vt:lpstr>
      <vt:lpstr>X’s and O’s</vt:lpstr>
      <vt:lpstr>OBJECTIVES</vt:lpstr>
      <vt:lpstr>approach</vt:lpstr>
      <vt:lpstr>deliverables</vt:lpstr>
      <vt:lpstr>Evaluation methodology</vt:lpstr>
      <vt:lpstr>Results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ARTIFICAL INTELLIGENCE  X’s and O’s</dc:title>
  <dc:creator>Dagam, Rakesh Kumar</dc:creator>
  <cp:lastModifiedBy>Bassetti, Chandrasheker</cp:lastModifiedBy>
  <cp:revision>25</cp:revision>
  <dcterms:created xsi:type="dcterms:W3CDTF">2022-04-12T04:53:04Z</dcterms:created>
  <dcterms:modified xsi:type="dcterms:W3CDTF">2022-05-11T21:43:48Z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