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3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1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93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1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43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5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7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9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44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1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C502-052D-46BD-BA70-FD02E264C5B0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0A2B-8EF9-4BEA-B6DF-5CAA435E0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04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629" y="334147"/>
            <a:ext cx="104786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0" dirty="0" smtClean="0">
                <a:effectLst/>
                <a:latin typeface="-apple-system"/>
              </a:rPr>
              <a:t>Transforming Data for Linear Regression</a:t>
            </a:r>
            <a:endParaRPr lang="en-CA" b="1" i="0" u="none" strike="noStrike" dirty="0" smtClean="0">
              <a:effectLst/>
              <a:latin typeface="-apple-system"/>
            </a:endParaRPr>
          </a:p>
          <a:p>
            <a:endParaRPr lang="en-CA" b="1" i="0" dirty="0" smtClean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try p </a:t>
            </a:r>
            <a:r>
              <a:rPr lang="en-CA" b="0" i="0" dirty="0" err="1" smtClean="0">
                <a:effectLst/>
                <a:latin typeface="-apple-system"/>
              </a:rPr>
              <a:t>rasied</a:t>
            </a:r>
            <a:r>
              <a:rPr lang="en-CA" b="0" i="0" dirty="0" smtClean="0">
                <a:effectLst/>
                <a:latin typeface="-apple-system"/>
              </a:rPr>
              <a:t> to the (-1,-0.5, ln=0, 0.5, 1, 1.5, 2)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0" i="0" dirty="0" smtClean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Look at the histogram of the residuals 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Right (positive skew):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square root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log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reciprocal transformation  </a:t>
            </a:r>
          </a:p>
          <a:p>
            <a:endParaRPr lang="en-CA" b="0" i="0" dirty="0" smtClean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Left (negative) skew: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square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exponential transformation</a:t>
            </a:r>
          </a:p>
          <a:p>
            <a:endParaRPr lang="en-CA" b="0" i="0" dirty="0" smtClean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If linearity is the problem: transform the predictor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If linearity and or equality of variance are the problem: transform the response or both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0" i="0" dirty="0" smtClean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Careful about negative numbers in your data with transformations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0" i="0" dirty="0" smtClean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 smtClean="0">
                <a:effectLst/>
                <a:latin typeface="-apple-system"/>
              </a:rPr>
              <a:t> Remember that your model is now in transformed values.</a:t>
            </a:r>
            <a:endParaRPr lang="en-CA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219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Bassim, Carol Walker</dc:creator>
  <cp:lastModifiedBy>Bassim, Carol Walker</cp:lastModifiedBy>
  <cp:revision>1</cp:revision>
  <dcterms:created xsi:type="dcterms:W3CDTF">2022-03-23T11:28:50Z</dcterms:created>
  <dcterms:modified xsi:type="dcterms:W3CDTF">2022-03-23T11:32:00Z</dcterms:modified>
</cp:coreProperties>
</file>