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Bastos Pérez-Cuadrado" initials="CBPC" lastIdx="1" clrIdx="0">
    <p:extLst>
      <p:ext uri="{19B8F6BF-5375-455C-9EA6-DF929625EA0E}">
        <p15:presenceInfo xmlns:p15="http://schemas.microsoft.com/office/powerpoint/2012/main" userId="4afa7b2b6f20a6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48235"/>
    <a:srgbClr val="249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76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A9DD8-1D38-459D-83D1-A5EBE71E3B43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2FC61-B6B1-4C97-A738-00C55A541A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83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Conversor a HTML: https://www.aconvert.com/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2FC61-B6B1-4C97-A738-00C55A541A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89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DB41-6B69-471B-9F9B-B18F23783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8C03D-725C-4506-A251-D4078AE63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7558-6010-4BC4-9BDB-7E87F8CA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51BE-F27B-4E07-B4AD-0486B6F95F45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54C9C-EDBA-47C1-973B-078FBCF1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99A9F-80F9-4CAE-8865-4A57A6AF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0D0-2A66-4454-8D55-1B9244D6E3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9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6AFB-47ED-43AC-B031-11770D8B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7E077-1878-4D72-930F-2F857E8F2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9C1FC-5835-4E39-90E2-D7E3A910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51BE-F27B-4E07-B4AD-0486B6F95F45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B2C55-363A-43CF-BAAF-29F8F2CB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79A8-407B-488A-B178-3DFB8EAF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0D0-2A66-4454-8D55-1B9244D6E3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5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277C8-4BB6-4E13-A4AB-D15FD1FCC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241F4-A742-42B2-AB77-4F5FF12E8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D729-EDF1-44EB-A46C-B15835E6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51BE-F27B-4E07-B4AD-0486B6F95F45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CDB56-638D-4C14-8C9E-B6A783F6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F810F-528B-4AC0-AB74-5BF8750F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0D0-2A66-4454-8D55-1B9244D6E3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68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2C5B-5F23-449D-8AFA-5DF622D2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C61B-DFB4-4187-B585-294CF3D50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9A97-B82F-4ACC-AC5A-62B512BE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51BE-F27B-4E07-B4AD-0486B6F95F45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BB50-9DDB-47FC-B7D5-0F402695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CDAC-31E1-44D6-BA96-BDF17BBB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0D0-2A66-4454-8D55-1B9244D6E3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15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9EC5-9250-45D8-A994-0E4FDE71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241FE-A9C8-46CA-BE76-5F0282FE3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E600F-2DDF-44A1-AF4B-AC5F8D3A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51BE-F27B-4E07-B4AD-0486B6F95F45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75A9-A20B-41E4-92A9-111C8ADD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8AD5-2185-403C-958D-FEEE4D17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0D0-2A66-4454-8D55-1B9244D6E3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26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79EE-0EC8-4AAC-835B-1E431350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CA13-4A48-40BA-B547-D8D6EA4E8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4B879-A044-4138-B62B-745892EBC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F4DE4-0FA9-42BB-9D84-DFD909B7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51BE-F27B-4E07-B4AD-0486B6F95F45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37113-79E2-4CF8-AD4A-683A8772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8A8F5-5060-4651-A2D9-14CE68A7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0D0-2A66-4454-8D55-1B9244D6E3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9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ED52-CC6C-4356-A0C9-426D0D04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450F1-25DC-4841-9100-071345E38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D3D4E-DA84-4282-9284-DBBDE624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60D4A-69C6-484B-8E20-78C9A70B2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EB060-BC79-42B2-BAAC-3D711AA6C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C0BF9-E275-4F5A-8491-A016D717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51BE-F27B-4E07-B4AD-0486B6F95F45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7EAFC-FF1F-47F4-8052-536E2340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513BA-84F7-42EF-A4F8-C14A738C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0D0-2A66-4454-8D55-1B9244D6E3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1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3DF0-B9AB-4ACC-AA9E-141C041C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A29BA-E2C7-41C8-9157-0EE375FF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51BE-F27B-4E07-B4AD-0486B6F95F45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68B63-2E95-4EC6-8955-03504E83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8940F-0ED8-498D-88AA-2856287E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0D0-2A66-4454-8D55-1B9244D6E3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68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F4884-EDF5-4155-9140-053715E8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51BE-F27B-4E07-B4AD-0486B6F95F45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BBE6A-0DE6-4195-875A-6401257E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139B1-5157-478F-8660-DA5EC3C7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0D0-2A66-4454-8D55-1B9244D6E3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29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18CE-5B16-4280-A667-74EAFBE0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6501-08D0-40A6-9BFA-2805C2DF6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BB5EC-0342-485D-A290-DD29292D6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B4A24-5A5C-41A4-B050-DA201448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51BE-F27B-4E07-B4AD-0486B6F95F45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68AF8-E781-40BE-85EC-36A8A450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B3DBE-4BB1-4C3A-B177-564D5596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0D0-2A66-4454-8D55-1B9244D6E3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47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8F17-453B-4105-ABEA-21B68E9E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69055-2331-45D3-9986-7A906269F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A6887-32AB-4A57-BC54-9D19CA59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42673-05A1-4546-A10E-BE50D70B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51BE-F27B-4E07-B4AD-0486B6F95F45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79D93-285F-493A-B134-2D87C26E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A680A-BEA4-4C78-AAB1-DBB08323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0D0-2A66-4454-8D55-1B9244D6E3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4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E0029-0842-4CDA-868C-38C4B5E7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12FE7-456E-4307-8C4E-47B170C3F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D4AB8-069F-40BC-800B-BEBDB876F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151BE-F27B-4E07-B4AD-0486B6F95F45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CB31E-67CF-4644-8BA8-9CCE03298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6FAD-00BC-43E4-BC25-5D5776CD9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20D0-2A66-4454-8D55-1B9244D6E3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9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expressjs.com/es/" TargetMode="External"/><Relationship Id="rId18" Type="http://schemas.openxmlformats.org/officeDocument/2006/relationships/hyperlink" Target="https://es.reactjs.org/" TargetMode="External"/><Relationship Id="rId26" Type="http://schemas.openxmlformats.org/officeDocument/2006/relationships/hyperlink" Target="http://localhost:85/" TargetMode="External"/><Relationship Id="rId3" Type="http://schemas.openxmlformats.org/officeDocument/2006/relationships/image" Target="../media/image1.png"/><Relationship Id="rId21" Type="http://schemas.openxmlformats.org/officeDocument/2006/relationships/hyperlink" Target="https://www.docker.com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17" Type="http://schemas.openxmlformats.org/officeDocument/2006/relationships/image" Target="../media/image9.svg"/><Relationship Id="rId25" Type="http://schemas.openxmlformats.org/officeDocument/2006/relationships/hyperlink" Target="http://localhost:8082/" TargetMode="External"/><Relationship Id="rId33" Type="http://schemas.openxmlformats.org/officeDocument/2006/relationships/hyperlink" Target="http://localhost:85/traces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29" Type="http://schemas.openxmlformats.org/officeDocument/2006/relationships/hyperlink" Target="http://localhost:85/api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rafana.com/" TargetMode="External"/><Relationship Id="rId11" Type="http://schemas.openxmlformats.org/officeDocument/2006/relationships/hyperlink" Target="https://redis.io/" TargetMode="External"/><Relationship Id="rId24" Type="http://schemas.openxmlformats.org/officeDocument/2006/relationships/image" Target="../media/image14.png"/><Relationship Id="rId32" Type="http://schemas.openxmlformats.org/officeDocument/2006/relationships/image" Target="../media/image16.png"/><Relationship Id="rId5" Type="http://schemas.openxmlformats.org/officeDocument/2006/relationships/image" Target="../media/image2.png"/><Relationship Id="rId15" Type="http://schemas.openxmlformats.org/officeDocument/2006/relationships/hyperlink" Target="https://www.phpmyadmin.net/" TargetMode="External"/><Relationship Id="rId23" Type="http://schemas.openxmlformats.org/officeDocument/2006/relationships/image" Target="../media/image13.png"/><Relationship Id="rId28" Type="http://schemas.openxmlformats.org/officeDocument/2006/relationships/hyperlink" Target="http://localhost:9090/metrics" TargetMode="External"/><Relationship Id="rId10" Type="http://schemas.openxmlformats.org/officeDocument/2006/relationships/image" Target="../media/image5.svg"/><Relationship Id="rId19" Type="http://schemas.openxmlformats.org/officeDocument/2006/relationships/image" Target="../media/image10.png"/><Relationship Id="rId31" Type="http://schemas.openxmlformats.org/officeDocument/2006/relationships/hyperlink" Target="https://www.jaegertracing.io/" TargetMode="External"/><Relationship Id="rId4" Type="http://schemas.openxmlformats.org/officeDocument/2006/relationships/hyperlink" Target="https://prometheus.io/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7.png"/><Relationship Id="rId22" Type="http://schemas.openxmlformats.org/officeDocument/2006/relationships/image" Target="../media/image12.png"/><Relationship Id="rId27" Type="http://schemas.openxmlformats.org/officeDocument/2006/relationships/hyperlink" Target="http://localhost:85/metrics/dashboards" TargetMode="External"/><Relationship Id="rId30" Type="http://schemas.openxmlformats.org/officeDocument/2006/relationships/image" Target="../media/image15.png"/><Relationship Id="rId8" Type="http://schemas.openxmlformats.org/officeDocument/2006/relationships/hyperlink" Target="https://www.mysq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1944F9-82EA-4277-A242-B934B52D7433}"/>
              </a:ext>
            </a:extLst>
          </p:cNvPr>
          <p:cNvSpPr/>
          <p:nvPr/>
        </p:nvSpPr>
        <p:spPr>
          <a:xfrm>
            <a:off x="3307754" y="2246956"/>
            <a:ext cx="2231472" cy="453006"/>
          </a:xfrm>
          <a:prstGeom prst="rect">
            <a:avLst/>
          </a:prstGeom>
          <a:ln w="5715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SPA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D7556D-D973-4426-85C8-76F602CD322A}"/>
              </a:ext>
            </a:extLst>
          </p:cNvPr>
          <p:cNvSpPr/>
          <p:nvPr/>
        </p:nvSpPr>
        <p:spPr>
          <a:xfrm>
            <a:off x="3307754" y="2852362"/>
            <a:ext cx="2231472" cy="453006"/>
          </a:xfrm>
          <a:prstGeom prst="rect">
            <a:avLst/>
          </a:prstGeom>
          <a:ln w="5715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WEBAPI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F6CF73-DB7B-4DC8-A0ED-829AC6F8F49C}"/>
              </a:ext>
            </a:extLst>
          </p:cNvPr>
          <p:cNvSpPr/>
          <p:nvPr/>
        </p:nvSpPr>
        <p:spPr>
          <a:xfrm>
            <a:off x="3307754" y="3617050"/>
            <a:ext cx="2231472" cy="453006"/>
          </a:xfrm>
          <a:prstGeom prst="rect">
            <a:avLst/>
          </a:prstGeom>
          <a:ln w="5715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CACHE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8FFCA178-4075-4B2B-B59A-801A023DB337}"/>
              </a:ext>
            </a:extLst>
          </p:cNvPr>
          <p:cNvSpPr/>
          <p:nvPr/>
        </p:nvSpPr>
        <p:spPr>
          <a:xfrm>
            <a:off x="3307754" y="4195174"/>
            <a:ext cx="2231472" cy="578888"/>
          </a:xfrm>
          <a:prstGeom prst="flowChartMagneticDisk">
            <a:avLst/>
          </a:prstGeom>
          <a:ln w="5715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3C4F6-4993-4792-95E7-3C7324E98221}"/>
              </a:ext>
            </a:extLst>
          </p:cNvPr>
          <p:cNvSpPr/>
          <p:nvPr/>
        </p:nvSpPr>
        <p:spPr>
          <a:xfrm>
            <a:off x="5773641" y="2852362"/>
            <a:ext cx="979698" cy="4530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API EXPORTER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E08F39-707E-4860-AC3C-C2A653589C30}"/>
              </a:ext>
            </a:extLst>
          </p:cNvPr>
          <p:cNvSpPr/>
          <p:nvPr/>
        </p:nvSpPr>
        <p:spPr>
          <a:xfrm>
            <a:off x="5773639" y="4253165"/>
            <a:ext cx="954693" cy="4530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DB EXPORTER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CF3A0E-C26B-451E-A8CB-54FD418D96F7}"/>
              </a:ext>
            </a:extLst>
          </p:cNvPr>
          <p:cNvSpPr/>
          <p:nvPr/>
        </p:nvSpPr>
        <p:spPr>
          <a:xfrm>
            <a:off x="1232792" y="2246956"/>
            <a:ext cx="1192634" cy="453006"/>
          </a:xfrm>
          <a:prstGeom prst="rect">
            <a:avLst/>
          </a:prstGeom>
          <a:solidFill>
            <a:srgbClr val="7030A0"/>
          </a:solidFill>
          <a:ln w="5715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DB ADMIN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54756-F0E9-48BC-9334-E3E87732D844}"/>
              </a:ext>
            </a:extLst>
          </p:cNvPr>
          <p:cNvSpPr/>
          <p:nvPr/>
        </p:nvSpPr>
        <p:spPr>
          <a:xfrm>
            <a:off x="7100374" y="3617050"/>
            <a:ext cx="1677868" cy="4530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METRICS COLLECTOR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7BF01-8CDA-44B5-BE89-083E1FE0DAF8}"/>
              </a:ext>
            </a:extLst>
          </p:cNvPr>
          <p:cNvSpPr/>
          <p:nvPr/>
        </p:nvSpPr>
        <p:spPr>
          <a:xfrm>
            <a:off x="7100374" y="2239841"/>
            <a:ext cx="1677868" cy="4530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METRICS DASHBOARDS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FED68A-E3AD-4463-A57A-CE94AC217FB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423490" y="269996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ED8E93-95E5-49D8-A3CF-52392E43160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423490" y="3305368"/>
            <a:ext cx="0" cy="31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182473-A93E-4BF7-AC8F-7E65F660FF9B}"/>
              </a:ext>
            </a:extLst>
          </p:cNvPr>
          <p:cNvCxnSpPr>
            <a:cxnSpLocks/>
          </p:cNvCxnSpPr>
          <p:nvPr/>
        </p:nvCxnSpPr>
        <p:spPr>
          <a:xfrm>
            <a:off x="4087931" y="3305368"/>
            <a:ext cx="0" cy="88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F58E9A1-F399-4E83-A3F4-93632A11450A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16200000" flipH="1">
            <a:off x="1676103" y="2852967"/>
            <a:ext cx="1784656" cy="1478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6F5CDEC-4E8C-474E-BE1F-B7D3324DB96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728332" y="3843553"/>
            <a:ext cx="372042" cy="636115"/>
          </a:xfrm>
          <a:prstGeom prst="bentConnector3">
            <a:avLst>
              <a:gd name="adj1" fmla="val 50000"/>
            </a:avLst>
          </a:prstGeom>
          <a:ln>
            <a:solidFill>
              <a:srgbClr val="54823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58D24B9-99B3-4376-A970-CABE82464D1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6753339" y="3078865"/>
            <a:ext cx="347035" cy="764688"/>
          </a:xfrm>
          <a:prstGeom prst="bentConnector3">
            <a:avLst>
              <a:gd name="adj1" fmla="val 50000"/>
            </a:avLst>
          </a:prstGeom>
          <a:ln>
            <a:solidFill>
              <a:srgbClr val="54823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A92EF0-4A35-48EE-B6F9-C9B924C38B70}"/>
              </a:ext>
            </a:extLst>
          </p:cNvPr>
          <p:cNvCxnSpPr>
            <a:cxnSpLocks/>
            <a:stCxn id="9" idx="1"/>
            <a:endCxn id="7" idx="4"/>
          </p:cNvCxnSpPr>
          <p:nvPr/>
        </p:nvCxnSpPr>
        <p:spPr>
          <a:xfrm flipH="1">
            <a:off x="5539226" y="4479668"/>
            <a:ext cx="234413" cy="4950"/>
          </a:xfrm>
          <a:prstGeom prst="straightConnector1">
            <a:avLst/>
          </a:prstGeom>
          <a:ln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F27F05-0F8F-423B-AB5F-C4F4D3F26998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5539226" y="3078865"/>
            <a:ext cx="234415" cy="0"/>
          </a:xfrm>
          <a:prstGeom prst="straightConnector1">
            <a:avLst/>
          </a:prstGeom>
          <a:ln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F96FB4-81C2-426C-A304-B63094042AE2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7939308" y="2692847"/>
            <a:ext cx="0" cy="924203"/>
          </a:xfrm>
          <a:prstGeom prst="straightConnector1">
            <a:avLst/>
          </a:prstGeom>
          <a:ln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EC1C5A2B-448A-4D10-AAF3-D0E1B97C2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421" y="1933852"/>
            <a:ext cx="1864142" cy="1202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B97DF0B-4639-4198-8E80-78272E43EF75}"/>
              </a:ext>
            </a:extLst>
          </p:cNvPr>
          <p:cNvSpPr/>
          <p:nvPr/>
        </p:nvSpPr>
        <p:spPr>
          <a:xfrm>
            <a:off x="5773640" y="3618267"/>
            <a:ext cx="954693" cy="4530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CACHE EXPORTER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0A7D49-0B9E-4F71-A7C8-11771B8EB674}"/>
              </a:ext>
            </a:extLst>
          </p:cNvPr>
          <p:cNvCxnSpPr>
            <a:cxnSpLocks/>
            <a:stCxn id="71" idx="1"/>
            <a:endCxn id="6" idx="3"/>
          </p:cNvCxnSpPr>
          <p:nvPr/>
        </p:nvCxnSpPr>
        <p:spPr>
          <a:xfrm flipH="1" flipV="1">
            <a:off x="5539226" y="3843553"/>
            <a:ext cx="234414" cy="1217"/>
          </a:xfrm>
          <a:prstGeom prst="straightConnector1">
            <a:avLst/>
          </a:prstGeom>
          <a:ln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AD78812-7C6D-4084-8E81-F0AFA7710605}"/>
              </a:ext>
            </a:extLst>
          </p:cNvPr>
          <p:cNvCxnSpPr>
            <a:cxnSpLocks/>
            <a:stCxn id="71" idx="3"/>
            <a:endCxn id="11" idx="1"/>
          </p:cNvCxnSpPr>
          <p:nvPr/>
        </p:nvCxnSpPr>
        <p:spPr>
          <a:xfrm flipV="1">
            <a:off x="6728333" y="3843553"/>
            <a:ext cx="372041" cy="1217"/>
          </a:xfrm>
          <a:prstGeom prst="bentConnector3">
            <a:avLst>
              <a:gd name="adj1" fmla="val 50000"/>
            </a:avLst>
          </a:prstGeom>
          <a:ln>
            <a:solidFill>
              <a:srgbClr val="54823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Logo, company nam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41D2BF67-2FB2-421D-B34C-AAFF15C9F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51" y="4105086"/>
            <a:ext cx="771391" cy="343873"/>
          </a:xfrm>
          <a:prstGeom prst="rect">
            <a:avLst/>
          </a:prstGeom>
        </p:spPr>
      </p:pic>
      <p:pic>
        <p:nvPicPr>
          <p:cNvPr id="103" name="Picture 102" descr="Ic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DCB2CB5E-5C5D-466E-BB76-7DFC572E31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398" y="2722067"/>
            <a:ext cx="301843" cy="307880"/>
          </a:xfrm>
          <a:prstGeom prst="rect">
            <a:avLst/>
          </a:prstGeom>
        </p:spPr>
      </p:pic>
      <p:pic>
        <p:nvPicPr>
          <p:cNvPr id="105" name="Graphic 104">
            <a:hlinkClick r:id="rId8"/>
            <a:extLst>
              <a:ext uri="{FF2B5EF4-FFF2-40B4-BE49-F238E27FC236}">
                <a16:creationId xmlns:a16="http://schemas.microsoft.com/office/drawing/2014/main" id="{26DA0314-D7B3-4B24-88CF-79161F5063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34161" y="4774062"/>
            <a:ext cx="644029" cy="446441"/>
          </a:xfrm>
          <a:prstGeom prst="rect">
            <a:avLst/>
          </a:prstGeom>
        </p:spPr>
      </p:pic>
      <p:pic>
        <p:nvPicPr>
          <p:cNvPr id="107" name="Picture 106" descr="Logo&#10;&#10;Description automatically generated with medium confidence">
            <a:hlinkClick r:id="rId11"/>
            <a:extLst>
              <a:ext uri="{FF2B5EF4-FFF2-40B4-BE49-F238E27FC236}">
                <a16:creationId xmlns:a16="http://schemas.microsoft.com/office/drawing/2014/main" id="{D05581FE-860D-4287-B223-3A4E1117EC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72" y="3709279"/>
            <a:ext cx="651387" cy="217672"/>
          </a:xfrm>
          <a:prstGeom prst="rect">
            <a:avLst/>
          </a:prstGeom>
        </p:spPr>
      </p:pic>
      <p:sp>
        <p:nvSpPr>
          <p:cNvPr id="108" name="Left Brace 107">
            <a:extLst>
              <a:ext uri="{FF2B5EF4-FFF2-40B4-BE49-F238E27FC236}">
                <a16:creationId xmlns:a16="http://schemas.microsoft.com/office/drawing/2014/main" id="{597A70BB-8D06-453D-9F37-569B7F8A3EA7}"/>
              </a:ext>
            </a:extLst>
          </p:cNvPr>
          <p:cNvSpPr/>
          <p:nvPr/>
        </p:nvSpPr>
        <p:spPr>
          <a:xfrm>
            <a:off x="8893929" y="1926624"/>
            <a:ext cx="231333" cy="1267667"/>
          </a:xfrm>
          <a:prstGeom prst="leftBrace">
            <a:avLst>
              <a:gd name="adj1" fmla="val 8333"/>
              <a:gd name="adj2" fmla="val 57067"/>
            </a:avLst>
          </a:prstGeom>
          <a:ln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0" name="Picture 109" descr="A picture containing text, clipart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FD3B9FEE-1C42-4372-8E70-58919C693A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36" y="2876007"/>
            <a:ext cx="644030" cy="354658"/>
          </a:xfrm>
          <a:prstGeom prst="rect">
            <a:avLst/>
          </a:prstGeom>
        </p:spPr>
      </p:pic>
      <p:pic>
        <p:nvPicPr>
          <p:cNvPr id="112" name="Graphic 111">
            <a:hlinkClick r:id="rId15"/>
            <a:extLst>
              <a:ext uri="{FF2B5EF4-FFF2-40B4-BE49-F238E27FC236}">
                <a16:creationId xmlns:a16="http://schemas.microsoft.com/office/drawing/2014/main" id="{DE4369BB-D01D-4B18-98E2-CD90D7217F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108" y="2228477"/>
            <a:ext cx="666626" cy="371528"/>
          </a:xfrm>
          <a:prstGeom prst="rect">
            <a:avLst/>
          </a:prstGeom>
        </p:spPr>
      </p:pic>
      <p:pic>
        <p:nvPicPr>
          <p:cNvPr id="116" name="Picture 115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85C4A60D-DAA0-4FF7-A85D-08DC8C9EB84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36" y="2390018"/>
            <a:ext cx="625332" cy="209987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03A853BF-FF1B-41AC-BAA7-0DA8A7F4EF3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53421" y="3843553"/>
            <a:ext cx="1861620" cy="1007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9" name="Left Brace 118">
            <a:extLst>
              <a:ext uri="{FF2B5EF4-FFF2-40B4-BE49-F238E27FC236}">
                <a16:creationId xmlns:a16="http://schemas.microsoft.com/office/drawing/2014/main" id="{D9F51A61-0EC5-49DF-A25D-28767D45A32B}"/>
              </a:ext>
            </a:extLst>
          </p:cNvPr>
          <p:cNvSpPr/>
          <p:nvPr/>
        </p:nvSpPr>
        <p:spPr>
          <a:xfrm>
            <a:off x="8891549" y="3381568"/>
            <a:ext cx="201047" cy="1669518"/>
          </a:xfrm>
          <a:prstGeom prst="leftBrace">
            <a:avLst>
              <a:gd name="adj1" fmla="val 8333"/>
              <a:gd name="adj2" fmla="val 28798"/>
            </a:avLst>
          </a:prstGeom>
          <a:ln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1" name="Picture 120" descr="Logo, icon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0A3FEA86-A828-449D-8859-290630A5FF4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4" y="6099646"/>
            <a:ext cx="1192634" cy="306592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21238295-28D0-4D47-BEE3-7D56E8EAAF33}"/>
              </a:ext>
            </a:extLst>
          </p:cNvPr>
          <p:cNvSpPr/>
          <p:nvPr/>
        </p:nvSpPr>
        <p:spPr>
          <a:xfrm>
            <a:off x="123886" y="112089"/>
            <a:ext cx="11893100" cy="6636774"/>
          </a:xfrm>
          <a:prstGeom prst="rect">
            <a:avLst/>
          </a:prstGeom>
          <a:noFill/>
          <a:ln w="381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7A4D2141-E72B-493D-BBA2-450EC1586A73}"/>
              </a:ext>
            </a:extLst>
          </p:cNvPr>
          <p:cNvSpPr/>
          <p:nvPr/>
        </p:nvSpPr>
        <p:spPr>
          <a:xfrm rot="16200000">
            <a:off x="8519792" y="2487049"/>
            <a:ext cx="201047" cy="5884123"/>
          </a:xfrm>
          <a:prstGeom prst="leftBrace">
            <a:avLst>
              <a:gd name="adj1" fmla="val 8333"/>
              <a:gd name="adj2" fmla="val 50353"/>
            </a:avLst>
          </a:prstGeom>
          <a:ln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A85D3-0D48-4D0A-B570-85ED6075EF9B}"/>
              </a:ext>
            </a:extLst>
          </p:cNvPr>
          <p:cNvSpPr txBox="1"/>
          <p:nvPr/>
        </p:nvSpPr>
        <p:spPr>
          <a:xfrm>
            <a:off x="8060732" y="5583019"/>
            <a:ext cx="1435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 err="1">
                <a:solidFill>
                  <a:srgbClr val="548235"/>
                </a:solidFill>
              </a:rPr>
              <a:t>Observability</a:t>
            </a:r>
            <a:endParaRPr lang="es-ES" sz="1400" b="1" dirty="0">
              <a:solidFill>
                <a:srgbClr val="548235"/>
              </a:solidFill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1986744B-9FC5-48C1-8348-AC2CC93EED9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487150" y="560383"/>
            <a:ext cx="1872678" cy="1267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8" name="Left Brace 127">
            <a:extLst>
              <a:ext uri="{FF2B5EF4-FFF2-40B4-BE49-F238E27FC236}">
                <a16:creationId xmlns:a16="http://schemas.microsoft.com/office/drawing/2014/main" id="{49D4D22D-A2A4-4322-8125-6E1F74E32176}"/>
              </a:ext>
            </a:extLst>
          </p:cNvPr>
          <p:cNvSpPr/>
          <p:nvPr/>
        </p:nvSpPr>
        <p:spPr>
          <a:xfrm rot="16200000">
            <a:off x="4322966" y="958263"/>
            <a:ext cx="201047" cy="2057422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E0476B39-8453-4754-9916-1FBD473E1B4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69179" y="592042"/>
            <a:ext cx="1872678" cy="1118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2" name="Left Brace 131">
            <a:extLst>
              <a:ext uri="{FF2B5EF4-FFF2-40B4-BE49-F238E27FC236}">
                <a16:creationId xmlns:a16="http://schemas.microsoft.com/office/drawing/2014/main" id="{AA276DBF-43EF-4FAA-85B0-121BB15E9A2B}"/>
              </a:ext>
            </a:extLst>
          </p:cNvPr>
          <p:cNvSpPr/>
          <p:nvPr/>
        </p:nvSpPr>
        <p:spPr>
          <a:xfrm rot="16200000">
            <a:off x="1731467" y="969033"/>
            <a:ext cx="201047" cy="2057422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0208AFB-DC20-4C00-98A4-7287D31F4BED}"/>
              </a:ext>
            </a:extLst>
          </p:cNvPr>
          <p:cNvSpPr txBox="1"/>
          <p:nvPr/>
        </p:nvSpPr>
        <p:spPr>
          <a:xfrm>
            <a:off x="869179" y="228511"/>
            <a:ext cx="17371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hlinkClick r:id="rId25"/>
              </a:rPr>
              <a:t>http://localhost:8082</a:t>
            </a:r>
            <a:endParaRPr lang="es-ES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1FD5EE6-5F3D-403B-8ED1-B896BF862898}"/>
              </a:ext>
            </a:extLst>
          </p:cNvPr>
          <p:cNvSpPr txBox="1"/>
          <p:nvPr/>
        </p:nvSpPr>
        <p:spPr>
          <a:xfrm>
            <a:off x="3487150" y="223251"/>
            <a:ext cx="18281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hlinkClick r:id="rId26"/>
              </a:rPr>
              <a:t>http://localhost:85</a:t>
            </a:r>
            <a:endParaRPr lang="es-ES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162DBC7-41CA-4CFE-A8C6-59AB1DC1E999}"/>
              </a:ext>
            </a:extLst>
          </p:cNvPr>
          <p:cNvSpPr txBox="1"/>
          <p:nvPr/>
        </p:nvSpPr>
        <p:spPr>
          <a:xfrm>
            <a:off x="8961599" y="1569387"/>
            <a:ext cx="3101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hlinkClick r:id="rId27"/>
              </a:rPr>
              <a:t>http://localhost:85/metrics/dashboards</a:t>
            </a:r>
            <a:endParaRPr lang="es-ES" sz="1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1DD4824-5EA3-42EA-AC52-B85D52A3BF95}"/>
              </a:ext>
            </a:extLst>
          </p:cNvPr>
          <p:cNvSpPr txBox="1"/>
          <p:nvPr/>
        </p:nvSpPr>
        <p:spPr>
          <a:xfrm>
            <a:off x="9062848" y="3463727"/>
            <a:ext cx="2738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>
                <a:hlinkClick r:id="rId28"/>
              </a:rPr>
              <a:t>http://localhost:9090/metrics</a:t>
            </a:r>
            <a:endParaRPr lang="es-ES" sz="1400" dirty="0"/>
          </a:p>
        </p:txBody>
      </p:sp>
      <p:pic>
        <p:nvPicPr>
          <p:cNvPr id="139" name="Picture 138" descr="Icon&#10;&#10;Description automatically generated">
            <a:hlinkClick r:id="rId29"/>
            <a:extLst>
              <a:ext uri="{FF2B5EF4-FFF2-40B4-BE49-F238E27FC236}">
                <a16:creationId xmlns:a16="http://schemas.microsoft.com/office/drawing/2014/main" id="{EEFF8594-F774-4FF9-B560-B8E1988C7AD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98" y="2936691"/>
            <a:ext cx="276414" cy="276414"/>
          </a:xfrm>
          <a:prstGeom prst="rect">
            <a:avLst/>
          </a:prstGeom>
        </p:spPr>
      </p:pic>
      <p:sp>
        <p:nvSpPr>
          <p:cNvPr id="140" name="Left Brace 139">
            <a:extLst>
              <a:ext uri="{FF2B5EF4-FFF2-40B4-BE49-F238E27FC236}">
                <a16:creationId xmlns:a16="http://schemas.microsoft.com/office/drawing/2014/main" id="{339DA916-FB16-480E-81D3-25103472BEF5}"/>
              </a:ext>
            </a:extLst>
          </p:cNvPr>
          <p:cNvSpPr/>
          <p:nvPr/>
        </p:nvSpPr>
        <p:spPr>
          <a:xfrm rot="16200000">
            <a:off x="4212817" y="4203224"/>
            <a:ext cx="201047" cy="2451772"/>
          </a:xfrm>
          <a:prstGeom prst="leftBrace">
            <a:avLst>
              <a:gd name="adj1" fmla="val 8333"/>
              <a:gd name="adj2" fmla="val 50353"/>
            </a:avLst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7EC6D52-E5E5-4F0A-9EA2-69C9A08A8745}"/>
              </a:ext>
            </a:extLst>
          </p:cNvPr>
          <p:cNvSpPr txBox="1"/>
          <p:nvPr/>
        </p:nvSpPr>
        <p:spPr>
          <a:xfrm>
            <a:off x="2873616" y="5593637"/>
            <a:ext cx="2976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rgbClr val="4472C4"/>
                </a:solidFill>
              </a:rPr>
              <a:t>DevOps </a:t>
            </a:r>
            <a:r>
              <a:rPr lang="es-ES" sz="1400" b="1" dirty="0" err="1">
                <a:solidFill>
                  <a:srgbClr val="4472C4"/>
                </a:solidFill>
              </a:rPr>
              <a:t>Dashboard</a:t>
            </a:r>
            <a:r>
              <a:rPr lang="es-ES" sz="1400" b="1" dirty="0">
                <a:solidFill>
                  <a:srgbClr val="4472C4"/>
                </a:solidFill>
              </a:rPr>
              <a:t> </a:t>
            </a:r>
            <a:r>
              <a:rPr lang="es-ES" sz="1400" b="1" dirty="0" err="1">
                <a:solidFill>
                  <a:srgbClr val="4472C4"/>
                </a:solidFill>
              </a:rPr>
              <a:t>Application</a:t>
            </a:r>
            <a:endParaRPr lang="es-ES" sz="1400" b="1" dirty="0">
              <a:solidFill>
                <a:srgbClr val="4472C4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FCF69E-68FE-4B0E-A287-761D1288EB53}"/>
              </a:ext>
            </a:extLst>
          </p:cNvPr>
          <p:cNvSpPr/>
          <p:nvPr/>
        </p:nvSpPr>
        <p:spPr>
          <a:xfrm>
            <a:off x="7097216" y="1050588"/>
            <a:ext cx="1677868" cy="4530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TRACING</a:t>
            </a:r>
          </a:p>
        </p:txBody>
      </p:sp>
      <p:pic>
        <p:nvPicPr>
          <p:cNvPr id="3" name="Picture 2" descr="Text&#10;&#10;Description automatically generated">
            <a:hlinkClick r:id="rId31"/>
            <a:extLst>
              <a:ext uri="{FF2B5EF4-FFF2-40B4-BE49-F238E27FC236}">
                <a16:creationId xmlns:a16="http://schemas.microsoft.com/office/drawing/2014/main" id="{0298BB1A-58CA-4C3B-BCB6-EE73AF67444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458" y="1587966"/>
            <a:ext cx="666626" cy="21727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2064BC4-93AC-44F9-B46B-8D02E2FF69D8}"/>
              </a:ext>
            </a:extLst>
          </p:cNvPr>
          <p:cNvSpPr txBox="1"/>
          <p:nvPr/>
        </p:nvSpPr>
        <p:spPr>
          <a:xfrm>
            <a:off x="6932355" y="683262"/>
            <a:ext cx="3101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hlinkClick r:id="rId33"/>
              </a:rPr>
              <a:t>http://localhost:85/traces</a:t>
            </a:r>
            <a:endParaRPr lang="es-ES" sz="1400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68B94AB-90CB-4869-B714-D37B4BA459CE}"/>
              </a:ext>
            </a:extLst>
          </p:cNvPr>
          <p:cNvCxnSpPr>
            <a:cxnSpLocks/>
            <a:stCxn id="5" idx="3"/>
            <a:endCxn id="49" idx="1"/>
          </p:cNvCxnSpPr>
          <p:nvPr/>
        </p:nvCxnSpPr>
        <p:spPr>
          <a:xfrm flipV="1">
            <a:off x="5539226" y="1277091"/>
            <a:ext cx="1557990" cy="1801774"/>
          </a:xfrm>
          <a:prstGeom prst="bentConnector3">
            <a:avLst>
              <a:gd name="adj1" fmla="val 10683"/>
            </a:avLst>
          </a:prstGeom>
          <a:ln>
            <a:solidFill>
              <a:srgbClr val="54823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8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12138</TotalTime>
  <Words>67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Bastos Pérez-Cuadrado</dc:creator>
  <cp:lastModifiedBy>Carlos Bastos Pérez-Cuadrado</cp:lastModifiedBy>
  <cp:revision>20</cp:revision>
  <dcterms:created xsi:type="dcterms:W3CDTF">2021-01-04T08:44:47Z</dcterms:created>
  <dcterms:modified xsi:type="dcterms:W3CDTF">2021-01-21T23:07:50Z</dcterms:modified>
</cp:coreProperties>
</file>