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94AD6-EB20-4170-9B2C-3A3BC70AD6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B6F472-C3DB-418C-86C1-E4FCF54B7A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D5310-F469-4F82-A6D4-E7D208E76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AE7D0-88C6-4BAF-A16A-53074668DDE5}" type="datetimeFigureOut">
              <a:rPr lang="es-ES" smtClean="0"/>
              <a:t>19/03/2019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1B37A-F21C-4F0A-86A2-C173B2770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7BC0D-89D0-4C8D-A7BB-8AE5A004C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3EC1-9B3E-4983-AF5C-6562BD7A9A8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9804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584B8-578A-496F-8D3A-6D513BB6B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0CCE08-059A-48A8-9E5A-E6A333254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A7852-CB9E-4409-861B-C84CB1DD2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AE7D0-88C6-4BAF-A16A-53074668DDE5}" type="datetimeFigureOut">
              <a:rPr lang="es-ES" smtClean="0"/>
              <a:t>19/03/2019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0E38B-FABB-49BF-A079-92984B7BC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CDCA3-9101-4B21-B188-6C6D8F874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3EC1-9B3E-4983-AF5C-6562BD7A9A8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9649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8CE61F-1D40-4A3C-8B08-7CDBC8EDCA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0F652D-C57E-4101-94CA-F1222320C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AF006-E667-4FB6-9A30-8235D2F74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AE7D0-88C6-4BAF-A16A-53074668DDE5}" type="datetimeFigureOut">
              <a:rPr lang="es-ES" smtClean="0"/>
              <a:t>19/03/2019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D8716-62F7-4794-97B1-40321E61F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D1F80-D0EB-4F7B-B69B-11CD741F2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3EC1-9B3E-4983-AF5C-6562BD7A9A8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1329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C1152-7015-4682-87AB-856F668CD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66339-1D25-4F09-95C4-DD4AE542E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48FB4-CF19-4438-860C-92554E828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AE7D0-88C6-4BAF-A16A-53074668DDE5}" type="datetimeFigureOut">
              <a:rPr lang="es-ES" smtClean="0"/>
              <a:t>19/03/2019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5BCCF-296E-491D-BA96-A899C052B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EBE6D-743F-46F0-A79E-677549A0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3EC1-9B3E-4983-AF5C-6562BD7A9A8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9428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CEF2-30EC-4314-AFB7-84592CB39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6E5B8-9149-4628-B964-EA970A197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61F1A-69FC-4A4E-BDC9-36A1D397A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AE7D0-88C6-4BAF-A16A-53074668DDE5}" type="datetimeFigureOut">
              <a:rPr lang="es-ES" smtClean="0"/>
              <a:t>19/03/2019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613B7-2537-4F88-8528-BBBB06B9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A16FA-9236-4336-B68C-54E23550D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3EC1-9B3E-4983-AF5C-6562BD7A9A8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1418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D9D79-119D-4774-8999-F0A075449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C8F56-3C70-48A4-B0C0-4C0B07C510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DE2F8-D25D-4F9D-84F0-B250F3681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787BB1-CEE5-4F93-82D9-B8E1F8A57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AE7D0-88C6-4BAF-A16A-53074668DDE5}" type="datetimeFigureOut">
              <a:rPr lang="es-ES" smtClean="0"/>
              <a:t>19/03/2019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D48A66-D0DF-4534-9772-9FB20E0CC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F87A7-D4DC-4824-B843-7B537487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3EC1-9B3E-4983-AF5C-6562BD7A9A8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153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CC99B-F080-4895-921F-F6AC858B1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7FF16-AAD7-46D5-86C5-FE3639277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5473A8-9C5E-485E-8FE8-3F470CA14C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17BCA4-5574-4F35-A7BD-8C568106CE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DAF609-FA75-40EB-858D-DF66ACB2B5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E3B4DE-1BF9-4480-8745-A3EA14410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AE7D0-88C6-4BAF-A16A-53074668DDE5}" type="datetimeFigureOut">
              <a:rPr lang="es-ES" smtClean="0"/>
              <a:t>19/03/2019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A4751E-7AF5-44C8-9BB8-0987FFDB2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9AA341-369D-4DEF-9613-E4E82D1ED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3EC1-9B3E-4983-AF5C-6562BD7A9A8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7841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3D368-4D46-41E4-9BDD-0CE21BEA2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3F78BC-B353-4C38-89B4-B5AFFD893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AE7D0-88C6-4BAF-A16A-53074668DDE5}" type="datetimeFigureOut">
              <a:rPr lang="es-ES" smtClean="0"/>
              <a:t>19/03/2019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A8D2B6-28BB-4EAD-A842-4BCE0C01F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6617DA-1575-4E45-9C40-8C8B254A9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3EC1-9B3E-4983-AF5C-6562BD7A9A8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3919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BFC7D0-FD59-4354-B35F-9671884CF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AE7D0-88C6-4BAF-A16A-53074668DDE5}" type="datetimeFigureOut">
              <a:rPr lang="es-ES" smtClean="0"/>
              <a:t>19/03/2019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2897EE-9504-4A5A-9EDB-5013CB3EA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2DE074-6B0F-4082-B1BD-42A41CD40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3EC1-9B3E-4983-AF5C-6562BD7A9A8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8282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C388C-699A-4628-BE68-1CECF6741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94BEE-D51D-4E31-80F1-223BF05B4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D9DF32-7F22-4731-9AC9-BB7BEFE6A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DD2EE8-A66E-4118-8AAA-E1C2881AA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AE7D0-88C6-4BAF-A16A-53074668DDE5}" type="datetimeFigureOut">
              <a:rPr lang="es-ES" smtClean="0"/>
              <a:t>19/03/2019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8E547E-59DE-4920-BDD7-E03B1B54E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9F4B4E-203C-40C9-897C-03A782F74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3EC1-9B3E-4983-AF5C-6562BD7A9A8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1934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F0BD1-F4D6-48CF-A3C9-9118644CA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7A8BC2-D175-41E2-AA7E-80B893649B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354F44-4499-483D-8298-B6EC40E86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F09DC-8E3E-44CA-9827-E7B78FB14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AE7D0-88C6-4BAF-A16A-53074668DDE5}" type="datetimeFigureOut">
              <a:rPr lang="es-ES" smtClean="0"/>
              <a:t>19/03/2019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888CE-992B-43D2-AF8B-3BA99B898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87B56D-D9D7-4460-8481-527B9E6CD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3EC1-9B3E-4983-AF5C-6562BD7A9A8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6299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1CF7D5-2543-46F1-A220-0AB93796C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2A868-158F-4B68-A2F7-03E7BFA22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BEBE8-1882-4A73-A705-7192D84647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AE7D0-88C6-4BAF-A16A-53074668DDE5}" type="datetimeFigureOut">
              <a:rPr lang="es-ES" smtClean="0"/>
              <a:t>19/03/2019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1DDFC-E5B5-46E5-8A9A-AFF522BAA2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C0449-51F9-4978-A6D4-F307253C20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93EC1-9B3E-4983-AF5C-6562BD7A9A8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0972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957EB4EA-EF07-43D5-8697-EC15094796A9}"/>
              </a:ext>
            </a:extLst>
          </p:cNvPr>
          <p:cNvSpPr/>
          <p:nvPr/>
        </p:nvSpPr>
        <p:spPr>
          <a:xfrm>
            <a:off x="2266426" y="1930134"/>
            <a:ext cx="7659148" cy="40260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E4B76FC-4F10-48BC-93DF-27993B03522C}"/>
              </a:ext>
            </a:extLst>
          </p:cNvPr>
          <p:cNvSpPr/>
          <p:nvPr/>
        </p:nvSpPr>
        <p:spPr>
          <a:xfrm>
            <a:off x="2376744" y="3137130"/>
            <a:ext cx="2057746" cy="24363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73FB993-A20F-4DB4-AF4A-41C68B58D0B3}"/>
              </a:ext>
            </a:extLst>
          </p:cNvPr>
          <p:cNvSpPr/>
          <p:nvPr/>
        </p:nvSpPr>
        <p:spPr>
          <a:xfrm>
            <a:off x="5598952" y="3137130"/>
            <a:ext cx="3355596" cy="24363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7C2A80-EE2D-4967-A80A-F66FD85D2529}"/>
              </a:ext>
            </a:extLst>
          </p:cNvPr>
          <p:cNvSpPr/>
          <p:nvPr/>
        </p:nvSpPr>
        <p:spPr>
          <a:xfrm>
            <a:off x="2559625" y="3447523"/>
            <a:ext cx="869658" cy="528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app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BB43EE-885E-461F-AF84-C1475F33A97E}"/>
              </a:ext>
            </a:extLst>
          </p:cNvPr>
          <p:cNvSpPr/>
          <p:nvPr/>
        </p:nvSpPr>
        <p:spPr>
          <a:xfrm>
            <a:off x="3429283" y="4154996"/>
            <a:ext cx="869658" cy="528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users</a:t>
            </a:r>
            <a:endParaRPr lang="es-E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A2FA84-0011-45F8-93E0-B7E367B5EBF2}"/>
              </a:ext>
            </a:extLst>
          </p:cNvPr>
          <p:cNvSpPr/>
          <p:nvPr/>
        </p:nvSpPr>
        <p:spPr>
          <a:xfrm>
            <a:off x="6162693" y="3383210"/>
            <a:ext cx="869658" cy="5285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accent6">
                    <a:lumMod val="50000"/>
                  </a:schemeClr>
                </a:solidFill>
              </a:rPr>
              <a:t>state</a:t>
            </a:r>
            <a:endParaRPr lang="es-E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6B17B4-CE56-4838-BCE8-7DDB3DD589EF}"/>
              </a:ext>
            </a:extLst>
          </p:cNvPr>
          <p:cNvSpPr/>
          <p:nvPr/>
        </p:nvSpPr>
        <p:spPr>
          <a:xfrm>
            <a:off x="7032351" y="4198340"/>
            <a:ext cx="869658" cy="5285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accent6">
                    <a:lumMod val="50000"/>
                  </a:schemeClr>
                </a:solidFill>
              </a:rPr>
              <a:t>users</a:t>
            </a:r>
            <a:endParaRPr lang="es-ES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E6E2E799-7D60-4A48-88D2-648AD4F33C64}"/>
              </a:ext>
            </a:extLst>
          </p:cNvPr>
          <p:cNvCxnSpPr>
            <a:stCxn id="4" idx="2"/>
            <a:endCxn id="5" idx="1"/>
          </p:cNvCxnSpPr>
          <p:nvPr/>
        </p:nvCxnSpPr>
        <p:spPr>
          <a:xfrm rot="16200000" flipH="1">
            <a:off x="2990258" y="3980224"/>
            <a:ext cx="443220" cy="434829"/>
          </a:xfrm>
          <a:prstGeom prst="bentConnector2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3F9D7F9-955A-4F59-BDBF-8B9F5E2839DF}"/>
              </a:ext>
            </a:extLst>
          </p:cNvPr>
          <p:cNvCxnSpPr>
            <a:stCxn id="6" idx="2"/>
            <a:endCxn id="7" idx="1"/>
          </p:cNvCxnSpPr>
          <p:nvPr/>
        </p:nvCxnSpPr>
        <p:spPr>
          <a:xfrm rot="16200000" flipH="1">
            <a:off x="6539498" y="3969739"/>
            <a:ext cx="550877" cy="434829"/>
          </a:xfrm>
          <a:prstGeom prst="bentConnector2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323644E-326E-4C1A-B581-953869024F67}"/>
              </a:ext>
            </a:extLst>
          </p:cNvPr>
          <p:cNvSpPr/>
          <p:nvPr/>
        </p:nvSpPr>
        <p:spPr>
          <a:xfrm flipH="1">
            <a:off x="5822416" y="3383210"/>
            <a:ext cx="45719" cy="2072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5E70C8-6B3C-43E4-8A95-4BF8FC3C4A97}"/>
              </a:ext>
            </a:extLst>
          </p:cNvPr>
          <p:cNvSpPr/>
          <p:nvPr/>
        </p:nvSpPr>
        <p:spPr>
          <a:xfrm>
            <a:off x="7504236" y="2351716"/>
            <a:ext cx="1254364" cy="3698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>
                <a:solidFill>
                  <a:schemeClr val="accent1">
                    <a:lumMod val="50000"/>
                  </a:schemeClr>
                </a:solidFill>
              </a:rPr>
              <a:t>LoadUsers</a:t>
            </a:r>
            <a:endParaRPr lang="es-E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79D595-8380-4460-818F-899843812F00}"/>
              </a:ext>
            </a:extLst>
          </p:cNvPr>
          <p:cNvSpPr/>
          <p:nvPr/>
        </p:nvSpPr>
        <p:spPr>
          <a:xfrm>
            <a:off x="4218322" y="3463254"/>
            <a:ext cx="1201319" cy="3698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>
                <a:solidFill>
                  <a:schemeClr val="accent1">
                    <a:lumMod val="50000"/>
                  </a:schemeClr>
                </a:solidFill>
              </a:rPr>
              <a:t>RequestUsers</a:t>
            </a:r>
            <a:endParaRPr lang="es-E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1AE347E-43ED-4BB6-83D4-8FB5DEE370B5}"/>
              </a:ext>
            </a:extLst>
          </p:cNvPr>
          <p:cNvCxnSpPr>
            <a:cxnSpLocks/>
            <a:stCxn id="5" idx="3"/>
            <a:endCxn id="17" idx="2"/>
          </p:cNvCxnSpPr>
          <p:nvPr/>
        </p:nvCxnSpPr>
        <p:spPr>
          <a:xfrm flipV="1">
            <a:off x="4298941" y="3833067"/>
            <a:ext cx="520041" cy="586182"/>
          </a:xfrm>
          <a:prstGeom prst="bentConnector2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3A3E13A-A223-4CE1-AAB4-67F280DCB4B2}"/>
              </a:ext>
            </a:extLst>
          </p:cNvPr>
          <p:cNvSpPr/>
          <p:nvPr/>
        </p:nvSpPr>
        <p:spPr>
          <a:xfrm>
            <a:off x="5598952" y="2351717"/>
            <a:ext cx="1495548" cy="3698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err="1">
                <a:solidFill>
                  <a:schemeClr val="accent1">
                    <a:lumMod val="50000"/>
                  </a:schemeClr>
                </a:solidFill>
              </a:rPr>
              <a:t>RequestUsersEffect</a:t>
            </a:r>
            <a:endParaRPr lang="es-E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849A054-DA2F-4C51-9C3A-52DA4708B3D4}"/>
              </a:ext>
            </a:extLst>
          </p:cNvPr>
          <p:cNvSpPr/>
          <p:nvPr/>
        </p:nvSpPr>
        <p:spPr>
          <a:xfrm>
            <a:off x="2272927" y="1040235"/>
            <a:ext cx="7659148" cy="783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78B0F83-3623-4727-828D-E72B34A8FBF4}"/>
              </a:ext>
            </a:extLst>
          </p:cNvPr>
          <p:cNvSpPr/>
          <p:nvPr/>
        </p:nvSpPr>
        <p:spPr>
          <a:xfrm>
            <a:off x="5598952" y="1540971"/>
            <a:ext cx="1495548" cy="2764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es-ES" sz="1200" b="1" dirty="0" err="1">
                <a:solidFill>
                  <a:schemeClr val="accent1">
                    <a:lumMod val="50000"/>
                  </a:schemeClr>
                </a:solidFill>
              </a:rPr>
              <a:t>users</a:t>
            </a:r>
            <a:r>
              <a:rPr lang="es-ES" sz="12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ES" sz="1200" dirty="0" err="1">
                <a:solidFill>
                  <a:schemeClr val="accent1">
                    <a:lumMod val="50000"/>
                  </a:schemeClr>
                </a:solidFill>
              </a:rPr>
              <a:t>endpoint</a:t>
            </a:r>
            <a:endParaRPr lang="es-E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6A3C2CA-A2C9-4D3D-8B95-6808E1C78F7D}"/>
              </a:ext>
            </a:extLst>
          </p:cNvPr>
          <p:cNvSpPr/>
          <p:nvPr/>
        </p:nvSpPr>
        <p:spPr>
          <a:xfrm>
            <a:off x="2483379" y="5085957"/>
            <a:ext cx="1815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solidFill>
                  <a:schemeClr val="accent1">
                    <a:lumMod val="50000"/>
                  </a:schemeClr>
                </a:solidFill>
              </a:rPr>
              <a:t>WebComponents</a:t>
            </a:r>
            <a:endParaRPr lang="es-E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C4D72AC-965F-4A3C-863A-97E2C86AC709}"/>
              </a:ext>
            </a:extLst>
          </p:cNvPr>
          <p:cNvSpPr/>
          <p:nvPr/>
        </p:nvSpPr>
        <p:spPr>
          <a:xfrm>
            <a:off x="6398206" y="5085957"/>
            <a:ext cx="1747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solidFill>
                  <a:schemeClr val="accent1">
                    <a:lumMod val="50000"/>
                  </a:schemeClr>
                </a:solidFill>
              </a:rPr>
              <a:t>Centralized</a:t>
            </a:r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ES" dirty="0" err="1">
                <a:solidFill>
                  <a:schemeClr val="accent1">
                    <a:lumMod val="50000"/>
                  </a:schemeClr>
                </a:solidFill>
              </a:rPr>
              <a:t>state</a:t>
            </a:r>
            <a:endParaRPr lang="es-ES" dirty="0"/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8937C298-DD8F-483B-93E1-68F3156524A5}"/>
              </a:ext>
            </a:extLst>
          </p:cNvPr>
          <p:cNvCxnSpPr>
            <a:cxnSpLocks/>
            <a:stCxn id="17" idx="3"/>
            <a:endCxn id="6" idx="1"/>
          </p:cNvCxnSpPr>
          <p:nvPr/>
        </p:nvCxnSpPr>
        <p:spPr>
          <a:xfrm flipV="1">
            <a:off x="5419641" y="3647463"/>
            <a:ext cx="743052" cy="69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3F59C6D2-2B25-436B-A585-9816ADD24218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>
            <a:off x="7032351" y="3647463"/>
            <a:ext cx="434829" cy="550877"/>
          </a:xfrm>
          <a:prstGeom prst="bentConnector2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4621EB13-C693-4377-8966-11F7843A8DAD}"/>
              </a:ext>
            </a:extLst>
          </p:cNvPr>
          <p:cNvCxnSpPr>
            <a:cxnSpLocks/>
            <a:stCxn id="7" idx="2"/>
            <a:endCxn id="5" idx="2"/>
          </p:cNvCxnSpPr>
          <p:nvPr/>
        </p:nvCxnSpPr>
        <p:spPr>
          <a:xfrm rot="5400000" flipH="1">
            <a:off x="5643974" y="2903640"/>
            <a:ext cx="43344" cy="3603068"/>
          </a:xfrm>
          <a:prstGeom prst="bentConnector3">
            <a:avLst>
              <a:gd name="adj1" fmla="val -527409"/>
            </a:avLst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391156C2-B47F-4963-846E-55346FA29BA2}"/>
              </a:ext>
            </a:extLst>
          </p:cNvPr>
          <p:cNvSpPr/>
          <p:nvPr/>
        </p:nvSpPr>
        <p:spPr>
          <a:xfrm>
            <a:off x="2429575" y="1236799"/>
            <a:ext cx="1398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</a:rPr>
              <a:t>Backend</a:t>
            </a:r>
            <a:r>
              <a:rPr lang="es-ES" dirty="0">
                <a:solidFill>
                  <a:schemeClr val="bg1"/>
                </a:solidFill>
              </a:rPr>
              <a:t>: API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19767FE6-D91C-4112-BF69-97B9F4D9FF0F}"/>
              </a:ext>
            </a:extLst>
          </p:cNvPr>
          <p:cNvCxnSpPr>
            <a:cxnSpLocks/>
            <a:stCxn id="14" idx="0"/>
            <a:endCxn id="30" idx="2"/>
          </p:cNvCxnSpPr>
          <p:nvPr/>
        </p:nvCxnSpPr>
        <p:spPr>
          <a:xfrm rot="5400000" flipH="1" flipV="1">
            <a:off x="5765160" y="2801645"/>
            <a:ext cx="661680" cy="50145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8508DA99-B588-4B89-993F-3B3833005EAD}"/>
              </a:ext>
            </a:extLst>
          </p:cNvPr>
          <p:cNvCxnSpPr>
            <a:cxnSpLocks/>
            <a:stCxn id="30" idx="0"/>
            <a:endCxn id="32" idx="2"/>
          </p:cNvCxnSpPr>
          <p:nvPr/>
        </p:nvCxnSpPr>
        <p:spPr>
          <a:xfrm rot="5400000" flipH="1" flipV="1">
            <a:off x="6079593" y="2084584"/>
            <a:ext cx="534266" cy="1270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83B2D942-82DE-42CB-8F00-B7A7D0389AD1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90306" y="2070826"/>
            <a:ext cx="562155" cy="3958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6212A737-9CD8-42BF-AF13-BB2D67AE58F5}"/>
              </a:ext>
            </a:extLst>
          </p:cNvPr>
          <p:cNvCxnSpPr>
            <a:cxnSpLocks/>
            <a:stCxn id="30" idx="3"/>
            <a:endCxn id="16" idx="1"/>
          </p:cNvCxnSpPr>
          <p:nvPr/>
        </p:nvCxnSpPr>
        <p:spPr>
          <a:xfrm flipV="1">
            <a:off x="7094500" y="2536623"/>
            <a:ext cx="409736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C086D307-8D99-46CA-90AA-B2172CF17D4E}"/>
              </a:ext>
            </a:extLst>
          </p:cNvPr>
          <p:cNvCxnSpPr>
            <a:cxnSpLocks/>
            <a:stCxn id="16" idx="2"/>
            <a:endCxn id="6" idx="0"/>
          </p:cNvCxnSpPr>
          <p:nvPr/>
        </p:nvCxnSpPr>
        <p:spPr>
          <a:xfrm rot="5400000">
            <a:off x="7033630" y="2285421"/>
            <a:ext cx="661681" cy="153389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88B72237-6693-4BED-BCE7-8F94135421BD}"/>
              </a:ext>
            </a:extLst>
          </p:cNvPr>
          <p:cNvCxnSpPr>
            <a:cxnSpLocks/>
          </p:cNvCxnSpPr>
          <p:nvPr/>
        </p:nvCxnSpPr>
        <p:spPr>
          <a:xfrm>
            <a:off x="7032351" y="3501289"/>
            <a:ext cx="718587" cy="696349"/>
          </a:xfrm>
          <a:prstGeom prst="bentConnector3">
            <a:avLst>
              <a:gd name="adj1" fmla="val 100200"/>
            </a:avLst>
          </a:prstGeom>
          <a:ln w="1905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92997064-43AA-4DDD-8287-0C56C17A8BBC}"/>
              </a:ext>
            </a:extLst>
          </p:cNvPr>
          <p:cNvCxnSpPr>
            <a:cxnSpLocks/>
          </p:cNvCxnSpPr>
          <p:nvPr/>
        </p:nvCxnSpPr>
        <p:spPr>
          <a:xfrm rot="5400000" flipH="1">
            <a:off x="5727864" y="2903640"/>
            <a:ext cx="43344" cy="3603068"/>
          </a:xfrm>
          <a:prstGeom prst="bentConnector3">
            <a:avLst>
              <a:gd name="adj1" fmla="val -875789"/>
            </a:avLst>
          </a:prstGeom>
          <a:ln w="1905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0DE2A152-ECE4-4A5C-92CB-B91EFA507D19}"/>
              </a:ext>
            </a:extLst>
          </p:cNvPr>
          <p:cNvSpPr/>
          <p:nvPr/>
        </p:nvSpPr>
        <p:spPr>
          <a:xfrm>
            <a:off x="4393940" y="4406503"/>
            <a:ext cx="8610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solidFill>
                  <a:schemeClr val="accent1">
                    <a:lumMod val="50000"/>
                  </a:schemeClr>
                </a:solidFill>
              </a:rPr>
              <a:t>1. </a:t>
            </a:r>
            <a:r>
              <a:rPr lang="es-ES" sz="1200" dirty="0" err="1">
                <a:solidFill>
                  <a:schemeClr val="accent1">
                    <a:lumMod val="50000"/>
                  </a:schemeClr>
                </a:solidFill>
              </a:rPr>
              <a:t>dispatch</a:t>
            </a:r>
            <a:endParaRPr lang="es-ES" sz="120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2688B41-583F-4587-B6A2-FE7CF788FEA9}"/>
              </a:ext>
            </a:extLst>
          </p:cNvPr>
          <p:cNvSpPr/>
          <p:nvPr/>
        </p:nvSpPr>
        <p:spPr>
          <a:xfrm>
            <a:off x="4818981" y="2762586"/>
            <a:ext cx="14555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solidFill>
                  <a:schemeClr val="accent1">
                    <a:lumMod val="50000"/>
                  </a:schemeClr>
                </a:solidFill>
              </a:rPr>
              <a:t>2A. </a:t>
            </a:r>
            <a:r>
              <a:rPr lang="es-ES" sz="1200" dirty="0" err="1">
                <a:solidFill>
                  <a:schemeClr val="accent1">
                    <a:lumMod val="50000"/>
                  </a:schemeClr>
                </a:solidFill>
              </a:rPr>
              <a:t>async</a:t>
            </a:r>
            <a:r>
              <a:rPr lang="es-ES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ES" sz="1200" dirty="0" err="1">
                <a:solidFill>
                  <a:schemeClr val="accent1">
                    <a:lumMod val="50000"/>
                  </a:schemeClr>
                </a:solidFill>
              </a:rPr>
              <a:t>side</a:t>
            </a:r>
            <a:r>
              <a:rPr lang="es-ES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ES" sz="1200" dirty="0" err="1">
                <a:solidFill>
                  <a:schemeClr val="accent1">
                    <a:lumMod val="50000"/>
                  </a:schemeClr>
                </a:solidFill>
              </a:rPr>
              <a:t>effect</a:t>
            </a:r>
            <a:endParaRPr lang="es-ES" sz="1200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33F4DAD-467A-4316-9DA1-87105B73691A}"/>
              </a:ext>
            </a:extLst>
          </p:cNvPr>
          <p:cNvSpPr/>
          <p:nvPr/>
        </p:nvSpPr>
        <p:spPr>
          <a:xfrm>
            <a:off x="5451968" y="1909049"/>
            <a:ext cx="86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solidFill>
                  <a:schemeClr val="accent1">
                    <a:lumMod val="50000"/>
                  </a:schemeClr>
                </a:solidFill>
              </a:rPr>
              <a:t>3A.request</a:t>
            </a:r>
            <a:endParaRPr lang="es-ES" sz="1200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CD03949-07C3-4EE4-8C5E-92491B135C45}"/>
              </a:ext>
            </a:extLst>
          </p:cNvPr>
          <p:cNvSpPr/>
          <p:nvPr/>
        </p:nvSpPr>
        <p:spPr>
          <a:xfrm>
            <a:off x="6693938" y="1909048"/>
            <a:ext cx="96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solidFill>
                  <a:schemeClr val="accent1">
                    <a:lumMod val="50000"/>
                  </a:schemeClr>
                </a:solidFill>
              </a:rPr>
              <a:t>4A.response</a:t>
            </a:r>
            <a:endParaRPr lang="es-ES" sz="1200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D441C86-7DC0-4A92-AB20-D20CCAF15782}"/>
              </a:ext>
            </a:extLst>
          </p:cNvPr>
          <p:cNvSpPr/>
          <p:nvPr/>
        </p:nvSpPr>
        <p:spPr>
          <a:xfrm>
            <a:off x="8146185" y="2775370"/>
            <a:ext cx="9164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solidFill>
                  <a:schemeClr val="accent1">
                    <a:lumMod val="50000"/>
                  </a:schemeClr>
                </a:solidFill>
              </a:rPr>
              <a:t>5A.dispatch</a:t>
            </a:r>
            <a:endParaRPr lang="es-ES" sz="1200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42F95DE-BED6-465B-BB8C-4D424A0F01AF}"/>
              </a:ext>
            </a:extLst>
          </p:cNvPr>
          <p:cNvSpPr/>
          <p:nvPr/>
        </p:nvSpPr>
        <p:spPr>
          <a:xfrm>
            <a:off x="7761738" y="3682157"/>
            <a:ext cx="12521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solidFill>
                  <a:schemeClr val="accent1">
                    <a:lumMod val="50000"/>
                  </a:schemeClr>
                </a:solidFill>
              </a:rPr>
              <a:t>5A.load api </a:t>
            </a:r>
            <a:r>
              <a:rPr lang="es-ES" sz="1200" dirty="0" err="1">
                <a:solidFill>
                  <a:schemeClr val="accent1">
                    <a:lumMod val="50000"/>
                  </a:schemeClr>
                </a:solidFill>
              </a:rPr>
              <a:t>users</a:t>
            </a:r>
            <a:endParaRPr lang="es-ES" sz="1200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671D4A0-274F-42B1-BBDA-3956FA7F6B5D}"/>
              </a:ext>
            </a:extLst>
          </p:cNvPr>
          <p:cNvSpPr/>
          <p:nvPr/>
        </p:nvSpPr>
        <p:spPr>
          <a:xfrm>
            <a:off x="7551070" y="4760185"/>
            <a:ext cx="13458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solidFill>
                  <a:schemeClr val="accent1">
                    <a:lumMod val="50000"/>
                  </a:schemeClr>
                </a:solidFill>
              </a:rPr>
              <a:t>5A.notify api </a:t>
            </a:r>
            <a:r>
              <a:rPr lang="es-ES" sz="1200" dirty="0" err="1">
                <a:solidFill>
                  <a:schemeClr val="accent1">
                    <a:lumMod val="50000"/>
                  </a:schemeClr>
                </a:solidFill>
              </a:rPr>
              <a:t>users</a:t>
            </a:r>
            <a:endParaRPr lang="es-ES" sz="1200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0D67C88-2C3A-47F0-85D3-35DD04029180}"/>
              </a:ext>
            </a:extLst>
          </p:cNvPr>
          <p:cNvSpPr/>
          <p:nvPr/>
        </p:nvSpPr>
        <p:spPr>
          <a:xfrm>
            <a:off x="5532365" y="3655151"/>
            <a:ext cx="3465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solidFill>
                  <a:schemeClr val="accent1">
                    <a:lumMod val="50000"/>
                  </a:schemeClr>
                </a:solidFill>
              </a:rPr>
              <a:t>2B</a:t>
            </a:r>
            <a:endParaRPr lang="es-ES" sz="12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1B2063C-8C4B-4E70-8B8E-E991FB8ECD42}"/>
              </a:ext>
            </a:extLst>
          </p:cNvPr>
          <p:cNvSpPr/>
          <p:nvPr/>
        </p:nvSpPr>
        <p:spPr>
          <a:xfrm>
            <a:off x="7152228" y="3740461"/>
            <a:ext cx="3465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solidFill>
                  <a:schemeClr val="accent1">
                    <a:lumMod val="50000"/>
                  </a:schemeClr>
                </a:solidFill>
              </a:rPr>
              <a:t>3B</a:t>
            </a:r>
            <a:endParaRPr lang="es-ES" sz="12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A1BB38A-9EE7-47EB-B0D2-08D41EE8E018}"/>
              </a:ext>
            </a:extLst>
          </p:cNvPr>
          <p:cNvSpPr/>
          <p:nvPr/>
        </p:nvSpPr>
        <p:spPr>
          <a:xfrm>
            <a:off x="7073160" y="4705673"/>
            <a:ext cx="3465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solidFill>
                  <a:schemeClr val="accent1">
                    <a:lumMod val="50000"/>
                  </a:schemeClr>
                </a:solidFill>
              </a:rPr>
              <a:t>4B</a:t>
            </a:r>
            <a:endParaRPr lang="es-ES" sz="1200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E0B131D-FEAA-4358-8BCB-93F9483EC79C}"/>
              </a:ext>
            </a:extLst>
          </p:cNvPr>
          <p:cNvSpPr/>
          <p:nvPr/>
        </p:nvSpPr>
        <p:spPr>
          <a:xfrm>
            <a:off x="2429575" y="2088173"/>
            <a:ext cx="14978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Frontend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: SPA</a:t>
            </a:r>
          </a:p>
        </p:txBody>
      </p:sp>
    </p:spTree>
    <p:extLst>
      <p:ext uri="{BB962C8B-B14F-4D97-AF65-F5344CB8AC3E}">
        <p14:creationId xmlns:p14="http://schemas.microsoft.com/office/powerpoint/2010/main" val="3032429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 Bastos Pérez-Cuadrado</dc:creator>
  <cp:lastModifiedBy>Carlos Bastos Pérez-Cuadrado</cp:lastModifiedBy>
  <cp:revision>1</cp:revision>
  <dcterms:created xsi:type="dcterms:W3CDTF">2019-03-19T13:53:42Z</dcterms:created>
  <dcterms:modified xsi:type="dcterms:W3CDTF">2019-03-19T13:54:26Z</dcterms:modified>
</cp:coreProperties>
</file>