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5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.xlsx"/></Relationships>
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bar"/>
        <c:grouping val="stacked"/>
        <c:overlap val="10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Group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2015-03-30T11:36:40Z</dcterms:created>
  <dcterms:modified xsi:type="dcterms:W3CDTF">2015-03-30T11:36:40Z</dcterms:modified>
</cp:coreProperties>
</file>