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2000" y="1959000"/>
            <a:ext cx="4200000" cy="294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7000" y="-411000"/>
            <a:ext cx="6110000" cy="768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100000"/>
            <a:ext cx="49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00000"/>
            <a:ext cx="45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1100000"/>
            <a:ext cx="500000" cy="51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100000"/>
            <a:ext cx="450000" cy="4900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000" y="2100000"/>
            <a:ext cx="490000" cy="54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0000" y="2100000"/>
            <a:ext cx="500000" cy="5100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0000" y="2100000"/>
            <a:ext cx="500000" cy="5100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3100000"/>
            <a:ext cx="500000" cy="5100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3100000"/>
            <a:ext cx="490000" cy="5400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3100000"/>
            <a:ext cx="450000" cy="49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officegen</cp:lastModifiedBy>
  <cp:revision>1</cp:revision>
  <dcterms:created xsi:type="dcterms:W3CDTF">2015-03-30T12:56:36Z</dcterms:created>
  <dcterms:modified xsi:type="dcterms:W3CDTF">2015-03-30T12:56:36Z</dcterms:modified>
</cp:coreProperties>
</file>