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[0,0]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[0,4]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[1,0]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[1,4]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[2,0]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[3,0]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[3,1]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[3,4]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[4,0]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[4,1]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[4,4]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[5,0]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[5,1]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[5,4]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[6,0]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[6,1]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[6,2]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[6,3]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[6,4]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[7,0]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[7,1]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[7,2]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[7,3]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[7,4]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[8,0]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[8,1]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[8,2]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[8,3]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[8,4]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[9,0]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[9,1]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[9,2]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[9,3]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[9,4]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[10,0]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[10,1]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[10,2]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[10,3]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[10,4]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[11,0]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[11,1]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[11,2]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[11,3]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[11,4]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2015-03-30T13:59:40Z</dcterms:created>
  <dcterms:modified xsi:type="dcterms:W3CDTF">2015-03-30T13:59:40Z</dcterms:modified>
</cp:coreProperties>
</file>