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Created using Officegen version 0.2.9</a:t>
            </a:r>
            <a:endParaRPr lang="en-US" dirty="0"/>
          </a:p>
        </p:txBody>
      </p:sp>
      <p:sp>
        <p:nvSpPr>
          <p:cNvPr id="3" name="Object 2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4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5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6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</a:t>
            </a:r>
          </a:p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Boom!!!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The first slide!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2015-03-30T11:03:36Z</dcterms:created>
  <dcterms:modified xsi:type="dcterms:W3CDTF">2015-03-30T11:03:36Z</dcterms:modified>
</cp:coreProperties>
</file>