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1996" cy="6858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0000"/>
                </a:solidFill>
              </a:rPr>
              <a:t>Red line</a:t>
            </a:r>
            <a:endParaRPr lang="en-US" dirty="0"/>
          </a:p>
        </p:txBody>
      </p:sp>
      <p:sp>
        <p:nvSpPr>
          <p:cNvPr id="3" name="Object 2"/>
          <p:cNvSpPr txBox="1"/>
          <p:nvPr/>
        </p:nvSpPr>
        <p:spPr>
          <a:xfrm>
            <a:off x="500000" y="500000"/>
            <a:ext cx="2819400" cy="36933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ff00"/>
            </a:solidFill>
          </a:ln>
        </p:spPr>
      </p:sp>
      <p:sp>
        <p:nvSpPr>
          <p:cNvPr id="4" name="Object 3"/>
          <p:cNvSpPr txBox="1"/>
          <p:nvPr/>
        </p:nvSpPr>
        <p:spPr>
          <a:xfrm rot="2700000">
            <a:off x="0" y="1000000"/>
            <a:ext cx="2819400" cy="369332"/>
          </a:xfrm>
          <a:prstGeom prst="rect">
            <a:avLst/>
          </a:prstGeom>
          <a:solidFill>
            <a:srgbClr val="ff0000"/>
          </a:solidFill>
          <a:ln w="63500">
            <a:solidFill>
              <a:srgbClr val="ffff00"/>
            </a:solidFill>
          </a:ln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Red box 1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1500000" y="1500000"/>
            <a:ext cx="3000000" cy="1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6" name="Object 5"/>
          <p:cNvSpPr txBox="1"/>
          <p:nvPr/>
        </p:nvSpPr>
        <p:spPr>
          <a:xfrm>
            <a:off x="1500000" y="1500000"/>
            <a:ext cx="1" cy="1000000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7" name="Object 6"/>
          <p:cNvSpPr txBox="1"/>
          <p:nvPr/>
        </p:nvSpPr>
        <p:spPr>
          <a:xfrm>
            <a:off x="1500000" y="2490000"/>
            <a:ext cx="3000000" cy="1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8" name="Object 7"/>
          <p:cNvSpPr txBox="1"/>
          <p:nvPr/>
        </p:nvSpPr>
        <p:spPr>
          <a:xfrm>
            <a:off x="4490000" y="1500000"/>
            <a:ext cx="1" cy="1000000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9" name="Object 8"/>
          <p:cNvSpPr txBox="1"/>
          <p:nvPr/>
        </p:nvSpPr>
        <p:spPr>
          <a:xfrm>
            <a:off x="1500000" y="15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</a:ln>
        </p:spPr>
      </p:sp>
      <p:sp>
        <p:nvSpPr>
          <p:cNvPr id="10" name="Object 9"/>
          <p:cNvSpPr txBox="1"/>
          <p:nvPr/>
        </p:nvSpPr>
        <p:spPr>
          <a:xfrm>
            <a:off x="1500000" y="15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</a:ln>
        </p:spPr>
      </p:sp>
      <p:sp>
        <p:nvSpPr>
          <p:cNvPr id="11" name="Object 10"/>
          <p:cNvSpPr txBox="1"/>
          <p:nvPr/>
        </p:nvSpPr>
        <p:spPr>
          <a:xfrm>
            <a:off x="1500000" y="17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headEnd type="triangle"/>
          </a:ln>
        </p:spPr>
      </p:sp>
      <p:sp>
        <p:nvSpPr>
          <p:cNvPr id="12" name="Object 11"/>
          <p:cNvSpPr txBox="1"/>
          <p:nvPr/>
        </p:nvSpPr>
        <p:spPr>
          <a:xfrm>
            <a:off x="1500000" y="19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tailEnd type="triangle"/>
          </a:ln>
        </p:spPr>
      </p:sp>
      <p:sp>
        <p:nvSpPr>
          <p:cNvPr id="13" name="Object 12"/>
          <p:cNvSpPr txBox="1"/>
          <p:nvPr/>
        </p:nvSpPr>
        <p:spPr>
          <a:xfrm>
            <a:off x="1500000" y="21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headEnd type="stealth"/>
            <a:tailEnd type="stealth"/>
          </a:ln>
        </p:spPr>
      </p:sp>
      <p:sp>
        <p:nvSpPr>
          <p:cNvPr id="14" name="Object 13"/>
          <p:cNvSpPr txBox="1"/>
          <p:nvPr/>
        </p:nvSpPr>
        <p:spPr>
          <a:xfrm flipV="1">
            <a:off x="1500000" y="2100000"/>
            <a:ext cx="3000000" cy="1000000"/>
          </a:xfrm>
          <a:prstGeom prst="line">
            <a:avLst/>
          </a:prstGeom>
          <a:noFill/>
          <a:ln>
            <a:solidFill>
              <a:srgbClr val="008888"/>
            </a:solidFill>
            <a:headEnd type="stealth"/>
            <a:tailEnd type="stealth"/>
          </a:ln>
        </p:spPr>
      </p:sp>
      <p:sp>
        <p:nvSpPr>
          <p:cNvPr id="15" name="Object 14"/>
          <p:cNvSpPr txBox="1"/>
          <p:nvPr/>
        </p:nvSpPr>
        <p:spPr>
          <a:xfrm>
            <a:off x="2000000" y="3500000"/>
            <a:ext cx="2819400" cy="369332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txBody>
          <a:bodyPr wrap="square" rtlCol="0"/>
          <a:lstStyle/>
          <a:p>
            <a:pPr lvl="1"/>
            <a:r>
              <a:rPr lang="en-US" dirty="0" smtClean="0">
                <a:solidFill>
                  <a:srgbClr val="ffffff"/>
                </a:solidFill>
              </a:rPr>
              <a:t>Red box 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officegen</cp:lastModifiedBy>
  <cp:revision>1</cp:revision>
  <dcterms:created xsi:type="dcterms:W3CDTF">2015-03-30T13:11:05Z</dcterms:created>
  <dcterms:modified xsi:type="dcterms:W3CDTF">2015-03-30T13:11:05Z</dcterms:modified>
</cp:coreProperties>
</file>