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81851-9A48-4F04-AB9A-A8D0160E1D47}" v="1" dt="2025-03-18T17:57:17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tinieri, Christopher" userId="eeeaf357-5a1d-4895-baed-dcaa12918a76" providerId="ADAL" clId="{E6381851-9A48-4F04-AB9A-A8D0160E1D47}"/>
    <pc:docChg chg="delSld modSld">
      <pc:chgData name="Battinieri, Christopher" userId="eeeaf357-5a1d-4895-baed-dcaa12918a76" providerId="ADAL" clId="{E6381851-9A48-4F04-AB9A-A8D0160E1D47}" dt="2025-03-18T17:57:24.079" v="11" actId="1076"/>
      <pc:docMkLst>
        <pc:docMk/>
      </pc:docMkLst>
      <pc:sldChg chg="del">
        <pc:chgData name="Battinieri, Christopher" userId="eeeaf357-5a1d-4895-baed-dcaa12918a76" providerId="ADAL" clId="{E6381851-9A48-4F04-AB9A-A8D0160E1D47}" dt="2025-03-17T19:53:43.013" v="1" actId="47"/>
        <pc:sldMkLst>
          <pc:docMk/>
          <pc:sldMk cId="2911618467" sldId="257"/>
        </pc:sldMkLst>
      </pc:sldChg>
      <pc:sldChg chg="del">
        <pc:chgData name="Battinieri, Christopher" userId="eeeaf357-5a1d-4895-baed-dcaa12918a76" providerId="ADAL" clId="{E6381851-9A48-4F04-AB9A-A8D0160E1D47}" dt="2025-03-17T19:53:36.358" v="0" actId="47"/>
        <pc:sldMkLst>
          <pc:docMk/>
          <pc:sldMk cId="3877904207" sldId="258"/>
        </pc:sldMkLst>
      </pc:sldChg>
      <pc:sldChg chg="del">
        <pc:chgData name="Battinieri, Christopher" userId="eeeaf357-5a1d-4895-baed-dcaa12918a76" providerId="ADAL" clId="{E6381851-9A48-4F04-AB9A-A8D0160E1D47}" dt="2025-03-17T19:54:04.552" v="2" actId="47"/>
        <pc:sldMkLst>
          <pc:docMk/>
          <pc:sldMk cId="793960126" sldId="259"/>
        </pc:sldMkLst>
      </pc:sldChg>
      <pc:sldChg chg="del">
        <pc:chgData name="Battinieri, Christopher" userId="eeeaf357-5a1d-4895-baed-dcaa12918a76" providerId="ADAL" clId="{E6381851-9A48-4F04-AB9A-A8D0160E1D47}" dt="2025-03-17T19:54:25.685" v="3" actId="47"/>
        <pc:sldMkLst>
          <pc:docMk/>
          <pc:sldMk cId="3637494147" sldId="260"/>
        </pc:sldMkLst>
      </pc:sldChg>
      <pc:sldChg chg="del">
        <pc:chgData name="Battinieri, Christopher" userId="eeeaf357-5a1d-4895-baed-dcaa12918a76" providerId="ADAL" clId="{E6381851-9A48-4F04-AB9A-A8D0160E1D47}" dt="2025-03-17T19:54:25.685" v="3" actId="47"/>
        <pc:sldMkLst>
          <pc:docMk/>
          <pc:sldMk cId="2498314375" sldId="261"/>
        </pc:sldMkLst>
      </pc:sldChg>
      <pc:sldChg chg="addSp modSp mod">
        <pc:chgData name="Battinieri, Christopher" userId="eeeaf357-5a1d-4895-baed-dcaa12918a76" providerId="ADAL" clId="{E6381851-9A48-4F04-AB9A-A8D0160E1D47}" dt="2025-03-17T19:55:12.433" v="8" actId="1582"/>
        <pc:sldMkLst>
          <pc:docMk/>
          <pc:sldMk cId="2324661130" sldId="262"/>
        </pc:sldMkLst>
        <pc:spChg chg="add mod">
          <ac:chgData name="Battinieri, Christopher" userId="eeeaf357-5a1d-4895-baed-dcaa12918a76" providerId="ADAL" clId="{E6381851-9A48-4F04-AB9A-A8D0160E1D47}" dt="2025-03-17T19:55:12.433" v="8" actId="1582"/>
          <ac:spMkLst>
            <pc:docMk/>
            <pc:sldMk cId="2324661130" sldId="262"/>
            <ac:spMk id="5" creationId="{2C700762-45F2-15DE-A78D-BF7DEDE859BC}"/>
          </ac:spMkLst>
        </pc:spChg>
      </pc:sldChg>
      <pc:sldChg chg="addSp modSp mod">
        <pc:chgData name="Battinieri, Christopher" userId="eeeaf357-5a1d-4895-baed-dcaa12918a76" providerId="ADAL" clId="{E6381851-9A48-4F04-AB9A-A8D0160E1D47}" dt="2025-03-18T17:57:24.079" v="11" actId="1076"/>
        <pc:sldMkLst>
          <pc:docMk/>
          <pc:sldMk cId="4185424994" sldId="263"/>
        </pc:sldMkLst>
        <pc:spChg chg="add">
          <ac:chgData name="Battinieri, Christopher" userId="eeeaf357-5a1d-4895-baed-dcaa12918a76" providerId="ADAL" clId="{E6381851-9A48-4F04-AB9A-A8D0160E1D47}" dt="2025-03-18T17:57:08.729" v="9" actId="11529"/>
          <ac:spMkLst>
            <pc:docMk/>
            <pc:sldMk cId="4185424994" sldId="263"/>
            <ac:spMk id="2" creationId="{68C074AE-B2AC-E06C-4237-3039C9DA0E4C}"/>
          </ac:spMkLst>
        </pc:spChg>
        <pc:picChg chg="add mod">
          <ac:chgData name="Battinieri, Christopher" userId="eeeaf357-5a1d-4895-baed-dcaa12918a76" providerId="ADAL" clId="{E6381851-9A48-4F04-AB9A-A8D0160E1D47}" dt="2025-03-18T17:57:24.079" v="11" actId="1076"/>
          <ac:picMkLst>
            <pc:docMk/>
            <pc:sldMk cId="4185424994" sldId="263"/>
            <ac:picMk id="3" creationId="{0C5406D1-791C-D546-97AF-CDD7E50300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515A-9E6A-59C5-5C6F-E40C6EA4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F7613-8217-13BA-EA81-02F8CA84C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2F3E-30D8-3715-1353-A620A161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5720-52B3-0C3C-5992-0A57A815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AA94-15F5-E432-ADA7-F1A9675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7591-5797-94F5-8B14-A213FD6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045B9-5088-47B3-B595-E7D2AB89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7589-82A0-CD08-2F6D-3E6329E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140B-A817-AEC5-1978-BBE1B6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A340-3661-6E9E-346B-C547F901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9FB97-19AC-2315-6865-6A9C928E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AFED6-44B6-2E8E-0CB9-185172744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67DA-083B-CA3B-DB19-4AFC5C7A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68DC-0ADF-32AE-258D-27D6D19E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E980-0D73-FEB2-0450-FC3CA016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E12-7D88-7AC5-7B50-EC86F5A6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7346-E2C5-307C-F7F4-6944E152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733E-FA8D-3F01-FB50-15CA1ED0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C23E-A181-91E1-96A9-E69EC5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4A94-C51D-7742-E260-789B954A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8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E3C4-97B6-27F6-87B0-F5B39EE5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461F-2EB3-98C0-0B87-D5F336F7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FE50-6074-0E5F-2C54-57E6E3DD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0FEC-E9A5-91CE-E396-FB299257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BB9E-B658-DAAC-D505-C732F25C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0CF5-E4F8-EBDD-41EE-E4EF421D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CC45-F863-5CD4-4952-94D35DCC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77686-AC91-917E-747C-8BCB1F99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3C12-EE95-EC6E-A748-32A9881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107AE-363E-28D4-A972-4C6059C0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29C1-D15E-5EFD-B264-716B6CB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479-0A53-95F7-E8FB-E7183944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A9364-8AAB-7785-44F3-5E825508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D0163-F642-9748-D4D3-34CDB222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F226-7CBA-1692-32FC-4CC0304ED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12BEE-B58C-3CE9-BFB2-022FA77E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2FB6E-CA4F-E169-0394-4993461B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61F57-72EA-807E-EEFA-710809CE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7A191-63CE-81CA-C8D1-998B8459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F556-9CB0-FB8E-B2BB-2E023BD8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21367-B0E2-412A-AA03-CF8855D7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02AD1-C367-F12A-AF8A-B37D0344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E0F2-7AA5-8C78-7E85-597D3A41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2C1A8-630B-5456-2C36-D395F1A5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3E5C5-94F5-E2AC-8E2D-21ABAD08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AC5E-016E-C406-93C2-73B2BCFF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46ED-6F91-2492-232D-16AFDC41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53F5-FC41-C128-EE7E-095B0B0D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DC19-B1D8-9FEA-FA00-ED5619C5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57AF-FAAA-8157-4679-1ACE1202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A594-5A07-1CC5-C171-3A5E9ACA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0EAD-F66A-A163-01FF-5F8733F0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2DA-C45F-AF36-87F0-5D05E874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073B5-E594-2AA7-0C26-F509425A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8C2D-39B4-483F-F400-172D20D2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5AA9-DDB5-987C-983A-E302B07D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F74C-E02B-BBB6-D4B5-35F95DD1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D55F-6EDA-1FA0-8167-F734D773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055EB-6BB9-6843-7D84-1CAD17BC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0A8E-2B3A-4948-2C17-F0D74B54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8B87-C9C0-DD00-2F0C-4AC52A4C7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5B01F-DD81-43DB-8907-30C85CFB89B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FE0F-968B-8F92-6DDD-B559FDDB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F65F-AD7C-709E-CF35-50090D47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CC1538-202E-2137-8329-B3028FCD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2" y="429514"/>
            <a:ext cx="9638611" cy="5846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00762-45F2-15DE-A78D-BF7DEDE859BC}"/>
              </a:ext>
            </a:extLst>
          </p:cNvPr>
          <p:cNvSpPr/>
          <p:nvPr/>
        </p:nvSpPr>
        <p:spPr>
          <a:xfrm>
            <a:off x="1088571" y="2830286"/>
            <a:ext cx="5584372" cy="598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B0D18-7C3B-6E07-813A-EE59EFEA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30" y="789203"/>
            <a:ext cx="10467739" cy="5279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B0B59-A35E-D4B7-F01A-2814C2EDD0A2}"/>
              </a:ext>
            </a:extLst>
          </p:cNvPr>
          <p:cNvSpPr txBox="1"/>
          <p:nvPr/>
        </p:nvSpPr>
        <p:spPr>
          <a:xfrm>
            <a:off x="862130" y="419871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074AE-B2AC-E06C-4237-3039C9DA0E4C}"/>
              </a:ext>
            </a:extLst>
          </p:cNvPr>
          <p:cNvSpPr/>
          <p:nvPr/>
        </p:nvSpPr>
        <p:spPr>
          <a:xfrm>
            <a:off x="9274629" y="789203"/>
            <a:ext cx="1719942" cy="14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406D1-791C-D546-97AF-CDD7E503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96" y="765468"/>
            <a:ext cx="1743607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2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Battinieri, Christopher</dc:creator>
  <cp:lastModifiedBy>Battinieri, Christopher</cp:lastModifiedBy>
  <cp:revision>2</cp:revision>
  <dcterms:created xsi:type="dcterms:W3CDTF">2025-03-13T13:29:10Z</dcterms:created>
  <dcterms:modified xsi:type="dcterms:W3CDTF">2025-03-18T17:57:25Z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652fe2-2b59-4d95-925c-ee86d789ff67_Enabled">
    <vt:lpwstr>true</vt:lpwstr>
  </property>
  <property fmtid="{D5CDD505-2E9C-101B-9397-08002B2CF9AE}" pid="3" name="MSIP_Label_15652fe2-2b59-4d95-925c-ee86d789ff67_SetDate">
    <vt:lpwstr>2025-03-13T13:34:53Z</vt:lpwstr>
  </property>
  <property fmtid="{D5CDD505-2E9C-101B-9397-08002B2CF9AE}" pid="4" name="MSIP_Label_15652fe2-2b59-4d95-925c-ee86d789ff67_Method">
    <vt:lpwstr>Privileged</vt:lpwstr>
  </property>
  <property fmtid="{D5CDD505-2E9C-101B-9397-08002B2CF9AE}" pid="5" name="MSIP_Label_15652fe2-2b59-4d95-925c-ee86d789ff67_Name">
    <vt:lpwstr>Confidential (C)</vt:lpwstr>
  </property>
  <property fmtid="{D5CDD505-2E9C-101B-9397-08002B2CF9AE}" pid="6" name="MSIP_Label_15652fe2-2b59-4d95-925c-ee86d789ff67_SiteId">
    <vt:lpwstr>906aefe9-76a7-4f65-b82d-5ec20775d5aa</vt:lpwstr>
  </property>
  <property fmtid="{D5CDD505-2E9C-101B-9397-08002B2CF9AE}" pid="7" name="MSIP_Label_15652fe2-2b59-4d95-925c-ee86d789ff67_ActionId">
    <vt:lpwstr>af89a81d-3ca4-4579-9746-1e07dd70740a</vt:lpwstr>
  </property>
  <property fmtid="{D5CDD505-2E9C-101B-9397-08002B2CF9AE}" pid="8" name="MSIP_Label_15652fe2-2b59-4d95-925c-ee86d789ff67_ContentBits">
    <vt:lpwstr>0</vt:lpwstr>
  </property>
  <property fmtid="{D5CDD505-2E9C-101B-9397-08002B2CF9AE}" pid="9" name="MSIP_Label_15652fe2-2b59-4d95-925c-ee86d789ff67_Tag">
    <vt:lpwstr>10, 0, 1, 1</vt:lpwstr>
  </property>
</Properties>
</file>