
<file path=[Content_Types].xml><?xml version="1.0" encoding="utf-8"?>
<Types xmlns="http://schemas.openxmlformats.org/package/2006/content-types">
  <Default Extension="gif" ContentType="image/gif"/>
  <Default Extension="jpeg" ContentType="image/jpeg"/>
  <Default Extension="jpg" ContentType="image/jpeg"/>
  <Default Extension="mp4" ContentType="video/mp4"/>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12"/>
  </p:notesMasterIdLst>
  <p:sldIdLst>
    <p:sldId id="256" r:id="rId2"/>
    <p:sldId id="257" r:id="rId3"/>
    <p:sldId id="264" r:id="rId4"/>
    <p:sldId id="260" r:id="rId5"/>
    <p:sldId id="266" r:id="rId6"/>
    <p:sldId id="267" r:id="rId7"/>
    <p:sldId id="268" r:id="rId8"/>
    <p:sldId id="262" r:id="rId9"/>
    <p:sldId id="263" r:id="rId10"/>
    <p:sldId id="270"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0952" autoAdjust="0"/>
  </p:normalViewPr>
  <p:slideViewPr>
    <p:cSldViewPr snapToGrid="0">
      <p:cViewPr varScale="1">
        <p:scale>
          <a:sx n="104" d="100"/>
          <a:sy n="104" d="100"/>
        </p:scale>
        <p:origin x="87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A0E0AC-47F3-4A36-9A5E-881ADC7CA166}" type="datetimeFigureOut">
              <a:rPr lang="en-US" smtClean="0"/>
              <a:t>7/10/2020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3CAC7E-605F-4F13-95DB-5CDCEC3A75EC}" type="slidenum">
              <a:rPr lang="en-US" smtClean="0"/>
              <a:t>‹#›</a:t>
            </a:fld>
            <a:endParaRPr lang="en-US"/>
          </a:p>
        </p:txBody>
      </p:sp>
    </p:spTree>
    <p:extLst>
      <p:ext uri="{BB962C8B-B14F-4D97-AF65-F5344CB8AC3E}">
        <p14:creationId xmlns:p14="http://schemas.microsoft.com/office/powerpoint/2010/main" val="1215471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bloomberg.com/news/articles/2018-09-11/fast-food-s-got-a-netflix-problem-as-americans-prefer-to-dine-in"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s://www.foodnetwork.com/fn-dish/news/2018/9/americans-are-cooking-more-meals-at-home--eating-out-less"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Brian: 1-minute elevator pitch</a:t>
            </a:r>
          </a:p>
          <a:p>
            <a:endParaRPr lang="en-US" dirty="0"/>
          </a:p>
          <a:p>
            <a:r>
              <a:rPr lang="en-US" dirty="0"/>
              <a:t>I’m sure you like to go out to eat occasionally to get out of the house or celebrate a birthday or holiday. </a:t>
            </a:r>
          </a:p>
          <a:p>
            <a:endParaRPr lang="en-US" dirty="0"/>
          </a:p>
          <a:p>
            <a:r>
              <a:rPr lang="en-US" dirty="0"/>
              <a:t>But, the truth is cooking at home is inexpensive </a:t>
            </a:r>
            <a:r>
              <a:rPr lang="en-US" b="1" dirty="0"/>
              <a:t>and</a:t>
            </a:r>
            <a:r>
              <a:rPr lang="en-US" b="0" dirty="0"/>
              <a:t> healthier not to mention you can also check out Netflix, Hulu or </a:t>
            </a:r>
            <a:r>
              <a:rPr lang="en-US" b="0" dirty="0" err="1"/>
              <a:t>HBOMax</a:t>
            </a:r>
            <a:r>
              <a:rPr lang="en-US" b="0" dirty="0"/>
              <a:t> while you do it. </a:t>
            </a:r>
          </a:p>
          <a:p>
            <a:r>
              <a:rPr lang="en-US" b="0" dirty="0"/>
              <a:t>“According to research cited by Bloomberg: 82% of meals Americans eat are prepared at home. Pre COVID-19 we were eating 185 meals at home (vs in 200 when we ate out 216 times per year)”</a:t>
            </a:r>
          </a:p>
          <a:p>
            <a:endParaRPr lang="en-US" b="0" dirty="0"/>
          </a:p>
          <a:p>
            <a:r>
              <a:rPr lang="en-US" dirty="0"/>
              <a:t>Life’s not like the old days when we could just SCREAM out to our mother and ask them where our favorite meal is…we need to think a little further ahead and make that decision quickly – as an adult!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The hardest part about eating is making the decision. Think about it eating is pretty simple and I’d like to think we have that part down by this point lol…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How many times have we sat around spending more time THINKING about what we’re going to eat instead of just getting up and making it?</a:t>
            </a:r>
          </a:p>
          <a:p>
            <a:endParaRPr lang="en-US" dirty="0"/>
          </a:p>
          <a:p>
            <a:r>
              <a:rPr lang="en-US" dirty="0">
                <a:hlinkClick r:id="rId3"/>
              </a:rPr>
              <a:t>https://www.bloomberg.com/news/articles/2018-09-11/fast-food-s-got-a-netflix-problem-as-americans-prefer-to-dine-in</a:t>
            </a:r>
            <a:endParaRPr lang="en-US" dirty="0"/>
          </a:p>
          <a:p>
            <a:r>
              <a:rPr lang="en-US" dirty="0">
                <a:hlinkClick r:id="rId4"/>
              </a:rPr>
              <a:t>https://www.foodnetwork.com/fn-dish/news/2018/9/americans-are-cooking-more-meals-at-home--eating-out-less</a:t>
            </a:r>
            <a:endParaRPr lang="en-US" dirty="0"/>
          </a:p>
        </p:txBody>
      </p:sp>
      <p:sp>
        <p:nvSpPr>
          <p:cNvPr id="4" name="Slide Number Placeholder 3"/>
          <p:cNvSpPr>
            <a:spLocks noGrp="1"/>
          </p:cNvSpPr>
          <p:nvPr>
            <p:ph type="sldNum" sz="quarter" idx="5"/>
          </p:nvPr>
        </p:nvSpPr>
        <p:spPr/>
        <p:txBody>
          <a:bodyPr/>
          <a:lstStyle/>
          <a:p>
            <a:fld id="{E03CAC7E-605F-4F13-95DB-5CDCEC3A75EC}" type="slidenum">
              <a:rPr lang="en-US" smtClean="0"/>
              <a:t>2</a:t>
            </a:fld>
            <a:endParaRPr lang="en-US"/>
          </a:p>
        </p:txBody>
      </p:sp>
    </p:spTree>
    <p:extLst>
      <p:ext uri="{BB962C8B-B14F-4D97-AF65-F5344CB8AC3E}">
        <p14:creationId xmlns:p14="http://schemas.microsoft.com/office/powerpoint/2010/main" val="18156670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Brian -Use Case </a:t>
            </a:r>
          </a:p>
        </p:txBody>
      </p:sp>
      <p:sp>
        <p:nvSpPr>
          <p:cNvPr id="4" name="Slide Number Placeholder 3"/>
          <p:cNvSpPr>
            <a:spLocks noGrp="1"/>
          </p:cNvSpPr>
          <p:nvPr>
            <p:ph type="sldNum" sz="quarter" idx="5"/>
          </p:nvPr>
        </p:nvSpPr>
        <p:spPr/>
        <p:txBody>
          <a:bodyPr/>
          <a:lstStyle/>
          <a:p>
            <a:fld id="{E03CAC7E-605F-4F13-95DB-5CDCEC3A75EC}" type="slidenum">
              <a:rPr lang="en-US" smtClean="0"/>
              <a:t>3</a:t>
            </a:fld>
            <a:endParaRPr lang="en-US"/>
          </a:p>
        </p:txBody>
      </p:sp>
    </p:spTree>
    <p:extLst>
      <p:ext uri="{BB962C8B-B14F-4D97-AF65-F5344CB8AC3E}">
        <p14:creationId xmlns:p14="http://schemas.microsoft.com/office/powerpoint/2010/main" val="31677338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such a powerful application because you can take control of your time, budget, calorie intake and your diet type</a:t>
            </a:r>
          </a:p>
          <a:p>
            <a:endParaRPr lang="en-US" dirty="0"/>
          </a:p>
          <a:p>
            <a:r>
              <a:rPr lang="en-US" dirty="0"/>
              <a:t>Our recipe generator allows you to specify the maximum prep time for you. This will allow you manage your time wisely. Especially since we’re all busy juggling life, work, and bootcamp</a:t>
            </a:r>
          </a:p>
          <a:p>
            <a:r>
              <a:rPr lang="en-US" dirty="0"/>
              <a:t>If you are really looking for some simple options, you can select as little OR as many ingredients you want to have available to prepare your next meal </a:t>
            </a:r>
          </a:p>
          <a:p>
            <a:r>
              <a:rPr lang="en-US" dirty="0"/>
              <a:t>If you’re watching your diet from a calories standpoint you can add additional criteria to limit your intake. Please note: our current version lists your kilo calories per serving. Which means every 1000 kilo calories is the equivalent to 1 calorie. </a:t>
            </a:r>
          </a:p>
          <a:p>
            <a:r>
              <a:rPr lang="en-US" dirty="0"/>
              <a:t>We’ll talk more about how this will enhanced in our next version </a:t>
            </a:r>
          </a:p>
          <a:p>
            <a:endParaRPr lang="en-US" dirty="0"/>
          </a:p>
          <a:p>
            <a:r>
              <a:rPr lang="en-US" dirty="0"/>
              <a:t>Also, you are able to identify the “Diet Type” that’s right for you.</a:t>
            </a:r>
          </a:p>
          <a:p>
            <a:r>
              <a:rPr lang="en-US" dirty="0"/>
              <a:t>Low Sodium</a:t>
            </a:r>
          </a:p>
          <a:p>
            <a:r>
              <a:rPr lang="en-US" dirty="0"/>
              <a:t>Low Carb</a:t>
            </a:r>
          </a:p>
          <a:p>
            <a:r>
              <a:rPr lang="en-US" dirty="0"/>
              <a:t>Low Fat</a:t>
            </a:r>
          </a:p>
          <a:p>
            <a:r>
              <a:rPr lang="en-US" dirty="0"/>
              <a:t>High Fiber</a:t>
            </a:r>
          </a:p>
          <a:p>
            <a:r>
              <a:rPr lang="en-US" dirty="0"/>
              <a:t>High Protein</a:t>
            </a:r>
          </a:p>
          <a:p>
            <a:r>
              <a:rPr lang="en-US" dirty="0"/>
              <a:t>OR</a:t>
            </a:r>
          </a:p>
          <a:p>
            <a:r>
              <a:rPr lang="en-US" dirty="0"/>
              <a:t>Balanced </a:t>
            </a:r>
          </a:p>
          <a:p>
            <a:endParaRPr lang="en-US" dirty="0"/>
          </a:p>
        </p:txBody>
      </p:sp>
      <p:sp>
        <p:nvSpPr>
          <p:cNvPr id="4" name="Slide Number Placeholder 3"/>
          <p:cNvSpPr>
            <a:spLocks noGrp="1"/>
          </p:cNvSpPr>
          <p:nvPr>
            <p:ph type="sldNum" sz="quarter" idx="5"/>
          </p:nvPr>
        </p:nvSpPr>
        <p:spPr/>
        <p:txBody>
          <a:bodyPr/>
          <a:lstStyle/>
          <a:p>
            <a:fld id="{E03CAC7E-605F-4F13-95DB-5CDCEC3A75EC}" type="slidenum">
              <a:rPr lang="en-US" smtClean="0"/>
              <a:t>4</a:t>
            </a:fld>
            <a:endParaRPr lang="en-US"/>
          </a:p>
        </p:txBody>
      </p:sp>
    </p:spTree>
    <p:extLst>
      <p:ext uri="{BB962C8B-B14F-4D97-AF65-F5344CB8AC3E}">
        <p14:creationId xmlns:p14="http://schemas.microsoft.com/office/powerpoint/2010/main" val="33974342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worked together as a team to crowdsource ideas and class concepts to build the basic HTML – which we used Mesmerize CSS to bring to life. It’s a </a:t>
            </a:r>
            <a:r>
              <a:rPr lang="en-US" dirty="0" err="1"/>
              <a:t>librabry</a:t>
            </a:r>
            <a:r>
              <a:rPr lang="en-US" dirty="0"/>
              <a:t> similar to Bootstrap. It gave us the opportunity to present a smooth layout </a:t>
            </a:r>
            <a:r>
              <a:rPr lang="en-US" dirty="0" err="1"/>
              <a:t>wichi</a:t>
            </a:r>
            <a:r>
              <a:rPr lang="en-US" dirty="0"/>
              <a:t> included Modals for the additional search criteria</a:t>
            </a:r>
          </a:p>
          <a:p>
            <a:endParaRPr lang="en-US" dirty="0"/>
          </a:p>
          <a:p>
            <a:r>
              <a:rPr lang="en-US" dirty="0"/>
              <a:t>We used </a:t>
            </a:r>
            <a:r>
              <a:rPr lang="en-US" dirty="0" err="1"/>
              <a:t>Jquery</a:t>
            </a:r>
            <a:r>
              <a:rPr lang="en-US" dirty="0"/>
              <a:t> to </a:t>
            </a:r>
            <a:r>
              <a:rPr lang="en-US" dirty="0" err="1"/>
              <a:t>assis</a:t>
            </a:r>
            <a:r>
              <a:rPr lang="en-US" dirty="0"/>
              <a:t> in the API calls to </a:t>
            </a:r>
            <a:r>
              <a:rPr lang="en-US" dirty="0" err="1"/>
              <a:t>Edama</a:t>
            </a:r>
            <a:r>
              <a:rPr lang="en-US" dirty="0"/>
              <a:t> which is the recipe API and Date-</a:t>
            </a:r>
            <a:r>
              <a:rPr lang="en-US" dirty="0" err="1"/>
              <a:t>fns</a:t>
            </a:r>
            <a:r>
              <a:rPr lang="en-US" dirty="0"/>
              <a:t> which allowed us to time stamp our saved </a:t>
            </a:r>
            <a:r>
              <a:rPr lang="en-US" dirty="0" err="1"/>
              <a:t>searchs</a:t>
            </a:r>
            <a:endParaRPr lang="en-US" dirty="0"/>
          </a:p>
        </p:txBody>
      </p:sp>
      <p:sp>
        <p:nvSpPr>
          <p:cNvPr id="4" name="Slide Number Placeholder 3"/>
          <p:cNvSpPr>
            <a:spLocks noGrp="1"/>
          </p:cNvSpPr>
          <p:nvPr>
            <p:ph type="sldNum" sz="quarter" idx="5"/>
          </p:nvPr>
        </p:nvSpPr>
        <p:spPr/>
        <p:txBody>
          <a:bodyPr/>
          <a:lstStyle/>
          <a:p>
            <a:fld id="{E03CAC7E-605F-4F13-95DB-5CDCEC3A75EC}" type="slidenum">
              <a:rPr lang="en-US" smtClean="0"/>
              <a:t>5</a:t>
            </a:fld>
            <a:endParaRPr lang="en-US"/>
          </a:p>
        </p:txBody>
      </p:sp>
    </p:spTree>
    <p:extLst>
      <p:ext uri="{BB962C8B-B14F-4D97-AF65-F5344CB8AC3E}">
        <p14:creationId xmlns:p14="http://schemas.microsoft.com/office/powerpoint/2010/main" val="18341082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3CAC7E-605F-4F13-95DB-5CDCEC3A75EC}" type="slidenum">
              <a:rPr lang="en-US" smtClean="0"/>
              <a:t>6</a:t>
            </a:fld>
            <a:endParaRPr lang="en-US"/>
          </a:p>
        </p:txBody>
      </p:sp>
    </p:spTree>
    <p:extLst>
      <p:ext uri="{BB962C8B-B14F-4D97-AF65-F5344CB8AC3E}">
        <p14:creationId xmlns:p14="http://schemas.microsoft.com/office/powerpoint/2010/main" val="33722545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Brian: 1-minute elevator pitch</a:t>
            </a:r>
          </a:p>
        </p:txBody>
      </p:sp>
      <p:sp>
        <p:nvSpPr>
          <p:cNvPr id="4" name="Slide Number Placeholder 3"/>
          <p:cNvSpPr>
            <a:spLocks noGrp="1"/>
          </p:cNvSpPr>
          <p:nvPr>
            <p:ph type="sldNum" sz="quarter" idx="5"/>
          </p:nvPr>
        </p:nvSpPr>
        <p:spPr/>
        <p:txBody>
          <a:bodyPr/>
          <a:lstStyle/>
          <a:p>
            <a:fld id="{E03CAC7E-605F-4F13-95DB-5CDCEC3A75EC}" type="slidenum">
              <a:rPr lang="en-US" smtClean="0"/>
              <a:t>8</a:t>
            </a:fld>
            <a:endParaRPr lang="en-US"/>
          </a:p>
        </p:txBody>
      </p:sp>
    </p:spTree>
    <p:extLst>
      <p:ext uri="{BB962C8B-B14F-4D97-AF65-F5344CB8AC3E}">
        <p14:creationId xmlns:p14="http://schemas.microsoft.com/office/powerpoint/2010/main" val="17776186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3CAC7E-605F-4F13-95DB-5CDCEC3A75EC}" type="slidenum">
              <a:rPr lang="en-US" smtClean="0"/>
              <a:t>9</a:t>
            </a:fld>
            <a:endParaRPr lang="en-US"/>
          </a:p>
        </p:txBody>
      </p:sp>
    </p:spTree>
    <p:extLst>
      <p:ext uri="{BB962C8B-B14F-4D97-AF65-F5344CB8AC3E}">
        <p14:creationId xmlns:p14="http://schemas.microsoft.com/office/powerpoint/2010/main" val="38169374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Brian: 1-minute elevator pitch</a:t>
            </a:r>
          </a:p>
        </p:txBody>
      </p:sp>
      <p:sp>
        <p:nvSpPr>
          <p:cNvPr id="4" name="Slide Number Placeholder 3"/>
          <p:cNvSpPr>
            <a:spLocks noGrp="1"/>
          </p:cNvSpPr>
          <p:nvPr>
            <p:ph type="sldNum" sz="quarter" idx="5"/>
          </p:nvPr>
        </p:nvSpPr>
        <p:spPr/>
        <p:txBody>
          <a:bodyPr/>
          <a:lstStyle/>
          <a:p>
            <a:fld id="{E03CAC7E-605F-4F13-95DB-5CDCEC3A75EC}" type="slidenum">
              <a:rPr lang="en-US" smtClean="0"/>
              <a:t>10</a:t>
            </a:fld>
            <a:endParaRPr lang="en-US"/>
          </a:p>
        </p:txBody>
      </p:sp>
    </p:spTree>
    <p:extLst>
      <p:ext uri="{BB962C8B-B14F-4D97-AF65-F5344CB8AC3E}">
        <p14:creationId xmlns:p14="http://schemas.microsoft.com/office/powerpoint/2010/main" val="222003659"/>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7/10/2020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7/10/2020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7/10/2020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7/10/2020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7/10/2020</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7/10/2020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7/10/2020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7/10/2020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7/10/2020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16AA21-1863-4931-97CB-99D0A168701B}" type="datetimeFigureOut">
              <a:rPr lang="en-US" dirty="0"/>
              <a:t>7/10/2020</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72C379-9A7C-4C87-A116-CBE9F58B04C5}" type="datetimeFigureOut">
              <a:rPr lang="en-US" dirty="0"/>
              <a:t>7/10/2020</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7/10/2020</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6.png"/><Relationship Id="rId4"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6CE87-3D50-4F97-81E9-ACFEF6F699CD}"/>
              </a:ext>
            </a:extLst>
          </p:cNvPr>
          <p:cNvSpPr>
            <a:spLocks noGrp="1"/>
          </p:cNvSpPr>
          <p:nvPr>
            <p:ph type="ctrTitle"/>
          </p:nvPr>
        </p:nvSpPr>
        <p:spPr/>
        <p:txBody>
          <a:bodyPr/>
          <a:lstStyle/>
          <a:p>
            <a:r>
              <a:rPr lang="en-US" sz="8000" dirty="0"/>
              <a:t>Ma! where’s the meatloaf?</a:t>
            </a:r>
            <a:br>
              <a:rPr lang="en-US" sz="8000" dirty="0"/>
            </a:br>
            <a:r>
              <a:rPr lang="en-US" sz="2000" dirty="0"/>
              <a:t>The Recipe Generator</a:t>
            </a:r>
            <a:endParaRPr lang="en-US" sz="8000" dirty="0"/>
          </a:p>
        </p:txBody>
      </p:sp>
      <p:sp>
        <p:nvSpPr>
          <p:cNvPr id="3" name="Subtitle 2">
            <a:extLst>
              <a:ext uri="{FF2B5EF4-FFF2-40B4-BE49-F238E27FC236}">
                <a16:creationId xmlns:a16="http://schemas.microsoft.com/office/drawing/2014/main" id="{9C245550-6820-4555-9575-44B7E210C9A3}"/>
              </a:ext>
            </a:extLst>
          </p:cNvPr>
          <p:cNvSpPr>
            <a:spLocks noGrp="1"/>
          </p:cNvSpPr>
          <p:nvPr>
            <p:ph type="subTitle" idx="1"/>
          </p:nvPr>
        </p:nvSpPr>
        <p:spPr>
          <a:xfrm>
            <a:off x="942258" y="4771892"/>
            <a:ext cx="7870952" cy="1889760"/>
          </a:xfrm>
        </p:spPr>
        <p:txBody>
          <a:bodyPr>
            <a:normAutofit/>
          </a:bodyPr>
          <a:lstStyle/>
          <a:p>
            <a:r>
              <a:rPr lang="en-US" sz="1800" dirty="0"/>
              <a:t>Presented by Team “Do You Want Fries With That?”</a:t>
            </a:r>
          </a:p>
          <a:p>
            <a:pPr marL="342900" indent="-342900">
              <a:buFont typeface="Arial" panose="020B0604020202020204" pitchFamily="34" charset="0"/>
              <a:buChar char="•"/>
            </a:pPr>
            <a:r>
              <a:rPr lang="en-US" sz="1800" dirty="0"/>
              <a:t>Christina Bayley </a:t>
            </a:r>
          </a:p>
          <a:p>
            <a:pPr marL="342900" indent="-342900">
              <a:buFont typeface="Arial" panose="020B0604020202020204" pitchFamily="34" charset="0"/>
              <a:buChar char="•"/>
            </a:pPr>
            <a:r>
              <a:rPr lang="en-US" sz="1800" dirty="0"/>
              <a:t>Brian Harvey</a:t>
            </a:r>
          </a:p>
          <a:p>
            <a:pPr marL="342900" indent="-342900">
              <a:buFont typeface="Arial" panose="020B0604020202020204" pitchFamily="34" charset="0"/>
              <a:buChar char="•"/>
            </a:pPr>
            <a:r>
              <a:rPr lang="en-US" sz="1800" dirty="0"/>
              <a:t>Michel Pierre-Gilles</a:t>
            </a:r>
          </a:p>
        </p:txBody>
      </p:sp>
    </p:spTree>
    <p:extLst>
      <p:ext uri="{BB962C8B-B14F-4D97-AF65-F5344CB8AC3E}">
        <p14:creationId xmlns:p14="http://schemas.microsoft.com/office/powerpoint/2010/main" val="11786923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63E57C39-D9DF-491F-A893-F5C70D75F9DD}"/>
              </a:ext>
            </a:extLst>
          </p:cNvPr>
          <p:cNvSpPr>
            <a:spLocks noGrp="1"/>
          </p:cNvSpPr>
          <p:nvPr>
            <p:ph type="title"/>
          </p:nvPr>
        </p:nvSpPr>
        <p:spPr>
          <a:xfrm>
            <a:off x="1066800" y="484632"/>
            <a:ext cx="10058400" cy="1609344"/>
          </a:xfrm>
        </p:spPr>
        <p:txBody>
          <a:bodyPr/>
          <a:lstStyle/>
          <a:p>
            <a:r>
              <a:rPr lang="en-US" dirty="0"/>
              <a:t>Questions?</a:t>
            </a:r>
          </a:p>
        </p:txBody>
      </p:sp>
      <p:pic>
        <p:nvPicPr>
          <p:cNvPr id="10" name="Content Placeholder 9">
            <a:extLst>
              <a:ext uri="{FF2B5EF4-FFF2-40B4-BE49-F238E27FC236}">
                <a16:creationId xmlns:a16="http://schemas.microsoft.com/office/drawing/2014/main" id="{7CD23A42-F8BB-4B4F-9D20-BF9FFB237D7B}"/>
              </a:ext>
            </a:extLst>
          </p:cNvPr>
          <p:cNvPicPr>
            <a:picLocks noGrp="1" noChangeAspect="1"/>
          </p:cNvPicPr>
          <p:nvPr>
            <p:ph sz="half" idx="2"/>
          </p:nvPr>
        </p:nvPicPr>
        <p:blipFill>
          <a:blip r:embed="rId3"/>
          <a:srcRect/>
          <a:stretch/>
        </p:blipFill>
        <p:spPr>
          <a:xfrm>
            <a:off x="2698555" y="2519569"/>
            <a:ext cx="6794890" cy="2912095"/>
          </a:xfrm>
          <a:prstGeom prst="rect">
            <a:avLst/>
          </a:prstGeom>
        </p:spPr>
      </p:pic>
    </p:spTree>
    <p:extLst>
      <p:ext uri="{BB962C8B-B14F-4D97-AF65-F5344CB8AC3E}">
        <p14:creationId xmlns:p14="http://schemas.microsoft.com/office/powerpoint/2010/main" val="20017228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63E57C39-D9DF-491F-A893-F5C70D75F9DD}"/>
              </a:ext>
            </a:extLst>
          </p:cNvPr>
          <p:cNvSpPr>
            <a:spLocks noGrp="1"/>
          </p:cNvSpPr>
          <p:nvPr>
            <p:ph type="title"/>
          </p:nvPr>
        </p:nvSpPr>
        <p:spPr/>
        <p:txBody>
          <a:bodyPr/>
          <a:lstStyle/>
          <a:p>
            <a:r>
              <a:rPr lang="en-US" dirty="0"/>
              <a:t>Why a Recipe generator?</a:t>
            </a:r>
          </a:p>
        </p:txBody>
      </p:sp>
      <p:pic>
        <p:nvPicPr>
          <p:cNvPr id="10" name="Content Placeholder 9" descr="A picture containing person, person, indoor, front&#10;&#10;Description automatically generated">
            <a:extLst>
              <a:ext uri="{FF2B5EF4-FFF2-40B4-BE49-F238E27FC236}">
                <a16:creationId xmlns:a16="http://schemas.microsoft.com/office/drawing/2014/main" id="{7CD23A42-F8BB-4B4F-9D20-BF9FFB237D7B}"/>
              </a:ext>
            </a:extLst>
          </p:cNvPr>
          <p:cNvPicPr>
            <a:picLocks noGrp="1" noChangeAspect="1"/>
          </p:cNvPicPr>
          <p:nvPr>
            <p:ph sz="half" idx="2"/>
          </p:nvPr>
        </p:nvPicPr>
        <p:blipFill rotWithShape="1">
          <a:blip r:embed="rId3"/>
          <a:stretch/>
        </p:blipFill>
        <p:spPr>
          <a:xfrm>
            <a:off x="2363476" y="1899400"/>
            <a:ext cx="7465048" cy="4152433"/>
          </a:xfrm>
          <a:prstGeom prst="rect">
            <a:avLst/>
          </a:prstGeom>
        </p:spPr>
      </p:pic>
    </p:spTree>
    <p:extLst>
      <p:ext uri="{BB962C8B-B14F-4D97-AF65-F5344CB8AC3E}">
        <p14:creationId xmlns:p14="http://schemas.microsoft.com/office/powerpoint/2010/main" val="3466960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F7EE4-8B57-4309-91BA-3C7FC093AD56}"/>
              </a:ext>
            </a:extLst>
          </p:cNvPr>
          <p:cNvSpPr>
            <a:spLocks noGrp="1"/>
          </p:cNvSpPr>
          <p:nvPr>
            <p:ph type="title"/>
          </p:nvPr>
        </p:nvSpPr>
        <p:spPr/>
        <p:txBody>
          <a:bodyPr/>
          <a:lstStyle/>
          <a:p>
            <a:r>
              <a:rPr lang="en-US" dirty="0"/>
              <a:t>Why a Recipe generator?</a:t>
            </a:r>
          </a:p>
        </p:txBody>
      </p:sp>
      <p:sp>
        <p:nvSpPr>
          <p:cNvPr id="3" name="Content Placeholder 2">
            <a:extLst>
              <a:ext uri="{FF2B5EF4-FFF2-40B4-BE49-F238E27FC236}">
                <a16:creationId xmlns:a16="http://schemas.microsoft.com/office/drawing/2014/main" id="{F43997B2-2F4E-4BCA-80E3-622E3F0C7F84}"/>
              </a:ext>
            </a:extLst>
          </p:cNvPr>
          <p:cNvSpPr>
            <a:spLocks noGrp="1"/>
          </p:cNvSpPr>
          <p:nvPr>
            <p:ph idx="1"/>
          </p:nvPr>
        </p:nvSpPr>
        <p:spPr/>
        <p:txBody>
          <a:bodyPr/>
          <a:lstStyle/>
          <a:p>
            <a:r>
              <a:rPr lang="en-US" dirty="0"/>
              <a:t>Save time thinking about what’s for dinner…</a:t>
            </a:r>
          </a:p>
          <a:p>
            <a:r>
              <a:rPr lang="en-US" dirty="0"/>
              <a:t>Conveniently search 1.5 million recipes using a keyword...</a:t>
            </a:r>
          </a:p>
          <a:p>
            <a:pPr lvl="1"/>
            <a:r>
              <a:rPr lang="en-US" dirty="0"/>
              <a:t>200,000 are in Spanish</a:t>
            </a:r>
          </a:p>
          <a:p>
            <a:r>
              <a:rPr lang="en-US" dirty="0"/>
              <a:t>Nutritional Breakdown of meal…</a:t>
            </a:r>
          </a:p>
          <a:p>
            <a:r>
              <a:rPr lang="en-US" dirty="0"/>
              <a:t>Save recent search automatically…</a:t>
            </a:r>
          </a:p>
          <a:p>
            <a:r>
              <a:rPr lang="en-US" dirty="0"/>
              <a:t>Save favorite recipe for your next meal…</a:t>
            </a:r>
          </a:p>
          <a:p>
            <a:r>
              <a:rPr lang="en-US" dirty="0"/>
              <a:t>Add Additional Search Criteria…	</a:t>
            </a:r>
          </a:p>
          <a:p>
            <a:pPr marL="274320" lvl="1" indent="0">
              <a:buNone/>
            </a:pPr>
            <a:endParaRPr lang="en-US" dirty="0"/>
          </a:p>
          <a:p>
            <a:endParaRPr lang="en-US" dirty="0"/>
          </a:p>
          <a:p>
            <a:endParaRPr lang="en-US" dirty="0"/>
          </a:p>
        </p:txBody>
      </p:sp>
    </p:spTree>
    <p:extLst>
      <p:ext uri="{BB962C8B-B14F-4D97-AF65-F5344CB8AC3E}">
        <p14:creationId xmlns:p14="http://schemas.microsoft.com/office/powerpoint/2010/main" val="3411270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0453281-4B74-462D-AAFD-7D887447BEED}"/>
              </a:ext>
            </a:extLst>
          </p:cNvPr>
          <p:cNvSpPr>
            <a:spLocks noGrp="1"/>
          </p:cNvSpPr>
          <p:nvPr>
            <p:ph type="title"/>
          </p:nvPr>
        </p:nvSpPr>
        <p:spPr/>
        <p:txBody>
          <a:bodyPr/>
          <a:lstStyle/>
          <a:p>
            <a:r>
              <a:rPr lang="en-US" dirty="0"/>
              <a:t>Concept</a:t>
            </a:r>
          </a:p>
        </p:txBody>
      </p:sp>
      <p:sp>
        <p:nvSpPr>
          <p:cNvPr id="8" name="Content Placeholder 7">
            <a:extLst>
              <a:ext uri="{FF2B5EF4-FFF2-40B4-BE49-F238E27FC236}">
                <a16:creationId xmlns:a16="http://schemas.microsoft.com/office/drawing/2014/main" id="{CAD2CEC9-EDC1-486A-BC02-4B989992ACF5}"/>
              </a:ext>
            </a:extLst>
          </p:cNvPr>
          <p:cNvSpPr>
            <a:spLocks noGrp="1"/>
          </p:cNvSpPr>
          <p:nvPr>
            <p:ph idx="1"/>
          </p:nvPr>
        </p:nvSpPr>
        <p:spPr/>
        <p:txBody>
          <a:bodyPr/>
          <a:lstStyle/>
          <a:p>
            <a:r>
              <a:rPr lang="en-US" dirty="0"/>
              <a:t>Recipe Keyword Search…</a:t>
            </a:r>
          </a:p>
          <a:p>
            <a:r>
              <a:rPr lang="en-US" dirty="0"/>
              <a:t>Additional Search Criteria</a:t>
            </a:r>
          </a:p>
          <a:p>
            <a:pPr lvl="1"/>
            <a:r>
              <a:rPr lang="en-US" dirty="0"/>
              <a:t>Maximum Prep Time </a:t>
            </a:r>
          </a:p>
          <a:p>
            <a:pPr lvl="1"/>
            <a:r>
              <a:rPr lang="en-US" dirty="0"/>
              <a:t>Maximum # of ingredients</a:t>
            </a:r>
          </a:p>
          <a:p>
            <a:pPr lvl="1"/>
            <a:r>
              <a:rPr lang="en-US" dirty="0"/>
              <a:t>Maximum </a:t>
            </a:r>
            <a:r>
              <a:rPr lang="en-US" dirty="0" err="1"/>
              <a:t>kCalories</a:t>
            </a:r>
            <a:r>
              <a:rPr lang="en-US" dirty="0"/>
              <a:t> per serving </a:t>
            </a:r>
          </a:p>
          <a:p>
            <a:pPr lvl="1"/>
            <a:r>
              <a:rPr lang="en-US" dirty="0"/>
              <a:t>Diet Type </a:t>
            </a:r>
          </a:p>
          <a:p>
            <a:endParaRPr lang="en-US" dirty="0"/>
          </a:p>
        </p:txBody>
      </p:sp>
    </p:spTree>
    <p:extLst>
      <p:ext uri="{BB962C8B-B14F-4D97-AF65-F5344CB8AC3E}">
        <p14:creationId xmlns:p14="http://schemas.microsoft.com/office/powerpoint/2010/main" val="31523712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0453281-4B74-462D-AAFD-7D887447BEED}"/>
              </a:ext>
            </a:extLst>
          </p:cNvPr>
          <p:cNvSpPr>
            <a:spLocks noGrp="1"/>
          </p:cNvSpPr>
          <p:nvPr>
            <p:ph type="title"/>
          </p:nvPr>
        </p:nvSpPr>
        <p:spPr/>
        <p:txBody>
          <a:bodyPr/>
          <a:lstStyle/>
          <a:p>
            <a:r>
              <a:rPr lang="en-US" dirty="0"/>
              <a:t>Concept</a:t>
            </a:r>
          </a:p>
        </p:txBody>
      </p:sp>
      <p:sp>
        <p:nvSpPr>
          <p:cNvPr id="8" name="Content Placeholder 7">
            <a:extLst>
              <a:ext uri="{FF2B5EF4-FFF2-40B4-BE49-F238E27FC236}">
                <a16:creationId xmlns:a16="http://schemas.microsoft.com/office/drawing/2014/main" id="{CAD2CEC9-EDC1-486A-BC02-4B989992ACF5}"/>
              </a:ext>
            </a:extLst>
          </p:cNvPr>
          <p:cNvSpPr>
            <a:spLocks noGrp="1"/>
          </p:cNvSpPr>
          <p:nvPr>
            <p:ph idx="1"/>
          </p:nvPr>
        </p:nvSpPr>
        <p:spPr/>
        <p:txBody>
          <a:bodyPr/>
          <a:lstStyle/>
          <a:p>
            <a:r>
              <a:rPr lang="en-US" dirty="0"/>
              <a:t>Computer Language</a:t>
            </a:r>
          </a:p>
          <a:p>
            <a:pPr lvl="1"/>
            <a:r>
              <a:rPr lang="en-US" dirty="0"/>
              <a:t>HTML </a:t>
            </a:r>
          </a:p>
          <a:p>
            <a:pPr lvl="1"/>
            <a:r>
              <a:rPr lang="en-US" dirty="0"/>
              <a:t>Java Script</a:t>
            </a:r>
          </a:p>
          <a:p>
            <a:pPr lvl="1"/>
            <a:r>
              <a:rPr lang="en-US" dirty="0" err="1"/>
              <a:t>Jquery</a:t>
            </a:r>
            <a:endParaRPr lang="en-US" dirty="0"/>
          </a:p>
          <a:p>
            <a:pPr marL="274320" lvl="1" indent="0">
              <a:buNone/>
            </a:pPr>
            <a:endParaRPr lang="en-US" dirty="0"/>
          </a:p>
          <a:p>
            <a:r>
              <a:rPr lang="en-US" dirty="0"/>
              <a:t>API Calls </a:t>
            </a:r>
          </a:p>
          <a:p>
            <a:pPr lvl="1"/>
            <a:r>
              <a:rPr lang="en-US" dirty="0" err="1"/>
              <a:t>Edamam</a:t>
            </a:r>
            <a:r>
              <a:rPr lang="en-US" dirty="0"/>
              <a:t> </a:t>
            </a:r>
          </a:p>
          <a:p>
            <a:pPr lvl="1"/>
            <a:r>
              <a:rPr lang="en-US" dirty="0"/>
              <a:t>Mesmerize (CSS)</a:t>
            </a:r>
          </a:p>
          <a:p>
            <a:pPr lvl="1"/>
            <a:r>
              <a:rPr lang="en-US" dirty="0"/>
              <a:t>Date-</a:t>
            </a:r>
            <a:r>
              <a:rPr lang="en-US" dirty="0" err="1"/>
              <a:t>fns</a:t>
            </a:r>
            <a:endParaRPr lang="en-US" dirty="0"/>
          </a:p>
          <a:p>
            <a:endParaRPr lang="en-US" dirty="0"/>
          </a:p>
          <a:p>
            <a:pPr lvl="1"/>
            <a:endParaRPr lang="en-US" dirty="0"/>
          </a:p>
        </p:txBody>
      </p:sp>
    </p:spTree>
    <p:extLst>
      <p:ext uri="{BB962C8B-B14F-4D97-AF65-F5344CB8AC3E}">
        <p14:creationId xmlns:p14="http://schemas.microsoft.com/office/powerpoint/2010/main" val="39344680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0453281-4B74-462D-AAFD-7D887447BEED}"/>
              </a:ext>
            </a:extLst>
          </p:cNvPr>
          <p:cNvSpPr>
            <a:spLocks noGrp="1"/>
          </p:cNvSpPr>
          <p:nvPr>
            <p:ph type="title"/>
          </p:nvPr>
        </p:nvSpPr>
        <p:spPr>
          <a:xfrm>
            <a:off x="1069848" y="484632"/>
            <a:ext cx="10058400" cy="1609344"/>
          </a:xfrm>
        </p:spPr>
        <p:txBody>
          <a:bodyPr>
            <a:normAutofit/>
          </a:bodyPr>
          <a:lstStyle/>
          <a:p>
            <a:r>
              <a:rPr lang="en-US" dirty="0"/>
              <a:t>Challenges</a:t>
            </a:r>
          </a:p>
        </p:txBody>
      </p:sp>
      <p:sp>
        <p:nvSpPr>
          <p:cNvPr id="8" name="Content Placeholder 7">
            <a:extLst>
              <a:ext uri="{FF2B5EF4-FFF2-40B4-BE49-F238E27FC236}">
                <a16:creationId xmlns:a16="http://schemas.microsoft.com/office/drawing/2014/main" id="{CAD2CEC9-EDC1-486A-BC02-4B989992ACF5}"/>
              </a:ext>
            </a:extLst>
          </p:cNvPr>
          <p:cNvSpPr>
            <a:spLocks noGrp="1"/>
          </p:cNvSpPr>
          <p:nvPr>
            <p:ph idx="1"/>
          </p:nvPr>
        </p:nvSpPr>
        <p:spPr>
          <a:xfrm>
            <a:off x="1069848" y="2121408"/>
            <a:ext cx="4773168" cy="4050792"/>
          </a:xfrm>
        </p:spPr>
        <p:txBody>
          <a:bodyPr>
            <a:normAutofit/>
          </a:bodyPr>
          <a:lstStyle/>
          <a:p>
            <a:pPr lvl="1"/>
            <a:r>
              <a:rPr lang="en-US" dirty="0"/>
              <a:t>Wanted to provide meal-type as a search option </a:t>
            </a:r>
          </a:p>
          <a:p>
            <a:pPr lvl="2"/>
            <a:r>
              <a:rPr lang="en-US" dirty="0"/>
              <a:t>Discovered only available through a paid subscription to </a:t>
            </a:r>
            <a:r>
              <a:rPr lang="en-US" dirty="0" err="1"/>
              <a:t>Edamam</a:t>
            </a:r>
            <a:endParaRPr lang="en-US" dirty="0"/>
          </a:p>
          <a:p>
            <a:pPr lvl="1"/>
            <a:r>
              <a:rPr lang="en-US" dirty="0"/>
              <a:t>Date-</a:t>
            </a:r>
            <a:r>
              <a:rPr lang="en-US" dirty="0" err="1"/>
              <a:t>fns</a:t>
            </a:r>
            <a:r>
              <a:rPr lang="en-US" dirty="0"/>
              <a:t> CDN did not work (HTTPS/HTTP)</a:t>
            </a:r>
          </a:p>
          <a:p>
            <a:pPr lvl="2"/>
            <a:r>
              <a:rPr lang="en-US" dirty="0"/>
              <a:t>Work around: had to save date-</a:t>
            </a:r>
            <a:r>
              <a:rPr lang="en-US" dirty="0" err="1"/>
              <a:t>fns</a:t>
            </a:r>
            <a:r>
              <a:rPr lang="en-US" dirty="0"/>
              <a:t> files to our project</a:t>
            </a:r>
          </a:p>
          <a:p>
            <a:pPr lvl="1"/>
            <a:r>
              <a:rPr lang="en-US" dirty="0"/>
              <a:t>Calories results are not uniform across all recipes</a:t>
            </a:r>
          </a:p>
          <a:p>
            <a:pPr lvl="2"/>
            <a:r>
              <a:rPr lang="en-US" dirty="0"/>
              <a:t>Ex: calories for meals, calories for meal servings, some in calories and others in </a:t>
            </a:r>
            <a:r>
              <a:rPr lang="en-US" dirty="0" err="1"/>
              <a:t>kCal</a:t>
            </a:r>
            <a:endParaRPr lang="en-US" dirty="0"/>
          </a:p>
        </p:txBody>
      </p:sp>
      <p:pic>
        <p:nvPicPr>
          <p:cNvPr id="2" name="ChallengesCrashers">
            <a:hlinkClick r:id="" action="ppaction://media"/>
            <a:extLst>
              <a:ext uri="{FF2B5EF4-FFF2-40B4-BE49-F238E27FC236}">
                <a16:creationId xmlns:a16="http://schemas.microsoft.com/office/drawing/2014/main" id="{82A8704F-15BD-49C8-B364-5B5384A9A5E8}"/>
              </a:ext>
            </a:extLst>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6724365" y="2225408"/>
            <a:ext cx="5274419" cy="2241162"/>
          </a:xfrm>
          <a:prstGeom prst="rect">
            <a:avLst/>
          </a:prstGeom>
        </p:spPr>
      </p:pic>
    </p:spTree>
    <p:extLst>
      <p:ext uri="{BB962C8B-B14F-4D97-AF65-F5344CB8AC3E}">
        <p14:creationId xmlns:p14="http://schemas.microsoft.com/office/powerpoint/2010/main" val="882151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2996"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2F540-C37F-4E07-9AAC-935D97E7DD37}"/>
              </a:ext>
            </a:extLst>
          </p:cNvPr>
          <p:cNvSpPr>
            <a:spLocks noGrp="1"/>
          </p:cNvSpPr>
          <p:nvPr>
            <p:ph type="title"/>
          </p:nvPr>
        </p:nvSpPr>
        <p:spPr>
          <a:xfrm>
            <a:off x="1069848" y="484632"/>
            <a:ext cx="10058400" cy="1609344"/>
          </a:xfrm>
        </p:spPr>
        <p:txBody>
          <a:bodyPr>
            <a:normAutofit/>
          </a:bodyPr>
          <a:lstStyle/>
          <a:p>
            <a:r>
              <a:rPr lang="en-US" dirty="0"/>
              <a:t>Success</a:t>
            </a:r>
          </a:p>
        </p:txBody>
      </p:sp>
      <p:sp>
        <p:nvSpPr>
          <p:cNvPr id="3" name="Content Placeholder 2">
            <a:extLst>
              <a:ext uri="{FF2B5EF4-FFF2-40B4-BE49-F238E27FC236}">
                <a16:creationId xmlns:a16="http://schemas.microsoft.com/office/drawing/2014/main" id="{8F75466C-E6F7-48E8-97B5-2CE7FD5C72A0}"/>
              </a:ext>
            </a:extLst>
          </p:cNvPr>
          <p:cNvSpPr>
            <a:spLocks noGrp="1"/>
          </p:cNvSpPr>
          <p:nvPr>
            <p:ph idx="1"/>
          </p:nvPr>
        </p:nvSpPr>
        <p:spPr>
          <a:xfrm>
            <a:off x="1069848" y="2121408"/>
            <a:ext cx="4773168" cy="4050792"/>
          </a:xfrm>
        </p:spPr>
        <p:txBody>
          <a:bodyPr>
            <a:normAutofit/>
          </a:bodyPr>
          <a:lstStyle/>
          <a:p>
            <a:r>
              <a:rPr lang="en-US" dirty="0"/>
              <a:t>Overcame learning curve with local storage!</a:t>
            </a:r>
          </a:p>
          <a:p>
            <a:r>
              <a:rPr lang="en-US" dirty="0"/>
              <a:t>Learned to collaborate through GitHub Projects</a:t>
            </a:r>
          </a:p>
          <a:p>
            <a:r>
              <a:rPr lang="en-US" dirty="0"/>
              <a:t>Able to resolve merge conflicts with our GitHub repository </a:t>
            </a:r>
          </a:p>
          <a:p>
            <a:r>
              <a:rPr lang="en-US" dirty="0"/>
              <a:t>Discovered new technologies</a:t>
            </a:r>
          </a:p>
          <a:p>
            <a:pPr lvl="1"/>
            <a:r>
              <a:rPr lang="en-US" dirty="0"/>
              <a:t>Date-</a:t>
            </a:r>
            <a:r>
              <a:rPr lang="en-US" dirty="0" err="1"/>
              <a:t>fns</a:t>
            </a:r>
            <a:endParaRPr lang="en-US" dirty="0"/>
          </a:p>
          <a:p>
            <a:pPr lvl="1"/>
            <a:r>
              <a:rPr lang="en-US" dirty="0" err="1"/>
              <a:t>Mesemerize</a:t>
            </a:r>
            <a:endParaRPr lang="en-US" dirty="0"/>
          </a:p>
        </p:txBody>
      </p:sp>
      <p:pic>
        <p:nvPicPr>
          <p:cNvPr id="7" name="Graphic 6">
            <a:extLst>
              <a:ext uri="{FF2B5EF4-FFF2-40B4-BE49-F238E27FC236}">
                <a16:creationId xmlns:a16="http://schemas.microsoft.com/office/drawing/2014/main" id="{00EEE82D-9199-4AE8-80E2-8D9046C1B733}"/>
              </a:ext>
            </a:extLst>
          </p:cNvPr>
          <p:cNvPicPr>
            <a:picLocks noChangeAspect="1"/>
          </p:cNvPicPr>
          <p:nvPr/>
        </p:nvPicPr>
        <p:blipFill>
          <a:blip r:embed="rId2"/>
          <a:srcRect/>
          <a:stretch/>
        </p:blipFill>
        <p:spPr>
          <a:xfrm>
            <a:off x="6751320" y="2690622"/>
            <a:ext cx="3980688" cy="2985516"/>
          </a:xfrm>
          <a:prstGeom prst="rect">
            <a:avLst/>
          </a:prstGeom>
        </p:spPr>
      </p:pic>
    </p:spTree>
    <p:extLst>
      <p:ext uri="{BB962C8B-B14F-4D97-AF65-F5344CB8AC3E}">
        <p14:creationId xmlns:p14="http://schemas.microsoft.com/office/powerpoint/2010/main" val="30390672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63E57C39-D9DF-491F-A893-F5C70D75F9DD}"/>
              </a:ext>
            </a:extLst>
          </p:cNvPr>
          <p:cNvSpPr>
            <a:spLocks noGrp="1"/>
          </p:cNvSpPr>
          <p:nvPr>
            <p:ph type="title"/>
          </p:nvPr>
        </p:nvSpPr>
        <p:spPr>
          <a:xfrm>
            <a:off x="1066800" y="484632"/>
            <a:ext cx="10058400" cy="1609344"/>
          </a:xfrm>
        </p:spPr>
        <p:txBody>
          <a:bodyPr/>
          <a:lstStyle/>
          <a:p>
            <a:r>
              <a:rPr lang="en-US" dirty="0" err="1"/>
              <a:t>DEmo</a:t>
            </a:r>
            <a:endParaRPr lang="en-US" dirty="0"/>
          </a:p>
        </p:txBody>
      </p:sp>
      <p:pic>
        <p:nvPicPr>
          <p:cNvPr id="10" name="Content Placeholder 9">
            <a:extLst>
              <a:ext uri="{FF2B5EF4-FFF2-40B4-BE49-F238E27FC236}">
                <a16:creationId xmlns:a16="http://schemas.microsoft.com/office/drawing/2014/main" id="{7CD23A42-F8BB-4B4F-9D20-BF9FFB237D7B}"/>
              </a:ext>
            </a:extLst>
          </p:cNvPr>
          <p:cNvPicPr>
            <a:picLocks noGrp="1" noChangeAspect="1"/>
          </p:cNvPicPr>
          <p:nvPr>
            <p:ph sz="half" idx="2"/>
          </p:nvPr>
        </p:nvPicPr>
        <p:blipFill>
          <a:blip r:embed="rId3"/>
          <a:srcRect/>
          <a:stretch/>
        </p:blipFill>
        <p:spPr>
          <a:xfrm>
            <a:off x="2698555" y="1899400"/>
            <a:ext cx="6794890" cy="4152433"/>
          </a:xfrm>
          <a:prstGeom prst="rect">
            <a:avLst/>
          </a:prstGeom>
        </p:spPr>
      </p:pic>
    </p:spTree>
    <p:extLst>
      <p:ext uri="{BB962C8B-B14F-4D97-AF65-F5344CB8AC3E}">
        <p14:creationId xmlns:p14="http://schemas.microsoft.com/office/powerpoint/2010/main" val="12008292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0453281-4B74-462D-AAFD-7D887447BEED}"/>
              </a:ext>
            </a:extLst>
          </p:cNvPr>
          <p:cNvSpPr>
            <a:spLocks noGrp="1"/>
          </p:cNvSpPr>
          <p:nvPr>
            <p:ph type="title"/>
          </p:nvPr>
        </p:nvSpPr>
        <p:spPr/>
        <p:txBody>
          <a:bodyPr/>
          <a:lstStyle/>
          <a:p>
            <a:r>
              <a:rPr lang="en-US" dirty="0"/>
              <a:t>What’s in the icebox?</a:t>
            </a:r>
          </a:p>
        </p:txBody>
      </p:sp>
      <p:sp>
        <p:nvSpPr>
          <p:cNvPr id="2" name="Content Placeholder 1">
            <a:extLst>
              <a:ext uri="{FF2B5EF4-FFF2-40B4-BE49-F238E27FC236}">
                <a16:creationId xmlns:a16="http://schemas.microsoft.com/office/drawing/2014/main" id="{68A87398-87DB-46C9-9BE1-8E58457ABAFC}"/>
              </a:ext>
            </a:extLst>
          </p:cNvPr>
          <p:cNvSpPr>
            <a:spLocks noGrp="1"/>
          </p:cNvSpPr>
          <p:nvPr>
            <p:ph sz="half" idx="1"/>
          </p:nvPr>
        </p:nvSpPr>
        <p:spPr/>
        <p:txBody>
          <a:bodyPr>
            <a:normAutofit fontScale="92500" lnSpcReduction="20000"/>
          </a:bodyPr>
          <a:lstStyle/>
          <a:p>
            <a:r>
              <a:rPr lang="en-US" dirty="0"/>
              <a:t>Add a button to clear recipe searches</a:t>
            </a:r>
          </a:p>
          <a:p>
            <a:r>
              <a:rPr lang="en-US" dirty="0"/>
              <a:t>Clear “Additional Criteria” after modal search </a:t>
            </a:r>
          </a:p>
          <a:p>
            <a:r>
              <a:rPr lang="en-US" dirty="0"/>
              <a:t>Add option to display </a:t>
            </a:r>
            <a:r>
              <a:rPr lang="en-US" i="1" dirty="0"/>
              <a:t>next</a:t>
            </a:r>
            <a:r>
              <a:rPr lang="en-US" dirty="0"/>
              <a:t> recipe group</a:t>
            </a:r>
          </a:p>
          <a:p>
            <a:r>
              <a:rPr lang="en-US" dirty="0"/>
              <a:t>Display a message when no results are found</a:t>
            </a:r>
          </a:p>
          <a:p>
            <a:r>
              <a:rPr lang="en-US" dirty="0"/>
              <a:t>Add “Meal Type” to search (breakfast, lunch, and dinner)</a:t>
            </a:r>
          </a:p>
          <a:p>
            <a:r>
              <a:rPr lang="en-US" dirty="0"/>
              <a:t>Default to appropriate meal type in search based on current time of day</a:t>
            </a:r>
          </a:p>
          <a:p>
            <a:r>
              <a:rPr lang="en-US" dirty="0"/>
              <a:t>Better mobile responsiveness</a:t>
            </a:r>
          </a:p>
          <a:p>
            <a:endParaRPr lang="en-US" dirty="0"/>
          </a:p>
        </p:txBody>
      </p:sp>
      <p:sp>
        <p:nvSpPr>
          <p:cNvPr id="3" name="Content Placeholder 2">
            <a:extLst>
              <a:ext uri="{FF2B5EF4-FFF2-40B4-BE49-F238E27FC236}">
                <a16:creationId xmlns:a16="http://schemas.microsoft.com/office/drawing/2014/main" id="{68B23360-77AC-42AA-A49E-82D596109DB0}"/>
              </a:ext>
            </a:extLst>
          </p:cNvPr>
          <p:cNvSpPr>
            <a:spLocks noGrp="1"/>
          </p:cNvSpPr>
          <p:nvPr>
            <p:ph sz="half" idx="2"/>
          </p:nvPr>
        </p:nvSpPr>
        <p:spPr/>
        <p:txBody>
          <a:bodyPr>
            <a:normAutofit fontScale="92500" lnSpcReduction="20000"/>
          </a:bodyPr>
          <a:lstStyle/>
          <a:p>
            <a:r>
              <a:rPr lang="en-US" dirty="0"/>
              <a:t>Add </a:t>
            </a:r>
            <a:r>
              <a:rPr lang="en-US" i="1" dirty="0"/>
              <a:t>aged days </a:t>
            </a:r>
            <a:r>
              <a:rPr lang="en-US" dirty="0"/>
              <a:t>to “Saved Recipe” to show how long the recipe has been saved</a:t>
            </a:r>
          </a:p>
          <a:p>
            <a:r>
              <a:rPr lang="en-US" dirty="0"/>
              <a:t>Keep Navbar in place when user scrolls </a:t>
            </a:r>
          </a:p>
          <a:p>
            <a:r>
              <a:rPr lang="en-US" dirty="0"/>
              <a:t>Reverse “Saved Recipe” in local storage to show most recent first</a:t>
            </a:r>
          </a:p>
          <a:p>
            <a:r>
              <a:rPr lang="en-US" dirty="0"/>
              <a:t>Only display recipe elements when they contain data</a:t>
            </a:r>
          </a:p>
          <a:p>
            <a:r>
              <a:rPr lang="en-US" dirty="0"/>
              <a:t>Standardize recipe cook time</a:t>
            </a:r>
          </a:p>
          <a:p>
            <a:r>
              <a:rPr lang="en-US" dirty="0"/>
              <a:t>Examine </a:t>
            </a:r>
            <a:r>
              <a:rPr lang="en-US" dirty="0" err="1"/>
              <a:t>Edamam</a:t>
            </a:r>
            <a:r>
              <a:rPr lang="en-US" dirty="0"/>
              <a:t> documentation to resolve Cal/</a:t>
            </a:r>
            <a:r>
              <a:rPr lang="en-US" dirty="0" err="1"/>
              <a:t>kCal</a:t>
            </a:r>
            <a:r>
              <a:rPr lang="en-US" dirty="0"/>
              <a:t> results </a:t>
            </a:r>
          </a:p>
          <a:p>
            <a:r>
              <a:rPr lang="en-US" dirty="0"/>
              <a:t>Add Spanish filter to “Additional Criteria</a:t>
            </a:r>
          </a:p>
          <a:p>
            <a:endParaRPr lang="en-US" dirty="0"/>
          </a:p>
        </p:txBody>
      </p:sp>
    </p:spTree>
    <p:extLst>
      <p:ext uri="{BB962C8B-B14F-4D97-AF65-F5344CB8AC3E}">
        <p14:creationId xmlns:p14="http://schemas.microsoft.com/office/powerpoint/2010/main" val="402191153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TotalTime>
  <Words>851</Words>
  <Application>Microsoft Office PowerPoint</Application>
  <PresentationFormat>Widescreen</PresentationFormat>
  <Paragraphs>106</Paragraphs>
  <Slides>10</Slides>
  <Notes>8</Notes>
  <HiddenSlides>0</HiddenSlides>
  <MMClips>1</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Rockwell</vt:lpstr>
      <vt:lpstr>Rockwell Condensed</vt:lpstr>
      <vt:lpstr>Wingdings</vt:lpstr>
      <vt:lpstr>Wood Type</vt:lpstr>
      <vt:lpstr>Ma! where’s the meatloaf? The Recipe Generator</vt:lpstr>
      <vt:lpstr>Why a Recipe generator?</vt:lpstr>
      <vt:lpstr>Why a Recipe generator?</vt:lpstr>
      <vt:lpstr>Concept</vt:lpstr>
      <vt:lpstr>Concept</vt:lpstr>
      <vt:lpstr>Challenges</vt:lpstr>
      <vt:lpstr>Success</vt:lpstr>
      <vt:lpstr>DEmo</vt:lpstr>
      <vt:lpstr>What’s in the icebox?</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 where’s the meatloaf? The Recipe Generator</dc:title>
  <dc:creator>Brian Harvey</dc:creator>
  <cp:lastModifiedBy>Brian Harvey</cp:lastModifiedBy>
  <cp:revision>9</cp:revision>
  <dcterms:created xsi:type="dcterms:W3CDTF">2020-07-10T21:20:48Z</dcterms:created>
  <dcterms:modified xsi:type="dcterms:W3CDTF">2020-07-10T22:48:20Z</dcterms:modified>
</cp:coreProperties>
</file>