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9463-56A0-4642-A01D-A9D57C1E5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BBB28-97A0-41C6-AC70-526D8C666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74FF3-3B69-4510-88DD-5F3BC046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3F34-4449-4A93-A910-7600FB073D7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5095-E18E-4636-A397-EB3A4CE6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AD70-8430-4804-AE1A-F926E20C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8CD-BC4D-42A0-9C62-28AE28C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8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9D81-E309-4117-A27C-D584908E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44FDF-57A9-4FD3-BAB3-E8C1E7C9E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626A6-DFE9-4AD9-85B5-1EFA3FBC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3F34-4449-4A93-A910-7600FB073D7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E498F-06A0-41A3-96B7-236EBDAA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01D98-F512-455E-B5E8-6DB7A81F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8CD-BC4D-42A0-9C62-28AE28C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3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748F5-002D-4354-87BA-EA1F29103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8E058-5218-4E57-904A-EF1F81248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22495-D468-427B-B6F7-2427EFC0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3F34-4449-4A93-A910-7600FB073D7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748A1-52C4-44FB-B30F-0C9CBFA4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B0770-55B6-4010-BC23-43E31015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8CD-BC4D-42A0-9C62-28AE28C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7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D909-4AA2-4DD0-A699-46D8B94A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BE65F-8408-4C2B-B929-4139BD5B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7DE02-AEF1-4119-9BC3-9F1E2F45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3F34-4449-4A93-A910-7600FB073D7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6C94A-B702-4256-9B1E-1F6D2079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9C6C5-0470-4FF7-8D98-0DEDBC89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8CD-BC4D-42A0-9C62-28AE28C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2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CFE0-8780-4C19-85C3-A07BFE55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A490A-CAA8-4F1B-8F7B-57C286D3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B4972-B115-4431-B060-78121E4A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3F34-4449-4A93-A910-7600FB073D7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2DA40-A793-49CE-962E-AD88B7B5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CAC0-38D5-4777-B38E-E773B3A0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8CD-BC4D-42A0-9C62-28AE28C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035C-D6CA-4620-BF15-7684817D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DEBF-CD53-4013-A803-18081F24B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CEA02-42D6-4BA5-819B-D3FC16215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A0827-576C-4CB5-957C-F399A17D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3F34-4449-4A93-A910-7600FB073D7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E6C47-549B-4CB6-9E41-CDEF5616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7D988-DC02-4238-9E04-7E25A0D7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8CD-BC4D-42A0-9C62-28AE28C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7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45CD-8AC0-4501-8852-AFC929F9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07CDC-4D64-49D4-B1FF-FD3BE1598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1C816-E58F-4FB3-BAD6-74FAB7E3A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0A5B-5982-4046-A28B-CC7A1A27F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9FE9C-8A00-43CA-98B1-90C0AC635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C513B-026A-4336-ACCB-EE4A4495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3F34-4449-4A93-A910-7600FB073D7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A3156-2744-4B5F-98B8-2A6025C9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CA63D-9DC1-4F0F-A266-17BBB422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8CD-BC4D-42A0-9C62-28AE28C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6AC4-770F-4F71-902E-926B1A82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A033D-D142-4F14-9688-F8946C13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3F34-4449-4A93-A910-7600FB073D7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FECC0-2A5A-4742-9936-27C7D7B4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1FDF5-9830-4C07-A02F-3DAAD761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8CD-BC4D-42A0-9C62-28AE28C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786D6-2B54-4970-BCCE-9A7C9FCB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3F34-4449-4A93-A910-7600FB073D7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FD23B-415C-4F51-B155-84F43C49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FFA07-2326-445C-B9B9-B00DA58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8CD-BC4D-42A0-9C62-28AE28C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9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4EA5-806A-4EFD-8408-4419648E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D10-B4D6-42F4-B466-FC72F696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75538-BDC5-407F-A039-CF805BE0E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A507F-4737-4E20-A293-756A04B0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3F34-4449-4A93-A910-7600FB073D7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440FB-1432-498E-8F18-BFAD260F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649CE-70E9-40A7-B8FC-163A4244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8CD-BC4D-42A0-9C62-28AE28C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B210-9E5F-4B67-8B5A-1402085B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46369-0708-4DCD-8184-46A595417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40D3A-0DAC-48B9-8136-06510C442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D4CFA-A6C4-46E4-ADC0-50A1990C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3F34-4449-4A93-A910-7600FB073D7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FBD24-062F-44D9-9E14-D2BD3CCD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B8026-BC59-49F3-9651-218AAEBD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C8CD-BC4D-42A0-9C62-28AE28C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6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C825D-32AF-4DBF-965F-22C00CDB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D54D3-51E7-461A-9679-27F1E6F93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B9966-4878-4213-B48A-29AC03B92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3F34-4449-4A93-A910-7600FB073D7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5B87-5A18-4198-B65B-0AEE70B7A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A1E9-1206-490D-BF61-B2B2F5C66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EC8CD-BC4D-42A0-9C62-28AE28C2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378CC0-7F95-4A44-9B3B-1C6614BC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07" y="0"/>
            <a:ext cx="9243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4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73D815-3EA8-4756-91E5-9D8B6265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17" y="0"/>
            <a:ext cx="9255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A06FD6-750A-4FD2-B7D0-64C2B033A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77" y="0"/>
            <a:ext cx="9009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2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622B1C-5615-47EC-9717-9AEDAF6A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41" y="0"/>
            <a:ext cx="9183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DE7BB6-69B1-403A-AE34-CF67AB6C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561" y="0"/>
            <a:ext cx="9410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4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29B211-4091-4B76-B67C-CB6E1545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64" y="0"/>
            <a:ext cx="8040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6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78C286-A592-4481-B61F-D8657FA2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53" y="0"/>
            <a:ext cx="8534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8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landon Casey</dc:creator>
  <cp:lastModifiedBy>landon Casey</cp:lastModifiedBy>
  <cp:revision>1</cp:revision>
  <dcterms:created xsi:type="dcterms:W3CDTF">2019-02-20T23:11:04Z</dcterms:created>
  <dcterms:modified xsi:type="dcterms:W3CDTF">2019-02-20T23:13:33Z</dcterms:modified>
</cp:coreProperties>
</file>