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8"/>
  </p:notesMasterIdLst>
  <p:sldIdLst>
    <p:sldId id="278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F3B2-3797-4422-A0B3-323E6B3AC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04E79-FD08-4374-8E33-E5FFD370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924F-BA1D-496A-9E1C-9E89453B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CD58-D779-4F68-BCA6-D66AA5CC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0AA5-7A4D-4A51-928C-F88D39A2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3E7B-AE39-47CA-8E4A-3C87A891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AC20C-84D9-4657-B01B-076B5843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5C0E-6220-4299-8675-FC2C854F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DD3A-8FA6-48B3-B65A-50AC15C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4CFB-9638-435C-B141-E0AF437E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54A69-E968-4F91-9163-A7425AEB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805CA-C92A-4293-87B7-9D1869CD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57C0-ECAC-40BF-97C1-19D9E65F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CE00-72C7-4FE0-9892-CB1B9A23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2400-7A32-408C-A3C8-D37FD7E3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28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D8DC-0A85-4DFB-963B-2C870F32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899C-F034-4F09-8121-9607EDDA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67E5-7B0B-4072-B366-213CC45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6D3F-8C41-4078-A01E-D1B62991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4A08-73E2-4185-8E96-6E1BBDA7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7FB7-D7F0-40D4-B05F-265CF3C4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CCBB-4FBC-4075-BFD1-F4ADD4E2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6901-8A97-4E6A-9FF7-2977158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924F-B84D-4BF0-8466-13E64DB9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4140-8415-4ACB-8E68-09FFCA3A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FBC-D9F2-40BF-AC99-ADE081A3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2042-55E4-4D05-99FB-7EE76059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CD9-DD25-48D0-A060-E2242E22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EC78-3215-4DCE-82BB-E104A1F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4B77-926F-45A0-B47B-226BCA1A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B5D3-ADD5-4FC6-BF8C-1BE9A7CB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3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A9D1-102A-404F-8C65-192ADBAB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5F61-E2D6-464B-A79C-FF49744D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DC89-454A-4AC0-BD12-546700D7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838C5-3C10-4C49-8A55-C8B02D2A7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7AA3F-5714-4FC5-9FBE-9B8ECD902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71283-F3A6-4241-8E9B-9F6D0452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42942-D8BC-4C21-9CB5-6B9781CD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0A2FB-53F7-4F44-B623-D4F31A4E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0896-23BC-4B95-AC99-51B71FD4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F71A-7E81-438D-891E-0248F3C2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83A18-124A-4DFF-A334-8C3D368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D7423-11D4-4EFE-B906-4F82266F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9156E-6802-421A-B808-AB5742E9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EDD87-8130-41A0-B6E1-0B7E1D08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5118-7B0F-457B-88A5-B740D05A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BC1-8DC9-4ED5-88A3-FCD09EA0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BC83-D631-400E-967D-D28DAAFB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1491D-10A6-43A2-8901-1C5D6286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ECC2-0FCB-471B-A371-2CD84E01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17FC-6623-44E9-A262-5C9A754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BDF37-5CBE-4D37-932A-3252D9CC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638B-1F55-4231-93DB-FE9CE07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F46B-1F6B-406F-B7C7-713043860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0BF3-FFD9-4389-980D-8E571E0C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9EA7-1F08-4549-901A-8A53D8A5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45A1-6587-42F6-9E90-F0079500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8BB9-2F90-4D34-AC33-169EC8BF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3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1745F-0339-4EB1-B5CB-660E91BF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43E9-3D8E-4A91-81A6-9E127E81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D0E4-0DEE-4105-BAC4-8630638E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9352-1C53-41AA-8368-5A2B438AC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0E46-F3DE-45FF-927F-97094F64A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6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9D4B18-6555-4606-BA43-AB74B98446A5}"/>
              </a:ext>
            </a:extLst>
          </p:cNvPr>
          <p:cNvSpPr/>
          <p:nvPr/>
        </p:nvSpPr>
        <p:spPr>
          <a:xfrm>
            <a:off x="7255914" y="2700067"/>
            <a:ext cx="3367261" cy="24815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2886634"/>
            <a:ext cx="2829803" cy="120739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Real Estate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57" y="4389323"/>
            <a:ext cx="2265023" cy="738487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Charles Bauer, </a:t>
            </a:r>
            <a:r>
              <a:rPr lang="en-US" sz="2300" dirty="0" err="1">
                <a:solidFill>
                  <a:schemeClr val="bg1"/>
                </a:solidFill>
              </a:rPr>
              <a:t>Parth</a:t>
            </a:r>
            <a:r>
              <a:rPr lang="en-US" sz="2300" dirty="0">
                <a:solidFill>
                  <a:schemeClr val="bg1"/>
                </a:solidFill>
              </a:rPr>
              <a:t> Varshney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A6F7-09EE-4277-9616-A093E09D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Phase I: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B334-3DF7-49D5-9BE5-58703FAA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036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F7-09EE-4277-9616-A093E09D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Phase II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B334-3DF7-49D5-9BE5-58703FAA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A4DC6-3D44-4376-BA8E-C354B5527EB7}"/>
              </a:ext>
            </a:extLst>
          </p:cNvPr>
          <p:cNvCxnSpPr/>
          <p:nvPr/>
        </p:nvCxnSpPr>
        <p:spPr>
          <a:xfrm>
            <a:off x="4419600" y="0"/>
            <a:ext cx="0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Real Estate Economics</vt:lpstr>
      <vt:lpstr>Phase I: Datasets</vt:lpstr>
      <vt:lpstr>Phase II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Economics</dc:title>
  <dc:creator>Bauer, Charles W</dc:creator>
  <cp:lastModifiedBy>Bauer, Charles W</cp:lastModifiedBy>
  <cp:revision>1</cp:revision>
  <dcterms:created xsi:type="dcterms:W3CDTF">2021-11-11T22:24:22Z</dcterms:created>
  <dcterms:modified xsi:type="dcterms:W3CDTF">2021-11-11T22:31:47Z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