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7" autoAdjust="0"/>
    <p:restoredTop sz="94673" autoAdjust="0"/>
  </p:normalViewPr>
  <p:slideViewPr>
    <p:cSldViewPr snapToGrid="0" snapToObjects="1">
      <p:cViewPr varScale="1">
        <p:scale>
          <a:sx n="130" d="100"/>
          <a:sy n="130" d="100"/>
        </p:scale>
        <p:origin x="200" y="7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rgbClr val="A50034"/>
          </a:solidFill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Hello</a:t>
            </a:r>
            <a:r>
              <a:rPr lang="en-US">
                <a:solidFill>
                  <a:schemeClr val="accent6"/>
                </a:solidFill>
              </a:rPr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05176"/>
            <a:ext cx="9144000" cy="1021556"/>
          </a:xfrm>
          <a:solidFill>
            <a:schemeClr val="accent1"/>
          </a:solidFill>
        </p:spPr>
        <p:txBody>
          <a:bodyPr/>
          <a:lstStyle/>
          <a:p>
            <a:pPr marL="635000"/>
            <a:r>
              <a:rPr lang="en-US" dirty="0">
                <a:solidFill>
                  <a:schemeClr val="accent6"/>
                </a:solidFill>
              </a:rP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solidFill>
            <a:srgbClr val="A50034"/>
          </a:solidFill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Some content on </a:t>
            </a:r>
            <a:r>
              <a:rPr lang="en-US">
                <a:solidFill>
                  <a:schemeClr val="accent6"/>
                </a:solidFill>
              </a:rPr>
              <a:t>the left.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pman">
      <a:dk1>
        <a:srgbClr val="231F20"/>
      </a:dk1>
      <a:lt1>
        <a:srgbClr val="FFFFFF"/>
      </a:lt1>
      <a:dk2>
        <a:srgbClr val="19232D"/>
      </a:dk2>
      <a:lt2>
        <a:srgbClr val="E6D8BB"/>
      </a:lt2>
      <a:accent1>
        <a:srgbClr val="A50034"/>
      </a:accent1>
      <a:accent2>
        <a:srgbClr val="00966C"/>
      </a:accent2>
      <a:accent3>
        <a:srgbClr val="6E6159"/>
      </a:accent3>
      <a:accent4>
        <a:srgbClr val="DDCBA3"/>
      </a:accent4>
      <a:accent5>
        <a:srgbClr val="B7B1AC"/>
      </a:accent5>
      <a:accent6>
        <a:srgbClr val="EEE5D2"/>
      </a:accent6>
      <a:hlink>
        <a:srgbClr val="467886"/>
      </a:hlink>
      <a:folHlink>
        <a:srgbClr val="96607D"/>
      </a:folHlink>
    </a:clrScheme>
    <a:fontScheme name="Chapman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Futura Bold</vt:lpstr>
      <vt:lpstr>Futura Medium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Girard, Christopher</cp:lastModifiedBy>
  <cp:revision>7</cp:revision>
  <dcterms:created xsi:type="dcterms:W3CDTF">2017-06-05T14:10:58Z</dcterms:created>
  <dcterms:modified xsi:type="dcterms:W3CDTF">2024-01-17T20:26:15Z</dcterms:modified>
</cp:coreProperties>
</file>