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5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confere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confere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confere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H:\confere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'동일 빌딩'!$B$1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빌딩'!$A$2:$A$7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빌딩'!$B$2:$B$7</c:f>
              <c:numCache>
                <c:formatCode>General</c:formatCode>
                <c:ptCount val="6"/>
                <c:pt idx="0">
                  <c:v>66.5</c:v>
                </c:pt>
                <c:pt idx="1">
                  <c:v>70.166666666666671</c:v>
                </c:pt>
                <c:pt idx="2">
                  <c:v>84.533333333333331</c:v>
                </c:pt>
                <c:pt idx="3">
                  <c:v>148.4</c:v>
                </c:pt>
                <c:pt idx="4">
                  <c:v>141.19999999999999</c:v>
                </c:pt>
                <c:pt idx="5">
                  <c:v>125.83333333333333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E-4131-BC4C-657F3765B525}"/>
            </c:ext>
          </c:extLst>
        </c:ser>
        <c:ser>
          <c:idx val="1"/>
          <c:order val="1"/>
          <c:tx>
            <c:strRef>
              <c:f>'동일 빌딩'!$C$1</c:f>
              <c:strCache>
                <c:ptCount val="1"/>
                <c:pt idx="0">
                  <c:v>Housewife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빌딩'!$A$2:$A$7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빌딩'!$C$2:$C$7</c:f>
              <c:numCache>
                <c:formatCode>General</c:formatCode>
                <c:ptCount val="6"/>
                <c:pt idx="0">
                  <c:v>144.43333333333334</c:v>
                </c:pt>
                <c:pt idx="1">
                  <c:v>109.9</c:v>
                </c:pt>
                <c:pt idx="2">
                  <c:v>80</c:v>
                </c:pt>
                <c:pt idx="3">
                  <c:v>55.466666666666669</c:v>
                </c:pt>
                <c:pt idx="4">
                  <c:v>57.633333333333333</c:v>
                </c:pt>
                <c:pt idx="5">
                  <c:v>86.933333333333337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DE-4131-BC4C-657F3765B525}"/>
            </c:ext>
          </c:extLst>
        </c:ser>
        <c:ser>
          <c:idx val="2"/>
          <c:order val="2"/>
          <c:tx>
            <c:strRef>
              <c:f>'동일 빌딩'!$D$1</c:f>
              <c:strCache>
                <c:ptCount val="1"/>
                <c:pt idx="0">
                  <c:v>Construction worker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빌딩'!$A$2:$A$7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빌딩'!$D$2:$D$7</c:f>
              <c:numCache>
                <c:formatCode>General</c:formatCode>
                <c:ptCount val="6"/>
                <c:pt idx="0">
                  <c:v>68.766666666666666</c:v>
                </c:pt>
                <c:pt idx="1">
                  <c:v>107.5</c:v>
                </c:pt>
                <c:pt idx="2">
                  <c:v>125.1</c:v>
                </c:pt>
                <c:pt idx="3">
                  <c:v>77.099999999999994</c:v>
                </c:pt>
                <c:pt idx="4">
                  <c:v>69.733333333333334</c:v>
                </c:pt>
                <c:pt idx="5">
                  <c:v>66.033333333333331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DE-4131-BC4C-657F3765B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5086176"/>
        <c:axId val="1443608896"/>
      </c:barChart>
      <c:catAx>
        <c:axId val="144508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3608896"/>
        <c:crosses val="autoZero"/>
        <c:auto val="1"/>
        <c:lblAlgn val="ctr"/>
        <c:lblOffset val="100"/>
        <c:noMultiLvlLbl val="0"/>
      </c:catAx>
      <c:valAx>
        <c:axId val="1443608896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08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'동일 빌딩'!$C$41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빌딩'!$B$42:$B$47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빌딩'!$C$42:$C$47</c:f>
              <c:numCache>
                <c:formatCode>General</c:formatCode>
                <c:ptCount val="6"/>
                <c:pt idx="0">
                  <c:v>29.5</c:v>
                </c:pt>
                <c:pt idx="1">
                  <c:v>31.7</c:v>
                </c:pt>
                <c:pt idx="2">
                  <c:v>43.7</c:v>
                </c:pt>
                <c:pt idx="3">
                  <c:v>81.833333333333329</c:v>
                </c:pt>
                <c:pt idx="4">
                  <c:v>78.3</c:v>
                </c:pt>
                <c:pt idx="5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6E-43B7-BF8C-421316970B1C}"/>
            </c:ext>
          </c:extLst>
        </c:ser>
        <c:ser>
          <c:idx val="1"/>
          <c:order val="1"/>
          <c:tx>
            <c:strRef>
              <c:f>'동일 빌딩'!$D$41</c:f>
              <c:strCache>
                <c:ptCount val="1"/>
                <c:pt idx="0">
                  <c:v>Housewife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빌딩'!$B$42:$B$47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빌딩'!$D$42:$D$47</c:f>
              <c:numCache>
                <c:formatCode>General</c:formatCode>
                <c:ptCount val="6"/>
                <c:pt idx="0">
                  <c:v>182.2</c:v>
                </c:pt>
                <c:pt idx="1">
                  <c:v>140.03333333333333</c:v>
                </c:pt>
                <c:pt idx="2">
                  <c:v>97.533333333333331</c:v>
                </c:pt>
                <c:pt idx="3">
                  <c:v>80.933333333333337</c:v>
                </c:pt>
                <c:pt idx="4">
                  <c:v>89.9</c:v>
                </c:pt>
                <c:pt idx="5">
                  <c:v>135.36666666666667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6E-43B7-BF8C-421316970B1C}"/>
            </c:ext>
          </c:extLst>
        </c:ser>
        <c:ser>
          <c:idx val="2"/>
          <c:order val="2"/>
          <c:tx>
            <c:strRef>
              <c:f>'동일 빌딩'!$E$41</c:f>
              <c:strCache>
                <c:ptCount val="1"/>
                <c:pt idx="0">
                  <c:v>Construction worker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빌딩'!$B$42:$B$47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빌딩'!$E$42:$E$47</c:f>
              <c:numCache>
                <c:formatCode>General</c:formatCode>
                <c:ptCount val="6"/>
                <c:pt idx="0">
                  <c:v>64.966666666666669</c:v>
                </c:pt>
                <c:pt idx="1">
                  <c:v>107.96666666666667</c:v>
                </c:pt>
                <c:pt idx="2">
                  <c:v>136.4</c:v>
                </c:pt>
                <c:pt idx="3">
                  <c:v>131.03333333333333</c:v>
                </c:pt>
                <c:pt idx="4">
                  <c:v>105.03333333333333</c:v>
                </c:pt>
                <c:pt idx="5">
                  <c:v>81.766666666666666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6E-43B7-BF8C-421316970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7931808"/>
        <c:axId val="989849440"/>
      </c:barChart>
      <c:catAx>
        <c:axId val="127793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9849440"/>
        <c:crosses val="autoZero"/>
        <c:auto val="1"/>
        <c:lblAlgn val="ctr"/>
        <c:lblOffset val="100"/>
        <c:noMultiLvlLbl val="0"/>
      </c:catAx>
      <c:valAx>
        <c:axId val="98984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793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'동일 빌딩'!$G$1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빌딩'!$F$2:$F$7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빌딩'!$G$2:$G$7</c:f>
              <c:numCache>
                <c:formatCode>General</c:formatCode>
                <c:ptCount val="6"/>
                <c:pt idx="0">
                  <c:v>82.166666666666671</c:v>
                </c:pt>
                <c:pt idx="1">
                  <c:v>80.533333330000005</c:v>
                </c:pt>
                <c:pt idx="2">
                  <c:v>100.36666666666666</c:v>
                </c:pt>
                <c:pt idx="3">
                  <c:v>152.53333333333333</c:v>
                </c:pt>
                <c:pt idx="4">
                  <c:v>149.56666666666666</c:v>
                </c:pt>
                <c:pt idx="5">
                  <c:v>142.16666666666666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3-4A61-9482-EF0C03244388}"/>
            </c:ext>
          </c:extLst>
        </c:ser>
        <c:ser>
          <c:idx val="1"/>
          <c:order val="1"/>
          <c:tx>
            <c:strRef>
              <c:f>'동일 빌딩'!$H$1</c:f>
              <c:strCache>
                <c:ptCount val="1"/>
                <c:pt idx="0">
                  <c:v>Housewife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빌딩'!$F$2:$F$7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빌딩'!$H$2:$H$7</c:f>
              <c:numCache>
                <c:formatCode>General</c:formatCode>
                <c:ptCount val="6"/>
                <c:pt idx="0">
                  <c:v>160.03333333333333</c:v>
                </c:pt>
                <c:pt idx="1">
                  <c:v>138.5</c:v>
                </c:pt>
                <c:pt idx="2">
                  <c:v>95.4</c:v>
                </c:pt>
                <c:pt idx="3">
                  <c:v>65.099999999999994</c:v>
                </c:pt>
                <c:pt idx="4">
                  <c:v>82.8</c:v>
                </c:pt>
                <c:pt idx="5">
                  <c:v>112.2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43-4A61-9482-EF0C03244388}"/>
            </c:ext>
          </c:extLst>
        </c:ser>
        <c:ser>
          <c:idx val="2"/>
          <c:order val="2"/>
          <c:tx>
            <c:strRef>
              <c:f>'동일 빌딩'!$I$1</c:f>
              <c:strCache>
                <c:ptCount val="1"/>
                <c:pt idx="0">
                  <c:v>Construction worker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빌딩'!$F$2:$F$7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빌딩'!$I$2:$I$7</c:f>
              <c:numCache>
                <c:formatCode>General</c:formatCode>
                <c:ptCount val="6"/>
                <c:pt idx="0">
                  <c:v>85.466666666666669</c:v>
                </c:pt>
                <c:pt idx="1">
                  <c:v>116.83333330000001</c:v>
                </c:pt>
                <c:pt idx="2">
                  <c:v>136.19999999999999</c:v>
                </c:pt>
                <c:pt idx="3">
                  <c:v>111.43333333333334</c:v>
                </c:pt>
                <c:pt idx="4">
                  <c:v>101.53333333333333</c:v>
                </c:pt>
                <c:pt idx="5">
                  <c:v>82.266666666666666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43-4A61-9482-EF0C03244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5706048"/>
        <c:axId val="1222245792"/>
      </c:barChart>
      <c:catAx>
        <c:axId val="135570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2245792"/>
        <c:crosses val="autoZero"/>
        <c:auto val="1"/>
        <c:lblAlgn val="ctr"/>
        <c:lblOffset val="100"/>
        <c:noMultiLvlLbl val="0"/>
      </c:catAx>
      <c:valAx>
        <c:axId val="122224579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570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'동일 빌딩'!$L$1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빌딩'!$K$2:$K$7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빌딩'!$L$2:$L$7</c:f>
              <c:numCache>
                <c:formatCode>General</c:formatCode>
                <c:ptCount val="6"/>
                <c:pt idx="0">
                  <c:v>95.6</c:v>
                </c:pt>
                <c:pt idx="1">
                  <c:v>85.266666666666666</c:v>
                </c:pt>
                <c:pt idx="2">
                  <c:v>101.46666666666667</c:v>
                </c:pt>
                <c:pt idx="3">
                  <c:v>152.9</c:v>
                </c:pt>
                <c:pt idx="4">
                  <c:v>151.4</c:v>
                </c:pt>
                <c:pt idx="5">
                  <c:v>146.26666666666668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9-41AA-9A47-C538354E5139}"/>
            </c:ext>
          </c:extLst>
        </c:ser>
        <c:ser>
          <c:idx val="1"/>
          <c:order val="1"/>
          <c:tx>
            <c:strRef>
              <c:f>'동일 빌딩'!$M$1</c:f>
              <c:strCache>
                <c:ptCount val="1"/>
                <c:pt idx="0">
                  <c:v>Housewife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빌딩'!$K$2:$K$7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빌딩'!$M$2:$M$7</c:f>
              <c:numCache>
                <c:formatCode>General</c:formatCode>
                <c:ptCount val="6"/>
                <c:pt idx="0">
                  <c:v>159.1</c:v>
                </c:pt>
                <c:pt idx="1">
                  <c:v>137.86666666666667</c:v>
                </c:pt>
                <c:pt idx="2">
                  <c:v>102.16666666666667</c:v>
                </c:pt>
                <c:pt idx="3">
                  <c:v>93.066666666666663</c:v>
                </c:pt>
                <c:pt idx="4">
                  <c:v>96.566666666666663</c:v>
                </c:pt>
                <c:pt idx="5">
                  <c:v>116.8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99-41AA-9A47-C538354E5139}"/>
            </c:ext>
          </c:extLst>
        </c:ser>
        <c:ser>
          <c:idx val="2"/>
          <c:order val="2"/>
          <c:tx>
            <c:strRef>
              <c:f>'동일 빌딩'!$N$1</c:f>
              <c:strCache>
                <c:ptCount val="1"/>
                <c:pt idx="0">
                  <c:v>Construction worker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'동일 빌딩'!$K$2:$K$7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</c:numCache>
            </c:numRef>
          </c:cat>
          <c:val>
            <c:numRef>
              <c:f>'동일 빌딩'!$N$2:$N$7</c:f>
              <c:numCache>
                <c:formatCode>General</c:formatCode>
                <c:ptCount val="6"/>
                <c:pt idx="0">
                  <c:v>91.63333333333334</c:v>
                </c:pt>
                <c:pt idx="1">
                  <c:v>122.63333333333334</c:v>
                </c:pt>
                <c:pt idx="2">
                  <c:v>135.46666666666667</c:v>
                </c:pt>
                <c:pt idx="3">
                  <c:v>118.9</c:v>
                </c:pt>
                <c:pt idx="4">
                  <c:v>109.6</c:v>
                </c:pt>
                <c:pt idx="5">
                  <c:v>102.16666666666667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99-41AA-9A47-C538354E5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5877504"/>
        <c:axId val="1058509120"/>
      </c:barChart>
      <c:catAx>
        <c:axId val="122587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8509120"/>
        <c:crosses val="autoZero"/>
        <c:auto val="1"/>
        <c:lblAlgn val="ctr"/>
        <c:lblOffset val="100"/>
        <c:noMultiLvlLbl val="0"/>
      </c:catAx>
      <c:valAx>
        <c:axId val="1058509120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587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901FB-8C5F-4C10-B880-9087ACBCF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51A785-B972-45E0-AEDA-CA92EBB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371C0-E875-4180-AA8C-014CEBEE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8DA4B-1D1C-4FB4-BAB8-7683A759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D82C5-6227-4ED4-B797-1875FD43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3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2769C-8CD1-41A1-A1EF-26BC66B6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48355-7438-4AF3-AFE3-63A67AB3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83323-90D2-4F3D-8234-E9EA696A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53C4F-7F8B-4DC2-A184-07D1915C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CCE1B-4B77-4496-BBA1-6442485E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98916-19BD-4897-A173-6DC07DBE3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2DB91-471A-4052-BEC6-3A84FBD1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00DB0-64DB-4477-8A21-D230004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63F9F-0292-469E-B1E4-932F698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5F9A8-163B-48AA-8DF0-8F8B427A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C4ABC-D5B1-4637-A584-9DBC3054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CB9C6-C82D-4649-91D6-EC87D86B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B717-ADE7-45B8-B08B-C0BE0A7B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B67D4-A22F-4B35-8FED-8DCBF68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A13DB-34FD-46D9-8723-41818AD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4E73F-7FDD-4A82-ACF5-F1F6EFBC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00C01-3E46-4871-AF23-431EA619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3F0F6-C62F-44D5-B95F-21BE71D3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38ADC-7214-46AB-8239-931988D8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21201-A35B-40B7-9002-0B9E1D2A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2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73330-5E07-4724-B581-757B6E5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65B7C-615B-49C2-8038-0B90296D6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0CB0E-4768-4AF5-A319-73E820C2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5351A-1E5E-4651-978F-C970F4EF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C8CBEF-FFF3-4227-B9C8-7B4A6FE5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C8302-0F0C-43F5-B446-2932224E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5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7734E-4DF7-4490-B30E-BF3BDFC0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B025F-D985-4E14-BF4C-F30BA8A87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B06CD-998F-419A-A425-C21E503BC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C298E-6418-4447-96D8-ACE2B423B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65C3A1-8C8F-4885-8218-5608ABF0D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DE80E6-A3F6-49A2-A10B-E2999FB4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49DF9B-9766-47B3-BF26-33030C91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75F1AA-6189-4566-8E9D-C2D168D7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0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0D90A-827B-4A74-BDA8-DE1DA22D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E6C87-2E89-4FF6-A833-CF4537C5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CFF7B-6E51-44EC-B3A7-21BB0511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2D1D0B-5A1C-4A12-AA4F-661F8CC7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E036C7-0A3A-431B-8261-9EC27696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DC34C-DBE6-40BD-86B3-B0B24B55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2231A-2642-4689-A5F6-033061AE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1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1E556-B403-4A01-AF77-7B8C59C1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13A19-5929-4903-8CD6-1CAD47BFC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723DC-05E0-47AC-9399-E729EC8A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F03B9-2774-4BAB-BBE0-13CC88A6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E3E25-B219-4AB8-BF0B-09672ABC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64216-50FA-4452-977F-27BA7C05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888-0C1F-409E-849C-BB1278C0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703D46-5898-47E6-B223-654B44FF3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AEF02-FD35-49EF-87F1-DA96BFF4C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B6776-7C72-4BC9-9AB2-48F38718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C7A0E-05D7-4859-BF26-00BB4CA3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49063-F1E0-48A6-9844-DDC04D1D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5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8F730-33A7-4FB9-904F-EACE51A4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9F7E-4134-4939-878F-3A9E84C96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37CAD-BF29-4D48-A93D-3FFA4B3E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B36B-2262-4DEB-9256-7E969A0FF9E7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24B6F-60C8-4869-BBC4-24E6CA9A5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C7D5F-217A-4B50-8CE2-E8AB440A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1EC9-1B6C-48A7-9FAB-77B4C1E5A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4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3D31C74-5435-47EC-9E1D-D5E933A2AC4A}"/>
              </a:ext>
            </a:extLst>
          </p:cNvPr>
          <p:cNvGraphicFramePr>
            <a:graphicFrameLocks/>
          </p:cNvGraphicFramePr>
          <p:nvPr/>
        </p:nvGraphicFramePr>
        <p:xfrm>
          <a:off x="3822700" y="2054225"/>
          <a:ext cx="4546600" cy="274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660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DCDC3D9-EF9F-4826-A7D1-4B378E1A6A59}"/>
              </a:ext>
            </a:extLst>
          </p:cNvPr>
          <p:cNvGraphicFramePr>
            <a:graphicFrameLocks/>
          </p:cNvGraphicFramePr>
          <p:nvPr/>
        </p:nvGraphicFramePr>
        <p:xfrm>
          <a:off x="3886200" y="20193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48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8ACFF7E8-08F8-47B6-ACEE-3065C6A068C0}"/>
              </a:ext>
            </a:extLst>
          </p:cNvPr>
          <p:cNvGraphicFramePr>
            <a:graphicFrameLocks/>
          </p:cNvGraphicFramePr>
          <p:nvPr/>
        </p:nvGraphicFramePr>
        <p:xfrm>
          <a:off x="3810000" y="2058987"/>
          <a:ext cx="4572000" cy="274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16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DB18901-6F9E-4A8C-AB01-665BB321AEDA}"/>
              </a:ext>
            </a:extLst>
          </p:cNvPr>
          <p:cNvGraphicFramePr>
            <a:graphicFrameLocks/>
          </p:cNvGraphicFramePr>
          <p:nvPr/>
        </p:nvGraphicFramePr>
        <p:xfrm>
          <a:off x="3822700" y="2060575"/>
          <a:ext cx="4546600" cy="273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291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LyooChang Hyun</dc:creator>
  <cp:lastModifiedBy>LyooChang Hyun</cp:lastModifiedBy>
  <cp:revision>1</cp:revision>
  <dcterms:created xsi:type="dcterms:W3CDTF">2020-03-28T06:54:15Z</dcterms:created>
  <dcterms:modified xsi:type="dcterms:W3CDTF">2020-03-28T06:54:54Z</dcterms:modified>
</cp:coreProperties>
</file>