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14939963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gJinho" initials="J" lastIdx="2" clrIdx="0">
    <p:extLst>
      <p:ext uri="{19B8F6BF-5375-455C-9EA6-DF929625EA0E}">
        <p15:presenceInfo xmlns:p15="http://schemas.microsoft.com/office/powerpoint/2012/main" userId="JungJinh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105" autoAdjust="0"/>
  </p:normalViewPr>
  <p:slideViewPr>
    <p:cSldViewPr snapToGrid="0">
      <p:cViewPr varScale="1">
        <p:scale>
          <a:sx n="82" d="100"/>
          <a:sy n="82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30C93-F0C9-4A1C-8BA3-AF10D8362C69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1143000"/>
            <a:ext cx="4800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4A5E8-753D-450D-B324-ED09AB735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150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2749" rtl="0" eaLnBrk="1" latinLnBrk="1" hangingPunct="1">
      <a:defRPr sz="1382" kern="1200">
        <a:solidFill>
          <a:schemeClr val="tx1"/>
        </a:solidFill>
        <a:latin typeface="+mn-lt"/>
        <a:ea typeface="+mn-ea"/>
        <a:cs typeface="+mn-cs"/>
      </a:defRPr>
    </a:lvl1pPr>
    <a:lvl2pPr marL="526374" algn="l" defTabSz="1052749" rtl="0" eaLnBrk="1" latinLnBrk="1" hangingPunct="1">
      <a:defRPr sz="1382" kern="1200">
        <a:solidFill>
          <a:schemeClr val="tx1"/>
        </a:solidFill>
        <a:latin typeface="+mn-lt"/>
        <a:ea typeface="+mn-ea"/>
        <a:cs typeface="+mn-cs"/>
      </a:defRPr>
    </a:lvl2pPr>
    <a:lvl3pPr marL="1052749" algn="l" defTabSz="1052749" rtl="0" eaLnBrk="1" latinLnBrk="1" hangingPunct="1">
      <a:defRPr sz="1382" kern="1200">
        <a:solidFill>
          <a:schemeClr val="tx1"/>
        </a:solidFill>
        <a:latin typeface="+mn-lt"/>
        <a:ea typeface="+mn-ea"/>
        <a:cs typeface="+mn-cs"/>
      </a:defRPr>
    </a:lvl3pPr>
    <a:lvl4pPr marL="1579123" algn="l" defTabSz="1052749" rtl="0" eaLnBrk="1" latinLnBrk="1" hangingPunct="1">
      <a:defRPr sz="1382" kern="1200">
        <a:solidFill>
          <a:schemeClr val="tx1"/>
        </a:solidFill>
        <a:latin typeface="+mn-lt"/>
        <a:ea typeface="+mn-ea"/>
        <a:cs typeface="+mn-cs"/>
      </a:defRPr>
    </a:lvl4pPr>
    <a:lvl5pPr marL="2105497" algn="l" defTabSz="1052749" rtl="0" eaLnBrk="1" latinLnBrk="1" hangingPunct="1">
      <a:defRPr sz="1382" kern="1200">
        <a:solidFill>
          <a:schemeClr val="tx1"/>
        </a:solidFill>
        <a:latin typeface="+mn-lt"/>
        <a:ea typeface="+mn-ea"/>
        <a:cs typeface="+mn-cs"/>
      </a:defRPr>
    </a:lvl5pPr>
    <a:lvl6pPr marL="2631872" algn="l" defTabSz="1052749" rtl="0" eaLnBrk="1" latinLnBrk="1" hangingPunct="1">
      <a:defRPr sz="1382" kern="1200">
        <a:solidFill>
          <a:schemeClr val="tx1"/>
        </a:solidFill>
        <a:latin typeface="+mn-lt"/>
        <a:ea typeface="+mn-ea"/>
        <a:cs typeface="+mn-cs"/>
      </a:defRPr>
    </a:lvl6pPr>
    <a:lvl7pPr marL="3158246" algn="l" defTabSz="1052749" rtl="0" eaLnBrk="1" latinLnBrk="1" hangingPunct="1">
      <a:defRPr sz="1382" kern="1200">
        <a:solidFill>
          <a:schemeClr val="tx1"/>
        </a:solidFill>
        <a:latin typeface="+mn-lt"/>
        <a:ea typeface="+mn-ea"/>
        <a:cs typeface="+mn-cs"/>
      </a:defRPr>
    </a:lvl7pPr>
    <a:lvl8pPr marL="3684621" algn="l" defTabSz="1052749" rtl="0" eaLnBrk="1" latinLnBrk="1" hangingPunct="1">
      <a:defRPr sz="1382" kern="1200">
        <a:solidFill>
          <a:schemeClr val="tx1"/>
        </a:solidFill>
        <a:latin typeface="+mn-lt"/>
        <a:ea typeface="+mn-ea"/>
        <a:cs typeface="+mn-cs"/>
      </a:defRPr>
    </a:lvl8pPr>
    <a:lvl9pPr marL="4210995" algn="l" defTabSz="1052749" rtl="0" eaLnBrk="1" latinLnBrk="1" hangingPunct="1">
      <a:defRPr sz="13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28700" y="1143000"/>
            <a:ext cx="48006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Human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</a:p>
          <a:p>
            <a:r>
              <a:rPr lang="en-US" altLang="ko-KR" dirty="0"/>
              <a:t>-One of human’s action</a:t>
            </a:r>
          </a:p>
          <a:p>
            <a:r>
              <a:rPr lang="en-US" altLang="ko-KR" dirty="0"/>
              <a:t>-it describes human action procedure such as wakeup, sleep, in, out, get trash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Various action procedures based on virtual time</a:t>
            </a:r>
          </a:p>
          <a:p>
            <a:r>
              <a:rPr lang="en-US" altLang="ko-KR" dirty="0"/>
              <a:t>-7</a:t>
            </a:r>
            <a:r>
              <a:rPr lang="ko-KR" altLang="en-US" dirty="0"/>
              <a:t>가지의 </a:t>
            </a:r>
            <a:r>
              <a:rPr lang="en-US" altLang="ko-KR" dirty="0"/>
              <a:t>human type(AFF, Student, Housewife , Blue collar, white collar, inoccupation, </a:t>
            </a:r>
            <a:r>
              <a:rPr lang="en-US" altLang="ko-KR" dirty="0" err="1"/>
              <a:t>self_employment</a:t>
            </a:r>
            <a:r>
              <a:rPr lang="en-US" altLang="ko-KR" dirty="0"/>
              <a:t>) </a:t>
            </a:r>
            <a:r>
              <a:rPr lang="ko-KR" altLang="en-US" dirty="0"/>
              <a:t>중에서 </a:t>
            </a:r>
            <a:r>
              <a:rPr lang="en-US" altLang="ko-KR" dirty="0"/>
              <a:t>1</a:t>
            </a:r>
            <a:r>
              <a:rPr lang="ko-KR" altLang="en-US" dirty="0"/>
              <a:t>가지를 지정할 수 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A5E8-753D-450D-B324-ED09AB73514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170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28700" y="1143000"/>
            <a:ext cx="48006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Family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</a:p>
          <a:p>
            <a:r>
              <a:rPr lang="en-US" altLang="ko-KR" dirty="0"/>
              <a:t>- Set of human models</a:t>
            </a:r>
          </a:p>
          <a:p>
            <a:r>
              <a:rPr lang="en-US" altLang="ko-KR" dirty="0"/>
              <a:t>- it describes </a:t>
            </a:r>
            <a:r>
              <a:rPr lang="ko-KR" altLang="en-US" dirty="0"/>
              <a:t>가구의 구성원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인 </a:t>
            </a:r>
            <a:r>
              <a:rPr lang="en-US" altLang="ko-KR" dirty="0" err="1"/>
              <a:t>receive_membertrash</a:t>
            </a:r>
            <a:r>
              <a:rPr lang="en-US" altLang="ko-KR" dirty="0"/>
              <a:t> </a:t>
            </a:r>
            <a:r>
              <a:rPr lang="ko-KR" altLang="en-US" dirty="0"/>
              <a:t>를 통해 들어온 </a:t>
            </a:r>
            <a:r>
              <a:rPr lang="en-US" altLang="ko-KR" dirty="0"/>
              <a:t>trash </a:t>
            </a:r>
            <a:r>
              <a:rPr lang="ko-KR" altLang="en-US" dirty="0"/>
              <a:t>데이터를 </a:t>
            </a:r>
            <a:r>
              <a:rPr lang="en-US" altLang="ko-KR" dirty="0" err="1"/>
              <a:t>current_storage_size</a:t>
            </a:r>
            <a:r>
              <a:rPr lang="ko-KR" altLang="en-US" dirty="0"/>
              <a:t>에 추가한다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en-US" altLang="ko-KR" dirty="0" err="1"/>
              <a:t>garbage_storage_size</a:t>
            </a:r>
            <a:r>
              <a:rPr lang="ko-KR" altLang="en-US" dirty="0"/>
              <a:t>보다 </a:t>
            </a:r>
            <a:r>
              <a:rPr lang="en-US" altLang="ko-KR" dirty="0" err="1"/>
              <a:t>current_storage_size</a:t>
            </a:r>
            <a:r>
              <a:rPr lang="en-US" altLang="ko-KR" dirty="0"/>
              <a:t> </a:t>
            </a:r>
            <a:r>
              <a:rPr lang="ko-KR" altLang="en-US" dirty="0"/>
              <a:t>가 클 경우</a:t>
            </a:r>
            <a:r>
              <a:rPr lang="en-US" altLang="ko-KR" dirty="0"/>
              <a:t>(should</a:t>
            </a:r>
            <a:r>
              <a:rPr lang="ko-KR" altLang="en-US" dirty="0"/>
              <a:t> </a:t>
            </a:r>
            <a:r>
              <a:rPr lang="en-US" altLang="ko-KR" dirty="0"/>
              <a:t>empty)</a:t>
            </a:r>
            <a:r>
              <a:rPr lang="ko-KR" altLang="en-US" dirty="0"/>
              <a:t> </a:t>
            </a:r>
            <a:r>
              <a:rPr lang="en-US" altLang="ko-KR" dirty="0"/>
              <a:t>family </a:t>
            </a:r>
            <a:r>
              <a:rPr lang="ko-KR" altLang="en-US" dirty="0"/>
              <a:t>구성원 중에서 랜덤으로 </a:t>
            </a:r>
            <a:r>
              <a:rPr lang="en-US" altLang="ko-KR" dirty="0"/>
              <a:t>1</a:t>
            </a:r>
            <a:r>
              <a:rPr lang="ko-KR" altLang="en-US" dirty="0"/>
              <a:t>명을 선택하고 선택된 사람의 </a:t>
            </a:r>
            <a:r>
              <a:rPr lang="en-US" altLang="ko-KR" dirty="0"/>
              <a:t>out time</a:t>
            </a:r>
            <a:r>
              <a:rPr lang="ko-KR" altLang="en-US" dirty="0"/>
              <a:t>을 기준으로 쓰레기를 배출한다</a:t>
            </a:r>
            <a:r>
              <a:rPr lang="en-US" altLang="ko-KR" dirty="0"/>
              <a:t>. (</a:t>
            </a:r>
            <a:r>
              <a:rPr lang="en-US" altLang="ko-KR" dirty="0" err="1"/>
              <a:t>is_flush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current_storage_size</a:t>
            </a:r>
            <a:r>
              <a:rPr lang="ko-KR" altLang="en-US" dirty="0"/>
              <a:t>를 </a:t>
            </a:r>
            <a:r>
              <a:rPr lang="en-US" altLang="ko-KR" dirty="0"/>
              <a:t>out port</a:t>
            </a:r>
            <a:r>
              <a:rPr lang="ko-KR" altLang="en-US" dirty="0"/>
              <a:t>를 통해  </a:t>
            </a:r>
            <a:r>
              <a:rPr lang="en-US" altLang="ko-KR" dirty="0" err="1"/>
              <a:t>garbagecan</a:t>
            </a:r>
            <a:r>
              <a:rPr lang="ko-KR" altLang="en-US" dirty="0"/>
              <a:t>으로 보내주고 </a:t>
            </a:r>
            <a:r>
              <a:rPr lang="en-US" altLang="ko-KR" dirty="0"/>
              <a:t>family</a:t>
            </a:r>
            <a:r>
              <a:rPr lang="ko-KR" altLang="en-US" dirty="0"/>
              <a:t>의 </a:t>
            </a:r>
            <a:r>
              <a:rPr lang="en-US" altLang="ko-KR" dirty="0" err="1"/>
              <a:t>current_storage_size</a:t>
            </a:r>
            <a:r>
              <a:rPr lang="ko-KR" altLang="en-US" dirty="0"/>
              <a:t>를 </a:t>
            </a:r>
            <a:r>
              <a:rPr lang="en-US" altLang="ko-KR" dirty="0"/>
              <a:t>0</a:t>
            </a:r>
            <a:r>
              <a:rPr lang="ko-KR" altLang="en-US" dirty="0"/>
              <a:t>으로 만든다</a:t>
            </a:r>
            <a:r>
              <a:rPr lang="en-US" altLang="ko-KR" dirty="0"/>
              <a:t>.(empty</a:t>
            </a:r>
            <a:r>
              <a:rPr lang="ko-KR" altLang="en-US" dirty="0"/>
              <a:t> </a:t>
            </a:r>
            <a:r>
              <a:rPr lang="en-US" altLang="ko-KR" dirty="0"/>
              <a:t>stack)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A5E8-753D-450D-B324-ED09AB73514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490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28700" y="1143000"/>
            <a:ext cx="48006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Check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집 앞 </a:t>
            </a:r>
            <a:r>
              <a:rPr lang="ko-KR" altLang="en-US" dirty="0" err="1"/>
              <a:t>쓰레기량에</a:t>
            </a:r>
            <a:r>
              <a:rPr lang="ko-KR" altLang="en-US" dirty="0"/>
              <a:t> 따른 </a:t>
            </a:r>
            <a:r>
              <a:rPr lang="en-US" altLang="ko-KR" dirty="0"/>
              <a:t>human’s satisfaction </a:t>
            </a:r>
            <a:r>
              <a:rPr lang="ko-KR" altLang="en-US" dirty="0"/>
              <a:t>판단 모델이다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Human</a:t>
            </a:r>
            <a:r>
              <a:rPr lang="ko-KR" altLang="en-US" dirty="0"/>
              <a:t>에서 </a:t>
            </a:r>
            <a:r>
              <a:rPr lang="en-US" altLang="ko-KR" dirty="0"/>
              <a:t>request </a:t>
            </a:r>
            <a:r>
              <a:rPr lang="ko-KR" altLang="en-US" dirty="0"/>
              <a:t>메시지가 오면 </a:t>
            </a:r>
            <a:r>
              <a:rPr lang="en-US" altLang="ko-KR" dirty="0" err="1"/>
              <a:t>garbagecan</a:t>
            </a:r>
            <a:r>
              <a:rPr lang="ko-KR" altLang="en-US" dirty="0"/>
              <a:t>의 상태를 확인한다</a:t>
            </a:r>
            <a:r>
              <a:rPr lang="en-US" altLang="ko-KR" dirty="0"/>
              <a:t>. (check)</a:t>
            </a:r>
          </a:p>
          <a:p>
            <a:r>
              <a:rPr lang="en-US" altLang="ko-KR" dirty="0"/>
              <a:t>- checked port</a:t>
            </a:r>
            <a:r>
              <a:rPr lang="ko-KR" altLang="en-US" dirty="0"/>
              <a:t>로 들어온 </a:t>
            </a:r>
            <a:r>
              <a:rPr lang="en-US" altLang="ko-KR" dirty="0"/>
              <a:t>value</a:t>
            </a:r>
            <a:r>
              <a:rPr lang="ko-KR" altLang="en-US" dirty="0"/>
              <a:t>값</a:t>
            </a:r>
            <a:r>
              <a:rPr lang="en-US" altLang="ko-KR" dirty="0"/>
              <a:t>(</a:t>
            </a:r>
            <a:r>
              <a:rPr lang="en-US" altLang="ko-KR" dirty="0" err="1"/>
              <a:t>cur_amount</a:t>
            </a:r>
            <a:r>
              <a:rPr lang="en-US" altLang="ko-KR" dirty="0"/>
              <a:t>/</a:t>
            </a:r>
            <a:r>
              <a:rPr lang="en-US" altLang="ko-KR" dirty="0" err="1"/>
              <a:t>can_size</a:t>
            </a:r>
            <a:r>
              <a:rPr lang="en-US" altLang="ko-KR" dirty="0"/>
              <a:t>)</a:t>
            </a:r>
            <a:r>
              <a:rPr lang="ko-KR" altLang="en-US" dirty="0"/>
              <a:t>으로 집에서 나갈 때 쓰레기 정도에 따른 개개인이 느끼는 만족도를 측정한다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만족도가 일정 수치 이하로 떨어지면 </a:t>
            </a:r>
            <a:r>
              <a:rPr lang="en-US" altLang="ko-KR" dirty="0"/>
              <a:t>government</a:t>
            </a:r>
            <a:r>
              <a:rPr lang="ko-KR" altLang="en-US" dirty="0"/>
              <a:t>에 민원을 넣는다</a:t>
            </a:r>
            <a:r>
              <a:rPr lang="en-US" altLang="ko-KR" dirty="0"/>
              <a:t>.  (report)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A5E8-753D-450D-B324-ED09AB73514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929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28700" y="1143000"/>
            <a:ext cx="48006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Garbagecan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건물에서 배출되는 </a:t>
            </a:r>
            <a:r>
              <a:rPr lang="ko-KR" altLang="en-US" dirty="0" err="1"/>
              <a:t>쓰레기량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Family</a:t>
            </a:r>
            <a:r>
              <a:rPr lang="ko-KR" altLang="en-US" dirty="0"/>
              <a:t>에서 보내는 </a:t>
            </a:r>
            <a:r>
              <a:rPr lang="en-US" altLang="ko-KR" dirty="0" err="1"/>
              <a:t>takeout_trash</a:t>
            </a:r>
            <a:r>
              <a:rPr lang="ko-KR" altLang="en-US" dirty="0"/>
              <a:t>의 값을 받아 </a:t>
            </a:r>
            <a:r>
              <a:rPr lang="en-US" altLang="ko-KR" dirty="0" err="1"/>
              <a:t>cur_amount</a:t>
            </a:r>
            <a:r>
              <a:rPr lang="ko-KR" altLang="en-US" dirty="0"/>
              <a:t>에 저장한다</a:t>
            </a:r>
            <a:r>
              <a:rPr lang="en-US" altLang="ko-KR" dirty="0"/>
              <a:t>. (garbage</a:t>
            </a:r>
            <a:r>
              <a:rPr lang="ko-KR" altLang="en-US" dirty="0"/>
              <a:t> 누적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Check </a:t>
            </a:r>
            <a:r>
              <a:rPr lang="ko-KR" altLang="en-US" dirty="0"/>
              <a:t>모델에서 </a:t>
            </a:r>
            <a:r>
              <a:rPr lang="en-US" altLang="ko-KR" dirty="0"/>
              <a:t>garbage</a:t>
            </a:r>
            <a:r>
              <a:rPr lang="ko-KR" altLang="en-US" dirty="0"/>
              <a:t>의 상태를 </a:t>
            </a:r>
            <a:r>
              <a:rPr lang="en-US" altLang="ko-KR" dirty="0"/>
              <a:t>check</a:t>
            </a:r>
            <a:r>
              <a:rPr lang="ko-KR" altLang="en-US" dirty="0"/>
              <a:t>하는 메시지가 오면 </a:t>
            </a:r>
            <a:r>
              <a:rPr lang="en-US" altLang="ko-KR" dirty="0"/>
              <a:t>garbage </a:t>
            </a:r>
            <a:r>
              <a:rPr lang="ko-KR" altLang="en-US" dirty="0"/>
              <a:t>비율을 계산해서 </a:t>
            </a:r>
            <a:r>
              <a:rPr lang="en-US" altLang="ko-KR" dirty="0"/>
              <a:t>check</a:t>
            </a:r>
            <a:r>
              <a:rPr lang="ko-KR" altLang="en-US" dirty="0"/>
              <a:t>모델로 보낸다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A5E8-753D-450D-B324-ED09AB73514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025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7496" y="1571308"/>
            <a:ext cx="11204972" cy="3342640"/>
          </a:xfrm>
        </p:spPr>
        <p:txBody>
          <a:bodyPr anchor="b"/>
          <a:lstStyle>
            <a:lvl1pPr algn="ctr">
              <a:defRPr sz="735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7496" y="5042853"/>
            <a:ext cx="11204972" cy="2318067"/>
          </a:xfrm>
        </p:spPr>
        <p:txBody>
          <a:bodyPr/>
          <a:lstStyle>
            <a:lvl1pPr marL="0" indent="0" algn="ctr">
              <a:buNone/>
              <a:defRPr sz="2941"/>
            </a:lvl1pPr>
            <a:lvl2pPr marL="560253" indent="0" algn="ctr">
              <a:buNone/>
              <a:defRPr sz="2451"/>
            </a:lvl2pPr>
            <a:lvl3pPr marL="1120506" indent="0" algn="ctr">
              <a:buNone/>
              <a:defRPr sz="2206"/>
            </a:lvl3pPr>
            <a:lvl4pPr marL="1680759" indent="0" algn="ctr">
              <a:buNone/>
              <a:defRPr sz="1961"/>
            </a:lvl4pPr>
            <a:lvl5pPr marL="2241012" indent="0" algn="ctr">
              <a:buNone/>
              <a:defRPr sz="1961"/>
            </a:lvl5pPr>
            <a:lvl6pPr marL="2801264" indent="0" algn="ctr">
              <a:buNone/>
              <a:defRPr sz="1961"/>
            </a:lvl6pPr>
            <a:lvl7pPr marL="3361517" indent="0" algn="ctr">
              <a:buNone/>
              <a:defRPr sz="1961"/>
            </a:lvl7pPr>
            <a:lvl8pPr marL="3921770" indent="0" algn="ctr">
              <a:buNone/>
              <a:defRPr sz="1961"/>
            </a:lvl8pPr>
            <a:lvl9pPr marL="4482023" indent="0" algn="ctr">
              <a:buNone/>
              <a:defRPr sz="196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623B-92D0-4539-9902-3A8718A5EF34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32BD-DC48-4862-B6B4-AB0281900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5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623B-92D0-4539-9902-3A8718A5EF34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32BD-DC48-4862-B6B4-AB0281900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6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1411" y="511175"/>
            <a:ext cx="3221430" cy="81365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7122" y="511175"/>
            <a:ext cx="9477539" cy="813657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623B-92D0-4539-9902-3A8718A5EF34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32BD-DC48-4862-B6B4-AB0281900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50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623B-92D0-4539-9902-3A8718A5EF34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32BD-DC48-4862-B6B4-AB0281900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20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341" y="2393634"/>
            <a:ext cx="12885718" cy="3993832"/>
          </a:xfrm>
        </p:spPr>
        <p:txBody>
          <a:bodyPr anchor="b"/>
          <a:lstStyle>
            <a:lvl1pPr>
              <a:defRPr sz="735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9341" y="6425249"/>
            <a:ext cx="12885718" cy="2100262"/>
          </a:xfrm>
        </p:spPr>
        <p:txBody>
          <a:bodyPr/>
          <a:lstStyle>
            <a:lvl1pPr marL="0" indent="0">
              <a:buNone/>
              <a:defRPr sz="2941">
                <a:solidFill>
                  <a:schemeClr val="tx1">
                    <a:tint val="75000"/>
                  </a:schemeClr>
                </a:solidFill>
              </a:defRPr>
            </a:lvl1pPr>
            <a:lvl2pPr marL="560253" indent="0">
              <a:buNone/>
              <a:defRPr sz="2451">
                <a:solidFill>
                  <a:schemeClr val="tx1">
                    <a:tint val="75000"/>
                  </a:schemeClr>
                </a:solidFill>
              </a:defRPr>
            </a:lvl2pPr>
            <a:lvl3pPr marL="1120506" indent="0">
              <a:buNone/>
              <a:defRPr sz="2206">
                <a:solidFill>
                  <a:schemeClr val="tx1">
                    <a:tint val="75000"/>
                  </a:schemeClr>
                </a:solidFill>
              </a:defRPr>
            </a:lvl3pPr>
            <a:lvl4pPr marL="1680759" indent="0">
              <a:buNone/>
              <a:defRPr sz="1961">
                <a:solidFill>
                  <a:schemeClr val="tx1">
                    <a:tint val="75000"/>
                  </a:schemeClr>
                </a:solidFill>
              </a:defRPr>
            </a:lvl4pPr>
            <a:lvl5pPr marL="2241012" indent="0">
              <a:buNone/>
              <a:defRPr sz="1961">
                <a:solidFill>
                  <a:schemeClr val="tx1">
                    <a:tint val="75000"/>
                  </a:schemeClr>
                </a:solidFill>
              </a:defRPr>
            </a:lvl5pPr>
            <a:lvl6pPr marL="2801264" indent="0">
              <a:buNone/>
              <a:defRPr sz="1961">
                <a:solidFill>
                  <a:schemeClr val="tx1">
                    <a:tint val="75000"/>
                  </a:schemeClr>
                </a:solidFill>
              </a:defRPr>
            </a:lvl6pPr>
            <a:lvl7pPr marL="3361517" indent="0">
              <a:buNone/>
              <a:defRPr sz="1961">
                <a:solidFill>
                  <a:schemeClr val="tx1">
                    <a:tint val="75000"/>
                  </a:schemeClr>
                </a:solidFill>
              </a:defRPr>
            </a:lvl7pPr>
            <a:lvl8pPr marL="3921770" indent="0">
              <a:buNone/>
              <a:defRPr sz="1961">
                <a:solidFill>
                  <a:schemeClr val="tx1">
                    <a:tint val="75000"/>
                  </a:schemeClr>
                </a:solidFill>
              </a:defRPr>
            </a:lvl8pPr>
            <a:lvl9pPr marL="4482023" indent="0">
              <a:buNone/>
              <a:defRPr sz="19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623B-92D0-4539-9902-3A8718A5EF34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32BD-DC48-4862-B6B4-AB0281900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97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7123" y="2555875"/>
            <a:ext cx="6349484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3356" y="2555875"/>
            <a:ext cx="6349484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623B-92D0-4539-9902-3A8718A5EF34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32BD-DC48-4862-B6B4-AB0281900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02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068" y="511176"/>
            <a:ext cx="12885718" cy="18557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069" y="2353628"/>
            <a:ext cx="6320304" cy="1153477"/>
          </a:xfrm>
        </p:spPr>
        <p:txBody>
          <a:bodyPr anchor="b"/>
          <a:lstStyle>
            <a:lvl1pPr marL="0" indent="0">
              <a:buNone/>
              <a:defRPr sz="2941" b="1"/>
            </a:lvl1pPr>
            <a:lvl2pPr marL="560253" indent="0">
              <a:buNone/>
              <a:defRPr sz="2451" b="1"/>
            </a:lvl2pPr>
            <a:lvl3pPr marL="1120506" indent="0">
              <a:buNone/>
              <a:defRPr sz="2206" b="1"/>
            </a:lvl3pPr>
            <a:lvl4pPr marL="1680759" indent="0">
              <a:buNone/>
              <a:defRPr sz="1961" b="1"/>
            </a:lvl4pPr>
            <a:lvl5pPr marL="2241012" indent="0">
              <a:buNone/>
              <a:defRPr sz="1961" b="1"/>
            </a:lvl5pPr>
            <a:lvl6pPr marL="2801264" indent="0">
              <a:buNone/>
              <a:defRPr sz="1961" b="1"/>
            </a:lvl6pPr>
            <a:lvl7pPr marL="3361517" indent="0">
              <a:buNone/>
              <a:defRPr sz="1961" b="1"/>
            </a:lvl7pPr>
            <a:lvl8pPr marL="3921770" indent="0">
              <a:buNone/>
              <a:defRPr sz="1961" b="1"/>
            </a:lvl8pPr>
            <a:lvl9pPr marL="4482023" indent="0">
              <a:buNone/>
              <a:defRPr sz="196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9069" y="3507105"/>
            <a:ext cx="6320304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63356" y="2353628"/>
            <a:ext cx="6351430" cy="1153477"/>
          </a:xfrm>
        </p:spPr>
        <p:txBody>
          <a:bodyPr anchor="b"/>
          <a:lstStyle>
            <a:lvl1pPr marL="0" indent="0">
              <a:buNone/>
              <a:defRPr sz="2941" b="1"/>
            </a:lvl1pPr>
            <a:lvl2pPr marL="560253" indent="0">
              <a:buNone/>
              <a:defRPr sz="2451" b="1"/>
            </a:lvl2pPr>
            <a:lvl3pPr marL="1120506" indent="0">
              <a:buNone/>
              <a:defRPr sz="2206" b="1"/>
            </a:lvl3pPr>
            <a:lvl4pPr marL="1680759" indent="0">
              <a:buNone/>
              <a:defRPr sz="1961" b="1"/>
            </a:lvl4pPr>
            <a:lvl5pPr marL="2241012" indent="0">
              <a:buNone/>
              <a:defRPr sz="1961" b="1"/>
            </a:lvl5pPr>
            <a:lvl6pPr marL="2801264" indent="0">
              <a:buNone/>
              <a:defRPr sz="1961" b="1"/>
            </a:lvl6pPr>
            <a:lvl7pPr marL="3361517" indent="0">
              <a:buNone/>
              <a:defRPr sz="1961" b="1"/>
            </a:lvl7pPr>
            <a:lvl8pPr marL="3921770" indent="0">
              <a:buNone/>
              <a:defRPr sz="1961" b="1"/>
            </a:lvl8pPr>
            <a:lvl9pPr marL="4482023" indent="0">
              <a:buNone/>
              <a:defRPr sz="196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63356" y="3507105"/>
            <a:ext cx="6351430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623B-92D0-4539-9902-3A8718A5EF34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32BD-DC48-4862-B6B4-AB0281900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04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623B-92D0-4539-9902-3A8718A5EF34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32BD-DC48-4862-B6B4-AB0281900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09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623B-92D0-4539-9902-3A8718A5EF34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32BD-DC48-4862-B6B4-AB0281900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10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069" y="640080"/>
            <a:ext cx="4818527" cy="2240280"/>
          </a:xfrm>
        </p:spPr>
        <p:txBody>
          <a:bodyPr anchor="b"/>
          <a:lstStyle>
            <a:lvl1pPr>
              <a:defRPr sz="392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1430" y="1382396"/>
            <a:ext cx="7563356" cy="6823075"/>
          </a:xfrm>
        </p:spPr>
        <p:txBody>
          <a:bodyPr/>
          <a:lstStyle>
            <a:lvl1pPr>
              <a:defRPr sz="3921"/>
            </a:lvl1pPr>
            <a:lvl2pPr>
              <a:defRPr sz="3431"/>
            </a:lvl2pPr>
            <a:lvl3pPr>
              <a:defRPr sz="2941"/>
            </a:lvl3pPr>
            <a:lvl4pPr>
              <a:defRPr sz="2451"/>
            </a:lvl4pPr>
            <a:lvl5pPr>
              <a:defRPr sz="2451"/>
            </a:lvl5pPr>
            <a:lvl6pPr>
              <a:defRPr sz="2451"/>
            </a:lvl6pPr>
            <a:lvl7pPr>
              <a:defRPr sz="2451"/>
            </a:lvl7pPr>
            <a:lvl8pPr>
              <a:defRPr sz="2451"/>
            </a:lvl8pPr>
            <a:lvl9pPr>
              <a:defRPr sz="245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9069" y="2880360"/>
            <a:ext cx="4818527" cy="5336223"/>
          </a:xfrm>
        </p:spPr>
        <p:txBody>
          <a:bodyPr/>
          <a:lstStyle>
            <a:lvl1pPr marL="0" indent="0">
              <a:buNone/>
              <a:defRPr sz="1961"/>
            </a:lvl1pPr>
            <a:lvl2pPr marL="560253" indent="0">
              <a:buNone/>
              <a:defRPr sz="1716"/>
            </a:lvl2pPr>
            <a:lvl3pPr marL="1120506" indent="0">
              <a:buNone/>
              <a:defRPr sz="1470"/>
            </a:lvl3pPr>
            <a:lvl4pPr marL="1680759" indent="0">
              <a:buNone/>
              <a:defRPr sz="1225"/>
            </a:lvl4pPr>
            <a:lvl5pPr marL="2241012" indent="0">
              <a:buNone/>
              <a:defRPr sz="1225"/>
            </a:lvl5pPr>
            <a:lvl6pPr marL="2801264" indent="0">
              <a:buNone/>
              <a:defRPr sz="1225"/>
            </a:lvl6pPr>
            <a:lvl7pPr marL="3361517" indent="0">
              <a:buNone/>
              <a:defRPr sz="1225"/>
            </a:lvl7pPr>
            <a:lvl8pPr marL="3921770" indent="0">
              <a:buNone/>
              <a:defRPr sz="1225"/>
            </a:lvl8pPr>
            <a:lvl9pPr marL="4482023" indent="0">
              <a:buNone/>
              <a:defRPr sz="12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623B-92D0-4539-9902-3A8718A5EF34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32BD-DC48-4862-B6B4-AB0281900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99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069" y="640080"/>
            <a:ext cx="4818527" cy="2240280"/>
          </a:xfrm>
        </p:spPr>
        <p:txBody>
          <a:bodyPr anchor="b"/>
          <a:lstStyle>
            <a:lvl1pPr>
              <a:defRPr sz="392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1430" y="1382396"/>
            <a:ext cx="7563356" cy="6823075"/>
          </a:xfrm>
        </p:spPr>
        <p:txBody>
          <a:bodyPr anchor="t"/>
          <a:lstStyle>
            <a:lvl1pPr marL="0" indent="0">
              <a:buNone/>
              <a:defRPr sz="3921"/>
            </a:lvl1pPr>
            <a:lvl2pPr marL="560253" indent="0">
              <a:buNone/>
              <a:defRPr sz="3431"/>
            </a:lvl2pPr>
            <a:lvl3pPr marL="1120506" indent="0">
              <a:buNone/>
              <a:defRPr sz="2941"/>
            </a:lvl3pPr>
            <a:lvl4pPr marL="1680759" indent="0">
              <a:buNone/>
              <a:defRPr sz="2451"/>
            </a:lvl4pPr>
            <a:lvl5pPr marL="2241012" indent="0">
              <a:buNone/>
              <a:defRPr sz="2451"/>
            </a:lvl5pPr>
            <a:lvl6pPr marL="2801264" indent="0">
              <a:buNone/>
              <a:defRPr sz="2451"/>
            </a:lvl6pPr>
            <a:lvl7pPr marL="3361517" indent="0">
              <a:buNone/>
              <a:defRPr sz="2451"/>
            </a:lvl7pPr>
            <a:lvl8pPr marL="3921770" indent="0">
              <a:buNone/>
              <a:defRPr sz="2451"/>
            </a:lvl8pPr>
            <a:lvl9pPr marL="4482023" indent="0">
              <a:buNone/>
              <a:defRPr sz="2451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9069" y="2880360"/>
            <a:ext cx="4818527" cy="5336223"/>
          </a:xfrm>
        </p:spPr>
        <p:txBody>
          <a:bodyPr/>
          <a:lstStyle>
            <a:lvl1pPr marL="0" indent="0">
              <a:buNone/>
              <a:defRPr sz="1961"/>
            </a:lvl1pPr>
            <a:lvl2pPr marL="560253" indent="0">
              <a:buNone/>
              <a:defRPr sz="1716"/>
            </a:lvl2pPr>
            <a:lvl3pPr marL="1120506" indent="0">
              <a:buNone/>
              <a:defRPr sz="1470"/>
            </a:lvl3pPr>
            <a:lvl4pPr marL="1680759" indent="0">
              <a:buNone/>
              <a:defRPr sz="1225"/>
            </a:lvl4pPr>
            <a:lvl5pPr marL="2241012" indent="0">
              <a:buNone/>
              <a:defRPr sz="1225"/>
            </a:lvl5pPr>
            <a:lvl6pPr marL="2801264" indent="0">
              <a:buNone/>
              <a:defRPr sz="1225"/>
            </a:lvl6pPr>
            <a:lvl7pPr marL="3361517" indent="0">
              <a:buNone/>
              <a:defRPr sz="1225"/>
            </a:lvl7pPr>
            <a:lvl8pPr marL="3921770" indent="0">
              <a:buNone/>
              <a:defRPr sz="1225"/>
            </a:lvl8pPr>
            <a:lvl9pPr marL="4482023" indent="0">
              <a:buNone/>
              <a:defRPr sz="12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623B-92D0-4539-9902-3A8718A5EF34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32BD-DC48-4862-B6B4-AB0281900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21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7123" y="511176"/>
            <a:ext cx="12885718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23" y="2555875"/>
            <a:ext cx="12885718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7122" y="8898891"/>
            <a:ext cx="3361492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4623B-92D0-4539-9902-3A8718A5EF34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48863" y="8898891"/>
            <a:ext cx="5042238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1349" y="8898891"/>
            <a:ext cx="3361492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A32BD-DC48-4862-B6B4-AB0281900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6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20506" rtl="0" eaLnBrk="1" latinLnBrk="1" hangingPunct="1">
        <a:lnSpc>
          <a:spcPct val="90000"/>
        </a:lnSpc>
        <a:spcBef>
          <a:spcPct val="0"/>
        </a:spcBef>
        <a:buNone/>
        <a:defRPr sz="53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126" indent="-280126" algn="l" defTabSz="1120506" rtl="0" eaLnBrk="1" latinLnBrk="1" hangingPunct="1">
        <a:lnSpc>
          <a:spcPct val="90000"/>
        </a:lnSpc>
        <a:spcBef>
          <a:spcPts val="1225"/>
        </a:spcBef>
        <a:buFont typeface="Arial" panose="020B0604020202020204" pitchFamily="34" charset="0"/>
        <a:buChar char="•"/>
        <a:defRPr sz="3431" kern="1200">
          <a:solidFill>
            <a:schemeClr val="tx1"/>
          </a:solidFill>
          <a:latin typeface="+mn-lt"/>
          <a:ea typeface="+mn-ea"/>
          <a:cs typeface="+mn-cs"/>
        </a:defRPr>
      </a:lvl1pPr>
      <a:lvl2pPr marL="840379" indent="-280126" algn="l" defTabSz="1120506" rtl="0" eaLnBrk="1" latinLnBrk="1" hangingPunct="1">
        <a:lnSpc>
          <a:spcPct val="90000"/>
        </a:lnSpc>
        <a:spcBef>
          <a:spcPts val="613"/>
        </a:spcBef>
        <a:buFont typeface="Arial" panose="020B0604020202020204" pitchFamily="34" charset="0"/>
        <a:buChar char="•"/>
        <a:defRPr sz="2941" kern="1200">
          <a:solidFill>
            <a:schemeClr val="tx1"/>
          </a:solidFill>
          <a:latin typeface="+mn-lt"/>
          <a:ea typeface="+mn-ea"/>
          <a:cs typeface="+mn-cs"/>
        </a:defRPr>
      </a:lvl2pPr>
      <a:lvl3pPr marL="1400632" indent="-280126" algn="l" defTabSz="1120506" rtl="0" eaLnBrk="1" latinLnBrk="1" hangingPunct="1">
        <a:lnSpc>
          <a:spcPct val="90000"/>
        </a:lnSpc>
        <a:spcBef>
          <a:spcPts val="613"/>
        </a:spcBef>
        <a:buFont typeface="Arial" panose="020B0604020202020204" pitchFamily="34" charset="0"/>
        <a:buChar char="•"/>
        <a:defRPr sz="2451" kern="1200">
          <a:solidFill>
            <a:schemeClr val="tx1"/>
          </a:solidFill>
          <a:latin typeface="+mn-lt"/>
          <a:ea typeface="+mn-ea"/>
          <a:cs typeface="+mn-cs"/>
        </a:defRPr>
      </a:lvl3pPr>
      <a:lvl4pPr marL="1960885" indent="-280126" algn="l" defTabSz="1120506" rtl="0" eaLnBrk="1" latinLnBrk="1" hangingPunct="1">
        <a:lnSpc>
          <a:spcPct val="90000"/>
        </a:lnSpc>
        <a:spcBef>
          <a:spcPts val="613"/>
        </a:spcBef>
        <a:buFont typeface="Arial" panose="020B0604020202020204" pitchFamily="34" charset="0"/>
        <a:buChar char="•"/>
        <a:defRPr sz="2206" kern="1200">
          <a:solidFill>
            <a:schemeClr val="tx1"/>
          </a:solidFill>
          <a:latin typeface="+mn-lt"/>
          <a:ea typeface="+mn-ea"/>
          <a:cs typeface="+mn-cs"/>
        </a:defRPr>
      </a:lvl4pPr>
      <a:lvl5pPr marL="2521138" indent="-280126" algn="l" defTabSz="1120506" rtl="0" eaLnBrk="1" latinLnBrk="1" hangingPunct="1">
        <a:lnSpc>
          <a:spcPct val="90000"/>
        </a:lnSpc>
        <a:spcBef>
          <a:spcPts val="613"/>
        </a:spcBef>
        <a:buFont typeface="Arial" panose="020B0604020202020204" pitchFamily="34" charset="0"/>
        <a:buChar char="•"/>
        <a:defRPr sz="2206" kern="1200">
          <a:solidFill>
            <a:schemeClr val="tx1"/>
          </a:solidFill>
          <a:latin typeface="+mn-lt"/>
          <a:ea typeface="+mn-ea"/>
          <a:cs typeface="+mn-cs"/>
        </a:defRPr>
      </a:lvl5pPr>
      <a:lvl6pPr marL="3081391" indent="-280126" algn="l" defTabSz="1120506" rtl="0" eaLnBrk="1" latinLnBrk="1" hangingPunct="1">
        <a:lnSpc>
          <a:spcPct val="90000"/>
        </a:lnSpc>
        <a:spcBef>
          <a:spcPts val="613"/>
        </a:spcBef>
        <a:buFont typeface="Arial" panose="020B0604020202020204" pitchFamily="34" charset="0"/>
        <a:buChar char="•"/>
        <a:defRPr sz="2206" kern="1200">
          <a:solidFill>
            <a:schemeClr val="tx1"/>
          </a:solidFill>
          <a:latin typeface="+mn-lt"/>
          <a:ea typeface="+mn-ea"/>
          <a:cs typeface="+mn-cs"/>
        </a:defRPr>
      </a:lvl6pPr>
      <a:lvl7pPr marL="3641644" indent="-280126" algn="l" defTabSz="1120506" rtl="0" eaLnBrk="1" latinLnBrk="1" hangingPunct="1">
        <a:lnSpc>
          <a:spcPct val="90000"/>
        </a:lnSpc>
        <a:spcBef>
          <a:spcPts val="613"/>
        </a:spcBef>
        <a:buFont typeface="Arial" panose="020B0604020202020204" pitchFamily="34" charset="0"/>
        <a:buChar char="•"/>
        <a:defRPr sz="2206" kern="1200">
          <a:solidFill>
            <a:schemeClr val="tx1"/>
          </a:solidFill>
          <a:latin typeface="+mn-lt"/>
          <a:ea typeface="+mn-ea"/>
          <a:cs typeface="+mn-cs"/>
        </a:defRPr>
      </a:lvl7pPr>
      <a:lvl8pPr marL="4201897" indent="-280126" algn="l" defTabSz="1120506" rtl="0" eaLnBrk="1" latinLnBrk="1" hangingPunct="1">
        <a:lnSpc>
          <a:spcPct val="90000"/>
        </a:lnSpc>
        <a:spcBef>
          <a:spcPts val="613"/>
        </a:spcBef>
        <a:buFont typeface="Arial" panose="020B0604020202020204" pitchFamily="34" charset="0"/>
        <a:buChar char="•"/>
        <a:defRPr sz="2206" kern="1200">
          <a:solidFill>
            <a:schemeClr val="tx1"/>
          </a:solidFill>
          <a:latin typeface="+mn-lt"/>
          <a:ea typeface="+mn-ea"/>
          <a:cs typeface="+mn-cs"/>
        </a:defRPr>
      </a:lvl8pPr>
      <a:lvl9pPr marL="4762149" indent="-280126" algn="l" defTabSz="1120506" rtl="0" eaLnBrk="1" latinLnBrk="1" hangingPunct="1">
        <a:lnSpc>
          <a:spcPct val="90000"/>
        </a:lnSpc>
        <a:spcBef>
          <a:spcPts val="613"/>
        </a:spcBef>
        <a:buFont typeface="Arial" panose="020B0604020202020204" pitchFamily="34" charset="0"/>
        <a:buChar char="•"/>
        <a:defRPr sz="22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0506" rtl="0" eaLnBrk="1" latinLnBrk="1" hangingPunct="1">
        <a:defRPr sz="2206" kern="1200">
          <a:solidFill>
            <a:schemeClr val="tx1"/>
          </a:solidFill>
          <a:latin typeface="+mn-lt"/>
          <a:ea typeface="+mn-ea"/>
          <a:cs typeface="+mn-cs"/>
        </a:defRPr>
      </a:lvl1pPr>
      <a:lvl2pPr marL="560253" algn="l" defTabSz="1120506" rtl="0" eaLnBrk="1" latinLnBrk="1" hangingPunct="1">
        <a:defRPr sz="2206" kern="1200">
          <a:solidFill>
            <a:schemeClr val="tx1"/>
          </a:solidFill>
          <a:latin typeface="+mn-lt"/>
          <a:ea typeface="+mn-ea"/>
          <a:cs typeface="+mn-cs"/>
        </a:defRPr>
      </a:lvl2pPr>
      <a:lvl3pPr marL="1120506" algn="l" defTabSz="1120506" rtl="0" eaLnBrk="1" latinLnBrk="1" hangingPunct="1">
        <a:defRPr sz="2206" kern="1200">
          <a:solidFill>
            <a:schemeClr val="tx1"/>
          </a:solidFill>
          <a:latin typeface="+mn-lt"/>
          <a:ea typeface="+mn-ea"/>
          <a:cs typeface="+mn-cs"/>
        </a:defRPr>
      </a:lvl3pPr>
      <a:lvl4pPr marL="1680759" algn="l" defTabSz="1120506" rtl="0" eaLnBrk="1" latinLnBrk="1" hangingPunct="1">
        <a:defRPr sz="2206" kern="1200">
          <a:solidFill>
            <a:schemeClr val="tx1"/>
          </a:solidFill>
          <a:latin typeface="+mn-lt"/>
          <a:ea typeface="+mn-ea"/>
          <a:cs typeface="+mn-cs"/>
        </a:defRPr>
      </a:lvl4pPr>
      <a:lvl5pPr marL="2241012" algn="l" defTabSz="1120506" rtl="0" eaLnBrk="1" latinLnBrk="1" hangingPunct="1">
        <a:defRPr sz="2206" kern="1200">
          <a:solidFill>
            <a:schemeClr val="tx1"/>
          </a:solidFill>
          <a:latin typeface="+mn-lt"/>
          <a:ea typeface="+mn-ea"/>
          <a:cs typeface="+mn-cs"/>
        </a:defRPr>
      </a:lvl5pPr>
      <a:lvl6pPr marL="2801264" algn="l" defTabSz="1120506" rtl="0" eaLnBrk="1" latinLnBrk="1" hangingPunct="1">
        <a:defRPr sz="2206" kern="1200">
          <a:solidFill>
            <a:schemeClr val="tx1"/>
          </a:solidFill>
          <a:latin typeface="+mn-lt"/>
          <a:ea typeface="+mn-ea"/>
          <a:cs typeface="+mn-cs"/>
        </a:defRPr>
      </a:lvl6pPr>
      <a:lvl7pPr marL="3361517" algn="l" defTabSz="1120506" rtl="0" eaLnBrk="1" latinLnBrk="1" hangingPunct="1">
        <a:defRPr sz="2206" kern="1200">
          <a:solidFill>
            <a:schemeClr val="tx1"/>
          </a:solidFill>
          <a:latin typeface="+mn-lt"/>
          <a:ea typeface="+mn-ea"/>
          <a:cs typeface="+mn-cs"/>
        </a:defRPr>
      </a:lvl7pPr>
      <a:lvl8pPr marL="3921770" algn="l" defTabSz="1120506" rtl="0" eaLnBrk="1" latinLnBrk="1" hangingPunct="1">
        <a:defRPr sz="2206" kern="1200">
          <a:solidFill>
            <a:schemeClr val="tx1"/>
          </a:solidFill>
          <a:latin typeface="+mn-lt"/>
          <a:ea typeface="+mn-ea"/>
          <a:cs typeface="+mn-cs"/>
        </a:defRPr>
      </a:lvl8pPr>
      <a:lvl9pPr marL="4482023" algn="l" defTabSz="1120506" rtl="0" eaLnBrk="1" latinLnBrk="1" hangingPunct="1">
        <a:defRPr sz="22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BEF491D5-AB67-45A4-A5D0-86E46C011BCD}"/>
              </a:ext>
            </a:extLst>
          </p:cNvPr>
          <p:cNvGrpSpPr/>
          <p:nvPr/>
        </p:nvGrpSpPr>
        <p:grpSpPr>
          <a:xfrm>
            <a:off x="3099434" y="3477711"/>
            <a:ext cx="7466433" cy="2781909"/>
            <a:chOff x="2252767" y="1344111"/>
            <a:chExt cx="7466433" cy="2781909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CBEB32A-7489-41B2-8B0C-E745ADF1C9B4}"/>
                </a:ext>
              </a:extLst>
            </p:cNvPr>
            <p:cNvSpPr/>
            <p:nvPr/>
          </p:nvSpPr>
          <p:spPr>
            <a:xfrm>
              <a:off x="2995286" y="1344111"/>
              <a:ext cx="5907414" cy="27819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6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0CDEF9B-4F5D-4ED2-B5D4-3767277403AE}"/>
                </a:ext>
              </a:extLst>
            </p:cNvPr>
            <p:cNvSpPr txBox="1"/>
            <p:nvPr/>
          </p:nvSpPr>
          <p:spPr>
            <a:xfrm>
              <a:off x="3065258" y="1398618"/>
              <a:ext cx="1736822" cy="325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47" b="1" dirty="0">
                  <a:latin typeface="Arial" panose="020B0604020202020204" pitchFamily="34" charset="0"/>
                  <a:cs typeface="Arial" panose="020B0604020202020204" pitchFamily="34" charset="0"/>
                </a:rPr>
                <a:t>Resident Model</a:t>
              </a:r>
              <a:endParaRPr lang="ko-KR" altLang="en-US" sz="1447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9880208-BD29-44B8-A67A-81BA7769415D}"/>
                </a:ext>
              </a:extLst>
            </p:cNvPr>
            <p:cNvSpPr txBox="1"/>
            <p:nvPr/>
          </p:nvSpPr>
          <p:spPr>
            <a:xfrm>
              <a:off x="8902700" y="1852508"/>
              <a:ext cx="723068" cy="292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! trash</a:t>
              </a:r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3A7D8FB-720D-49B6-BF10-75480A044949}"/>
                </a:ext>
              </a:extLst>
            </p:cNvPr>
            <p:cNvGrpSpPr/>
            <p:nvPr/>
          </p:nvGrpSpPr>
          <p:grpSpPr>
            <a:xfrm>
              <a:off x="8902700" y="2123987"/>
              <a:ext cx="816500" cy="1"/>
              <a:chOff x="10295467" y="5358253"/>
              <a:chExt cx="816500" cy="1"/>
            </a:xfrm>
          </p:grpSpPr>
          <p:cxnSp>
            <p:nvCxnSpPr>
              <p:cNvPr id="130" name="직선 화살표 연결선 129">
                <a:extLst>
                  <a:ext uri="{FF2B5EF4-FFF2-40B4-BE49-F238E27FC236}">
                    <a16:creationId xmlns:a16="http://schemas.microsoft.com/office/drawing/2014/main" id="{9DEC24E9-0980-4A95-BB73-38038D64C5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5467" y="5358254"/>
                <a:ext cx="6683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FABFD04C-3795-46F7-8A73-797862A2FB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9476" y="5358253"/>
                <a:ext cx="812491" cy="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DE08453E-25CF-4BAF-A30A-E12FC300F7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2767" y="2113170"/>
              <a:ext cx="812491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30609A-B7D8-449B-8862-CE5621A67AE2}"/>
                </a:ext>
              </a:extLst>
            </p:cNvPr>
            <p:cNvSpPr txBox="1"/>
            <p:nvPr/>
          </p:nvSpPr>
          <p:spPr>
            <a:xfrm>
              <a:off x="2286723" y="1852509"/>
              <a:ext cx="723068" cy="292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? start</a:t>
              </a:r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6430AD2A-65F3-4F8B-8E9A-38897AFA1A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6647" y="2605299"/>
              <a:ext cx="812491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5EFDDBF-5EFC-4D0C-B4E3-BD1EFF96EE7D}"/>
                </a:ext>
              </a:extLst>
            </p:cNvPr>
            <p:cNvSpPr txBox="1"/>
            <p:nvPr/>
          </p:nvSpPr>
          <p:spPr>
            <a:xfrm>
              <a:off x="2301011" y="2354302"/>
              <a:ext cx="723068" cy="292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? end</a:t>
              </a:r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92D00D8-0580-49FF-8026-E89491E461AB}"/>
                </a:ext>
              </a:extLst>
            </p:cNvPr>
            <p:cNvSpPr/>
            <p:nvPr/>
          </p:nvSpPr>
          <p:spPr>
            <a:xfrm>
              <a:off x="3347374" y="2354302"/>
              <a:ext cx="2020494" cy="8376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IDLE</a:t>
              </a:r>
            </a:p>
            <a:p>
              <a:pPr algn="ctr"/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@ </a:t>
              </a:r>
              <a:r>
                <a:rPr lang="ko-KR" altLang="en-US" sz="1240" dirty="0"/>
                <a:t>∞</a:t>
              </a:r>
              <a:endParaRPr lang="ko-KR" altLang="en-US" sz="186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22B053-1C04-41FC-A5EA-30BC1BE168B8}"/>
                </a:ext>
              </a:extLst>
            </p:cNvPr>
            <p:cNvSpPr txBox="1"/>
            <p:nvPr/>
          </p:nvSpPr>
          <p:spPr>
            <a:xfrm>
              <a:off x="5599475" y="2500616"/>
              <a:ext cx="699036" cy="292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? start</a:t>
              </a:r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AEECBF8-2F9C-4D97-84DB-3971E9093651}"/>
                </a:ext>
              </a:extLst>
            </p:cNvPr>
            <p:cNvSpPr txBox="1"/>
            <p:nvPr/>
          </p:nvSpPr>
          <p:spPr>
            <a:xfrm>
              <a:off x="5554068" y="3608611"/>
              <a:ext cx="621817" cy="292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? end</a:t>
              </a:r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08C13905-7EB2-49C8-BC2E-833AF41A31A7}"/>
                </a:ext>
              </a:extLst>
            </p:cNvPr>
            <p:cNvCxnSpPr>
              <a:cxnSpLocks/>
              <a:stCxn id="4" idx="6"/>
              <a:endCxn id="34" idx="2"/>
            </p:cNvCxnSpPr>
            <p:nvPr/>
          </p:nvCxnSpPr>
          <p:spPr>
            <a:xfrm>
              <a:off x="5367868" y="2773118"/>
              <a:ext cx="110311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연결선: 꺾임 117">
              <a:extLst>
                <a:ext uri="{FF2B5EF4-FFF2-40B4-BE49-F238E27FC236}">
                  <a16:creationId xmlns:a16="http://schemas.microsoft.com/office/drawing/2014/main" id="{6777BD41-786F-4919-BDAF-B8A132C1E9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3312" y="2732922"/>
              <a:ext cx="1790174" cy="310242"/>
            </a:xfrm>
            <a:prstGeom prst="bentConnector4">
              <a:avLst>
                <a:gd name="adj1" fmla="val 311"/>
                <a:gd name="adj2" fmla="val 274932"/>
              </a:avLst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01EDEE41-13F2-404B-92BD-32DBAE6715F5}"/>
                </a:ext>
              </a:extLst>
            </p:cNvPr>
            <p:cNvCxnSpPr>
              <a:cxnSpLocks/>
              <a:stCxn id="34" idx="6"/>
              <a:endCxn id="4" idx="4"/>
            </p:cNvCxnSpPr>
            <p:nvPr/>
          </p:nvCxnSpPr>
          <p:spPr>
            <a:xfrm flipH="1">
              <a:off x="4357621" y="2773118"/>
              <a:ext cx="4133860" cy="418815"/>
            </a:xfrm>
            <a:prstGeom prst="bentConnector4">
              <a:avLst>
                <a:gd name="adj1" fmla="val -5530"/>
                <a:gd name="adj2" fmla="val 26779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EAF508D-2B90-42EE-87FC-A5370CB6BDA7}"/>
                </a:ext>
              </a:extLst>
            </p:cNvPr>
            <p:cNvSpPr txBox="1"/>
            <p:nvPr/>
          </p:nvSpPr>
          <p:spPr>
            <a:xfrm>
              <a:off x="7236865" y="3294417"/>
              <a:ext cx="723068" cy="292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! trash</a:t>
              </a:r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D4B9F38-743C-4E4E-8124-36E2EE5BEC4F}"/>
                </a:ext>
              </a:extLst>
            </p:cNvPr>
            <p:cNvCxnSpPr>
              <a:cxnSpLocks/>
            </p:cNvCxnSpPr>
            <p:nvPr/>
          </p:nvCxnSpPr>
          <p:spPr>
            <a:xfrm>
              <a:off x="3435298" y="2245371"/>
              <a:ext cx="219667" cy="235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D336609-A422-4B34-B24C-0D8E6F00E1E6}"/>
                </a:ext>
              </a:extLst>
            </p:cNvPr>
            <p:cNvSpPr/>
            <p:nvPr/>
          </p:nvSpPr>
          <p:spPr>
            <a:xfrm>
              <a:off x="6470987" y="2354302"/>
              <a:ext cx="2020494" cy="8376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WAIT</a:t>
              </a:r>
            </a:p>
            <a:p>
              <a:pPr algn="ctr"/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@ 0</a:t>
              </a:r>
              <a:endParaRPr lang="ko-KR" altLang="en-US" sz="186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66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44251CF-1350-4E74-AA71-2D7052DA6969}"/>
              </a:ext>
            </a:extLst>
          </p:cNvPr>
          <p:cNvGrpSpPr/>
          <p:nvPr/>
        </p:nvGrpSpPr>
        <p:grpSpPr>
          <a:xfrm>
            <a:off x="2191048" y="3269407"/>
            <a:ext cx="9034740" cy="2781909"/>
            <a:chOff x="1369781" y="2211074"/>
            <a:chExt cx="9034740" cy="278190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D24812B-C476-4B5D-AA27-4D6056EEB8B9}"/>
                </a:ext>
              </a:extLst>
            </p:cNvPr>
            <p:cNvSpPr/>
            <p:nvPr/>
          </p:nvSpPr>
          <p:spPr>
            <a:xfrm>
              <a:off x="3215419" y="2211074"/>
              <a:ext cx="5907414" cy="27819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6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98A2F6-E8C2-4623-9D85-9C2DDAEE55B6}"/>
                </a:ext>
              </a:extLst>
            </p:cNvPr>
            <p:cNvSpPr txBox="1"/>
            <p:nvPr/>
          </p:nvSpPr>
          <p:spPr>
            <a:xfrm>
              <a:off x="3285391" y="2265581"/>
              <a:ext cx="1736822" cy="325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47" b="1" dirty="0">
                  <a:latin typeface="Arial" panose="020B0604020202020204" pitchFamily="34" charset="0"/>
                  <a:cs typeface="Arial" panose="020B0604020202020204" pitchFamily="34" charset="0"/>
                </a:rPr>
                <a:t>Family Model</a:t>
              </a:r>
              <a:endParaRPr lang="ko-KR" altLang="en-US" sz="1447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4FA83E4-D8B8-45E3-9F2E-0493B42E146F}"/>
                </a:ext>
              </a:extLst>
            </p:cNvPr>
            <p:cNvSpPr txBox="1"/>
            <p:nvPr/>
          </p:nvSpPr>
          <p:spPr>
            <a:xfrm>
              <a:off x="9122833" y="2719471"/>
              <a:ext cx="1281688" cy="283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! </a:t>
              </a:r>
              <a:r>
                <a:rPr lang="en-US" altLang="ko-KR" sz="1240" dirty="0" err="1">
                  <a:latin typeface="Arial" panose="020B0604020202020204" pitchFamily="34" charset="0"/>
                  <a:cs typeface="Arial" panose="020B0604020202020204" pitchFamily="34" charset="0"/>
                </a:rPr>
                <a:t>takeout_trash</a:t>
              </a:r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10A9F03-4037-4B83-AEC0-B63B949C152F}"/>
                </a:ext>
              </a:extLst>
            </p:cNvPr>
            <p:cNvGrpSpPr/>
            <p:nvPr/>
          </p:nvGrpSpPr>
          <p:grpSpPr>
            <a:xfrm>
              <a:off x="9122833" y="2990950"/>
              <a:ext cx="816500" cy="1"/>
              <a:chOff x="10295467" y="5358253"/>
              <a:chExt cx="816500" cy="1"/>
            </a:xfrm>
          </p:grpSpPr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83CD18DA-C882-43CD-8CDD-69EE2EFBC3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5467" y="5358254"/>
                <a:ext cx="6683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937D607A-9A53-489A-BD2D-A759B2284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9476" y="5358253"/>
                <a:ext cx="812491" cy="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30C1E61-425C-4FE6-8B37-213024500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2900" y="2980133"/>
              <a:ext cx="812491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D1320A8-DF71-472C-8EC4-774A3510209D}"/>
                </a:ext>
              </a:extLst>
            </p:cNvPr>
            <p:cNvSpPr txBox="1"/>
            <p:nvPr/>
          </p:nvSpPr>
          <p:spPr>
            <a:xfrm>
              <a:off x="1369781" y="2719472"/>
              <a:ext cx="1860143" cy="283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? </a:t>
              </a:r>
              <a:r>
                <a:rPr lang="en-US" altLang="ko-KR" sz="1240" dirty="0" err="1">
                  <a:latin typeface="Arial" panose="020B0604020202020204" pitchFamily="34" charset="0"/>
                  <a:cs typeface="Arial" panose="020B0604020202020204" pitchFamily="34" charset="0"/>
                </a:rPr>
                <a:t>receive_membertrash</a:t>
              </a:r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7C274564-F095-477B-A91E-65B5BDC5BF26}"/>
                </a:ext>
              </a:extLst>
            </p:cNvPr>
            <p:cNvSpPr/>
            <p:nvPr/>
          </p:nvSpPr>
          <p:spPr>
            <a:xfrm>
              <a:off x="3567507" y="3221265"/>
              <a:ext cx="2020494" cy="8376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IDLE</a:t>
              </a:r>
            </a:p>
            <a:p>
              <a:pPr algn="ctr"/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@ </a:t>
              </a:r>
              <a:r>
                <a:rPr lang="ko-KR" altLang="en-US" sz="1240" dirty="0"/>
                <a:t>∞</a:t>
              </a:r>
              <a:endParaRPr lang="ko-KR" altLang="en-US" sz="186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5A23BD2-6456-44E7-8452-A5987BC16026}"/>
                </a:ext>
              </a:extLst>
            </p:cNvPr>
            <p:cNvSpPr txBox="1"/>
            <p:nvPr/>
          </p:nvSpPr>
          <p:spPr>
            <a:xfrm>
              <a:off x="5588001" y="3132169"/>
              <a:ext cx="1248371" cy="473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? receive_</a:t>
              </a:r>
            </a:p>
            <a:p>
              <a:r>
                <a:rPr lang="en-US" altLang="ko-KR" sz="1240" dirty="0" err="1">
                  <a:latin typeface="Arial" panose="020B0604020202020204" pitchFamily="34" charset="0"/>
                  <a:cs typeface="Arial" panose="020B0604020202020204" pitchFamily="34" charset="0"/>
                </a:rPr>
                <a:t>membertrash</a:t>
              </a:r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D7D68394-E5A2-430F-A75B-71EAB3B0826B}"/>
                </a:ext>
              </a:extLst>
            </p:cNvPr>
            <p:cNvCxnSpPr>
              <a:cxnSpLocks/>
              <a:stCxn id="33" idx="6"/>
              <a:endCxn id="41" idx="2"/>
            </p:cNvCxnSpPr>
            <p:nvPr/>
          </p:nvCxnSpPr>
          <p:spPr>
            <a:xfrm>
              <a:off x="5588001" y="3640081"/>
              <a:ext cx="110311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7B5FBFDF-2148-4BA9-A59E-2B3DBD05FEE1}"/>
                </a:ext>
              </a:extLst>
            </p:cNvPr>
            <p:cNvCxnSpPr>
              <a:cxnSpLocks/>
              <a:stCxn id="41" idx="4"/>
              <a:endCxn id="33" idx="4"/>
            </p:cNvCxnSpPr>
            <p:nvPr/>
          </p:nvCxnSpPr>
          <p:spPr>
            <a:xfrm rot="5400000">
              <a:off x="6139561" y="2497090"/>
              <a:ext cx="12700" cy="3123613"/>
            </a:xfrm>
            <a:prstGeom prst="bentConnector3">
              <a:avLst>
                <a:gd name="adj1" fmla="val 2733331"/>
              </a:avLst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DEEAE15A-A761-4359-98F4-5AB668B4D4CB}"/>
                </a:ext>
              </a:extLst>
            </p:cNvPr>
            <p:cNvCxnSpPr>
              <a:cxnSpLocks/>
            </p:cNvCxnSpPr>
            <p:nvPr/>
          </p:nvCxnSpPr>
          <p:spPr>
            <a:xfrm>
              <a:off x="3655431" y="3112334"/>
              <a:ext cx="219667" cy="235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F86CD2C0-BA3A-4267-9CEE-EF06EAB48D48}"/>
                </a:ext>
              </a:extLst>
            </p:cNvPr>
            <p:cNvSpPr/>
            <p:nvPr/>
          </p:nvSpPr>
          <p:spPr>
            <a:xfrm>
              <a:off x="6691120" y="3221265"/>
              <a:ext cx="2020494" cy="8376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FLUSH</a:t>
              </a:r>
            </a:p>
            <a:p>
              <a:pPr algn="ctr"/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@ 0</a:t>
              </a:r>
              <a:endParaRPr lang="ko-KR" altLang="en-US" sz="186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4D16EA9-31C6-4E65-93E5-0BB010146A0E}"/>
                </a:ext>
              </a:extLst>
            </p:cNvPr>
            <p:cNvSpPr txBox="1"/>
            <p:nvPr/>
          </p:nvSpPr>
          <p:spPr>
            <a:xfrm>
              <a:off x="5505066" y="4122710"/>
              <a:ext cx="1281689" cy="292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! </a:t>
              </a:r>
              <a:r>
                <a:rPr lang="en-US" altLang="ko-KR" sz="1240" dirty="0" err="1">
                  <a:latin typeface="Arial" panose="020B0604020202020204" pitchFamily="34" charset="0"/>
                  <a:cs typeface="Arial" panose="020B0604020202020204" pitchFamily="34" charset="0"/>
                </a:rPr>
                <a:t>takeout_trash</a:t>
              </a:r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16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F77C434C-42B9-4FCF-8E5D-A4FE1B3D73CA}"/>
              </a:ext>
            </a:extLst>
          </p:cNvPr>
          <p:cNvGrpSpPr/>
          <p:nvPr/>
        </p:nvGrpSpPr>
        <p:grpSpPr>
          <a:xfrm>
            <a:off x="1515533" y="3347957"/>
            <a:ext cx="11158060" cy="2781909"/>
            <a:chOff x="1413933" y="2018691"/>
            <a:chExt cx="11158060" cy="278190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3A9ABD0-BB31-4C87-9B9E-11881137A131}"/>
                </a:ext>
              </a:extLst>
            </p:cNvPr>
            <p:cNvSpPr/>
            <p:nvPr/>
          </p:nvSpPr>
          <p:spPr>
            <a:xfrm>
              <a:off x="2317951" y="2018691"/>
              <a:ext cx="8968115" cy="27819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6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D8E230D-0318-4CB3-B478-D05AC9545607}"/>
                </a:ext>
              </a:extLst>
            </p:cNvPr>
            <p:cNvSpPr txBox="1"/>
            <p:nvPr/>
          </p:nvSpPr>
          <p:spPr>
            <a:xfrm>
              <a:off x="2387924" y="2073198"/>
              <a:ext cx="1736822" cy="325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47" b="1" dirty="0">
                  <a:latin typeface="Arial" panose="020B0604020202020204" pitchFamily="34" charset="0"/>
                  <a:cs typeface="Arial" panose="020B0604020202020204" pitchFamily="34" charset="0"/>
                </a:rPr>
                <a:t>Check Model</a:t>
              </a:r>
              <a:endParaRPr lang="ko-KR" altLang="en-US" sz="1447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402617D-66A7-4110-BD18-3007041F876D}"/>
                </a:ext>
              </a:extLst>
            </p:cNvPr>
            <p:cNvSpPr txBox="1"/>
            <p:nvPr/>
          </p:nvSpPr>
          <p:spPr>
            <a:xfrm>
              <a:off x="11290305" y="2527088"/>
              <a:ext cx="1281688" cy="283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! check</a:t>
              </a:r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FE4A158-3B20-4494-AFD0-F5707145AD5F}"/>
                </a:ext>
              </a:extLst>
            </p:cNvPr>
            <p:cNvGrpSpPr/>
            <p:nvPr/>
          </p:nvGrpSpPr>
          <p:grpSpPr>
            <a:xfrm>
              <a:off x="11290305" y="2798567"/>
              <a:ext cx="816500" cy="1"/>
              <a:chOff x="10295467" y="5358253"/>
              <a:chExt cx="816500" cy="1"/>
            </a:xfrm>
          </p:grpSpPr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0CE54495-50F7-47AC-BC03-71C58CB4CE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5467" y="5358254"/>
                <a:ext cx="6683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03C82755-E078-4B29-ABC0-F483ABBF8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9476" y="5358253"/>
                <a:ext cx="812491" cy="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18387420-8258-435A-A8B7-DBE581B150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5433" y="2787750"/>
              <a:ext cx="812491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1E0CFF7-8417-4E19-82D0-FEE001A46AF7}"/>
                </a:ext>
              </a:extLst>
            </p:cNvPr>
            <p:cNvSpPr txBox="1"/>
            <p:nvPr/>
          </p:nvSpPr>
          <p:spPr>
            <a:xfrm>
              <a:off x="1488564" y="2527089"/>
              <a:ext cx="843893" cy="283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? request</a:t>
              </a:r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1AF177F-E243-401B-B468-6A2E2EAADFA4}"/>
                </a:ext>
              </a:extLst>
            </p:cNvPr>
            <p:cNvSpPr/>
            <p:nvPr/>
          </p:nvSpPr>
          <p:spPr>
            <a:xfrm>
              <a:off x="2670040" y="3028882"/>
              <a:ext cx="2020494" cy="8376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IDLE</a:t>
              </a:r>
            </a:p>
            <a:p>
              <a:pPr algn="ctr"/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@ </a:t>
              </a:r>
              <a:r>
                <a:rPr lang="ko-KR" altLang="en-US" sz="1240" dirty="0"/>
                <a:t>∞</a:t>
              </a:r>
              <a:endParaRPr lang="ko-KR" altLang="en-US" sz="186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4A32203-97BA-40C5-AE7E-BEE35A26C09B}"/>
                </a:ext>
              </a:extLst>
            </p:cNvPr>
            <p:cNvSpPr txBox="1"/>
            <p:nvPr/>
          </p:nvSpPr>
          <p:spPr>
            <a:xfrm>
              <a:off x="4773052" y="3135208"/>
              <a:ext cx="1248371" cy="283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? request</a:t>
              </a:r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6F4C3C9C-1CD1-4695-8EFA-269229C6A9DF}"/>
                </a:ext>
              </a:extLst>
            </p:cNvPr>
            <p:cNvCxnSpPr>
              <a:cxnSpLocks/>
              <a:stCxn id="50" idx="6"/>
              <a:endCxn id="56" idx="2"/>
            </p:cNvCxnSpPr>
            <p:nvPr/>
          </p:nvCxnSpPr>
          <p:spPr>
            <a:xfrm>
              <a:off x="4690534" y="3447698"/>
              <a:ext cx="110311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EE8E7A32-3720-4696-B17E-D6466C4B8439}"/>
                </a:ext>
              </a:extLst>
            </p:cNvPr>
            <p:cNvCxnSpPr>
              <a:cxnSpLocks/>
              <a:stCxn id="56" idx="4"/>
              <a:endCxn id="50" idx="4"/>
            </p:cNvCxnSpPr>
            <p:nvPr/>
          </p:nvCxnSpPr>
          <p:spPr>
            <a:xfrm rot="5400000">
              <a:off x="5242094" y="2304707"/>
              <a:ext cx="12700" cy="3123613"/>
            </a:xfrm>
            <a:prstGeom prst="bentConnector3">
              <a:avLst>
                <a:gd name="adj1" fmla="val 2733331"/>
              </a:avLst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BF4B92C1-F36B-4591-AD78-D7977741EFA3}"/>
                </a:ext>
              </a:extLst>
            </p:cNvPr>
            <p:cNvCxnSpPr>
              <a:cxnSpLocks/>
            </p:cNvCxnSpPr>
            <p:nvPr/>
          </p:nvCxnSpPr>
          <p:spPr>
            <a:xfrm>
              <a:off x="2757964" y="2919951"/>
              <a:ext cx="219667" cy="235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1997C9D-AC96-4ADA-A1EF-E31F48BB35B4}"/>
                </a:ext>
              </a:extLst>
            </p:cNvPr>
            <p:cNvSpPr/>
            <p:nvPr/>
          </p:nvSpPr>
          <p:spPr>
            <a:xfrm>
              <a:off x="5793653" y="3028882"/>
              <a:ext cx="2020494" cy="8376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CHECK</a:t>
              </a:r>
            </a:p>
            <a:p>
              <a:pPr algn="ctr"/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@ 0</a:t>
              </a:r>
              <a:endParaRPr lang="ko-KR" altLang="en-US" sz="186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997B1AC-B84C-4D4E-AE2F-43E6A305E755}"/>
                </a:ext>
              </a:extLst>
            </p:cNvPr>
            <p:cNvSpPr txBox="1"/>
            <p:nvPr/>
          </p:nvSpPr>
          <p:spPr>
            <a:xfrm>
              <a:off x="4607599" y="3930327"/>
              <a:ext cx="1281689" cy="292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! check</a:t>
              </a:r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22582A71-1194-42F2-9C1E-4C2A3B5DD998}"/>
                </a:ext>
              </a:extLst>
            </p:cNvPr>
            <p:cNvSpPr/>
            <p:nvPr/>
          </p:nvSpPr>
          <p:spPr>
            <a:xfrm>
              <a:off x="8917266" y="3035233"/>
              <a:ext cx="2020494" cy="8376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REPORT</a:t>
              </a:r>
            </a:p>
            <a:p>
              <a:pPr algn="ctr"/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@ 0</a:t>
              </a:r>
              <a:endParaRPr lang="ko-KR" altLang="en-US" sz="186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0025F0F3-2C06-40CB-9602-39B9AAEF2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5433" y="3194126"/>
              <a:ext cx="812491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F49E24C-5895-4C87-A1A5-2E673BDF2FE5}"/>
                </a:ext>
              </a:extLst>
            </p:cNvPr>
            <p:cNvSpPr txBox="1"/>
            <p:nvPr/>
          </p:nvSpPr>
          <p:spPr>
            <a:xfrm>
              <a:off x="1413933" y="2933464"/>
              <a:ext cx="918524" cy="291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? checked</a:t>
              </a:r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7F3BC61-60D5-4DFF-B311-02EF87C38FEC}"/>
                </a:ext>
              </a:extLst>
            </p:cNvPr>
            <p:cNvSpPr txBox="1"/>
            <p:nvPr/>
          </p:nvSpPr>
          <p:spPr>
            <a:xfrm>
              <a:off x="11290305" y="2942147"/>
              <a:ext cx="1281688" cy="283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! </a:t>
              </a:r>
              <a:r>
                <a:rPr lang="en-US" altLang="ko-KR" sz="1240" dirty="0" err="1">
                  <a:latin typeface="Arial" panose="020B0604020202020204" pitchFamily="34" charset="0"/>
                  <a:cs typeface="Arial" panose="020B0604020202020204" pitchFamily="34" charset="0"/>
                </a:rPr>
                <a:t>gov_report</a:t>
              </a:r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F4E37E7B-EC1D-4BF6-B4D9-78073EA1EB0A}"/>
                </a:ext>
              </a:extLst>
            </p:cNvPr>
            <p:cNvGrpSpPr/>
            <p:nvPr/>
          </p:nvGrpSpPr>
          <p:grpSpPr>
            <a:xfrm>
              <a:off x="11290305" y="3213626"/>
              <a:ext cx="816500" cy="1"/>
              <a:chOff x="10295467" y="5358253"/>
              <a:chExt cx="816500" cy="1"/>
            </a:xfrm>
          </p:grpSpPr>
          <p:cxnSp>
            <p:nvCxnSpPr>
              <p:cNvPr id="66" name="직선 화살표 연결선 65">
                <a:extLst>
                  <a:ext uri="{FF2B5EF4-FFF2-40B4-BE49-F238E27FC236}">
                    <a16:creationId xmlns:a16="http://schemas.microsoft.com/office/drawing/2014/main" id="{6F0385AF-42A4-4C78-A5AB-4CC35FD4C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5467" y="5358254"/>
                <a:ext cx="6683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623C43A9-B4ED-4C41-A4AB-98F9E00A50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9476" y="5358253"/>
                <a:ext cx="812491" cy="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4CF89923-083C-4199-95F5-5A3B501730EC}"/>
                </a:ext>
              </a:extLst>
            </p:cNvPr>
            <p:cNvCxnSpPr>
              <a:cxnSpLocks/>
              <a:stCxn id="61" idx="4"/>
              <a:endCxn id="50" idx="3"/>
            </p:cNvCxnSpPr>
            <p:nvPr/>
          </p:nvCxnSpPr>
          <p:spPr>
            <a:xfrm rot="5400000" flipH="1">
              <a:off x="6382214" y="327566"/>
              <a:ext cx="129019" cy="6961579"/>
            </a:xfrm>
            <a:prstGeom prst="bentConnector3">
              <a:avLst>
                <a:gd name="adj1" fmla="val -590611"/>
              </a:avLst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1BD3A79-6C0D-46A8-AD34-7A19624CB35F}"/>
                </a:ext>
              </a:extLst>
            </p:cNvPr>
            <p:cNvSpPr txBox="1"/>
            <p:nvPr/>
          </p:nvSpPr>
          <p:spPr>
            <a:xfrm>
              <a:off x="6411347" y="4328550"/>
              <a:ext cx="1281689" cy="292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! </a:t>
              </a:r>
              <a:r>
                <a:rPr lang="en-US" altLang="ko-KR" sz="1240" dirty="0" err="1">
                  <a:latin typeface="Arial" panose="020B0604020202020204" pitchFamily="34" charset="0"/>
                  <a:cs typeface="Arial" panose="020B0604020202020204" pitchFamily="34" charset="0"/>
                </a:rPr>
                <a:t>gov_report</a:t>
              </a:r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D464CE42-1F67-4A39-A11E-9EE22C602859}"/>
                </a:ext>
              </a:extLst>
            </p:cNvPr>
            <p:cNvCxnSpPr>
              <a:stCxn id="50" idx="0"/>
              <a:endCxn id="61" idx="0"/>
            </p:cNvCxnSpPr>
            <p:nvPr/>
          </p:nvCxnSpPr>
          <p:spPr>
            <a:xfrm rot="16200000" flipH="1">
              <a:off x="6800724" y="-91556"/>
              <a:ext cx="6351" cy="6247226"/>
            </a:xfrm>
            <a:prstGeom prst="bentConnector3">
              <a:avLst>
                <a:gd name="adj1" fmla="val -4399339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3384F49-BBD9-4372-9E2F-04E60DE9A667}"/>
                </a:ext>
              </a:extLst>
            </p:cNvPr>
            <p:cNvSpPr txBox="1"/>
            <p:nvPr/>
          </p:nvSpPr>
          <p:spPr>
            <a:xfrm>
              <a:off x="6340291" y="2470497"/>
              <a:ext cx="918524" cy="291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? checked</a:t>
              </a:r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667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259DF9-9C4F-4543-A263-31AAFB8461C1}"/>
              </a:ext>
            </a:extLst>
          </p:cNvPr>
          <p:cNvSpPr/>
          <p:nvPr/>
        </p:nvSpPr>
        <p:spPr>
          <a:xfrm>
            <a:off x="4044001" y="13133360"/>
            <a:ext cx="5265045" cy="68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60" dirty="0" err="1"/>
              <a:t>coupling_relation</a:t>
            </a:r>
            <a:r>
              <a:rPr lang="ko-KR" altLang="en-US" sz="1860" dirty="0"/>
              <a:t>(</a:t>
            </a:r>
            <a:r>
              <a:rPr lang="en-US" altLang="ko-KR" sz="1860" dirty="0"/>
              <a:t>h1, "</a:t>
            </a:r>
            <a:r>
              <a:rPr lang="en-US" altLang="ko-KR" sz="1860" dirty="0" err="1"/>
              <a:t>takeout_trash</a:t>
            </a:r>
            <a:r>
              <a:rPr lang="en-US" altLang="ko-KR" sz="1860" dirty="0"/>
              <a:t>", g, "</a:t>
            </a:r>
            <a:r>
              <a:rPr lang="en-US" altLang="ko-KR" sz="1860" dirty="0" err="1"/>
              <a:t>recv_garbage</a:t>
            </a:r>
            <a:r>
              <a:rPr lang="en-US" altLang="ko-KR" sz="1860" dirty="0"/>
              <a:t>"</a:t>
            </a:r>
            <a:r>
              <a:rPr lang="ko-KR" altLang="en-US" sz="1860" dirty="0"/>
              <a:t>")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7653FBC-770D-4058-BFD9-89661E212102}"/>
              </a:ext>
            </a:extLst>
          </p:cNvPr>
          <p:cNvGrpSpPr/>
          <p:nvPr/>
        </p:nvGrpSpPr>
        <p:grpSpPr>
          <a:xfrm>
            <a:off x="872067" y="3670414"/>
            <a:ext cx="13202387" cy="3310168"/>
            <a:chOff x="872067" y="3670414"/>
            <a:chExt cx="13202387" cy="331016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363F774-E0B8-452C-AA2B-F541FE483AC2}"/>
                </a:ext>
              </a:extLst>
            </p:cNvPr>
            <p:cNvSpPr/>
            <p:nvPr/>
          </p:nvSpPr>
          <p:spPr>
            <a:xfrm>
              <a:off x="3148964" y="3670414"/>
              <a:ext cx="8968115" cy="33101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6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3B282C0-ECD3-4868-9ED5-CA5F12D43C51}"/>
                </a:ext>
              </a:extLst>
            </p:cNvPr>
            <p:cNvSpPr txBox="1"/>
            <p:nvPr/>
          </p:nvSpPr>
          <p:spPr>
            <a:xfrm>
              <a:off x="3218937" y="3724921"/>
              <a:ext cx="2020494" cy="315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47" b="1" dirty="0">
                  <a:latin typeface="Arial" panose="020B0604020202020204" pitchFamily="34" charset="0"/>
                  <a:cs typeface="Arial" panose="020B0604020202020204" pitchFamily="34" charset="0"/>
                </a:rPr>
                <a:t>Garbage Can Model</a:t>
              </a:r>
              <a:endParaRPr lang="ko-KR" altLang="en-US" sz="1447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17F0065-D518-4543-9CF5-355ADBBAB07E}"/>
                </a:ext>
              </a:extLst>
            </p:cNvPr>
            <p:cNvSpPr txBox="1"/>
            <p:nvPr/>
          </p:nvSpPr>
          <p:spPr>
            <a:xfrm>
              <a:off x="12121317" y="4178811"/>
              <a:ext cx="1953137" cy="283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! </a:t>
              </a:r>
              <a:r>
                <a:rPr lang="en-US" altLang="ko-KR" sz="1240" dirty="0" err="1">
                  <a:latin typeface="Arial" panose="020B0604020202020204" pitchFamily="34" charset="0"/>
                  <a:cs typeface="Arial" panose="020B0604020202020204" pitchFamily="34" charset="0"/>
                </a:rPr>
                <a:t>garbage_rate</a:t>
              </a:r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r>
                <a:rPr lang="en-US" altLang="ko-KR" sz="1240" dirty="0" err="1">
                  <a:latin typeface="Arial" panose="020B0604020202020204" pitchFamily="34" charset="0"/>
                  <a:cs typeface="Arial" panose="020B0604020202020204" pitchFamily="34" charset="0"/>
                </a:rPr>
                <a:t>human_id</a:t>
              </a:r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B98757E3-15D4-464E-B802-A50E45E84000}"/>
                </a:ext>
              </a:extLst>
            </p:cNvPr>
            <p:cNvGrpSpPr/>
            <p:nvPr/>
          </p:nvGrpSpPr>
          <p:grpSpPr>
            <a:xfrm>
              <a:off x="12121318" y="4450290"/>
              <a:ext cx="816500" cy="1"/>
              <a:chOff x="10295467" y="5358253"/>
              <a:chExt cx="816500" cy="1"/>
            </a:xfrm>
          </p:grpSpPr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0CF71ECD-B641-416E-A628-72CE85E69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5467" y="5358254"/>
                <a:ext cx="6683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8C49C677-F9B0-401A-8CE5-1537B6B807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9476" y="5358253"/>
                <a:ext cx="812491" cy="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FC2DD29-D6EE-4AE3-9849-613908FF29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6446" y="4439473"/>
              <a:ext cx="812491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40C2B5A-683C-4E46-A635-08D93034E472}"/>
                </a:ext>
              </a:extLst>
            </p:cNvPr>
            <p:cNvSpPr txBox="1"/>
            <p:nvPr/>
          </p:nvSpPr>
          <p:spPr>
            <a:xfrm>
              <a:off x="872067" y="4178811"/>
              <a:ext cx="2291404" cy="283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? </a:t>
              </a:r>
              <a:r>
                <a:rPr lang="en-US" altLang="ko-KR" sz="1240" dirty="0" err="1">
                  <a:latin typeface="Arial" panose="020B0604020202020204" pitchFamily="34" charset="0"/>
                  <a:cs typeface="Arial" panose="020B0604020202020204" pitchFamily="34" charset="0"/>
                </a:rPr>
                <a:t>trash_from_family</a:t>
              </a:r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r>
                <a:rPr lang="en-US" altLang="ko-KR" sz="1240" dirty="0" err="1">
                  <a:latin typeface="Arial" panose="020B0604020202020204" pitchFamily="34" charset="0"/>
                  <a:cs typeface="Arial" panose="020B0604020202020204" pitchFamily="34" charset="0"/>
                </a:rPr>
                <a:t>family_id</a:t>
              </a:r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666C554A-7229-45E9-9506-6EDB927B89C0}"/>
                </a:ext>
              </a:extLst>
            </p:cNvPr>
            <p:cNvSpPr/>
            <p:nvPr/>
          </p:nvSpPr>
          <p:spPr>
            <a:xfrm>
              <a:off x="3501053" y="4680605"/>
              <a:ext cx="2020494" cy="8376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IDLE</a:t>
              </a:r>
            </a:p>
            <a:p>
              <a:pPr algn="ctr"/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@ </a:t>
              </a:r>
              <a:r>
                <a:rPr lang="ko-KR" altLang="en-US" sz="1240" dirty="0"/>
                <a:t>∞</a:t>
              </a:r>
              <a:endParaRPr lang="ko-KR" altLang="en-US" sz="186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526A41C-761A-4735-AECC-72F9419C6B08}"/>
                </a:ext>
              </a:extLst>
            </p:cNvPr>
            <p:cNvSpPr txBox="1"/>
            <p:nvPr/>
          </p:nvSpPr>
          <p:spPr>
            <a:xfrm>
              <a:off x="5497238" y="4627204"/>
              <a:ext cx="1237778" cy="473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? </a:t>
              </a:r>
              <a:r>
                <a:rPr lang="en-US" altLang="ko-KR" sz="1240" dirty="0" err="1">
                  <a:latin typeface="Arial" panose="020B0604020202020204" pitchFamily="34" charset="0"/>
                  <a:cs typeface="Arial" panose="020B0604020202020204" pitchFamily="34" charset="0"/>
                </a:rPr>
                <a:t>check_trash</a:t>
              </a:r>
              <a:endParaRPr lang="en-US" altLang="ko-KR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  [</a:t>
              </a:r>
              <a:r>
                <a:rPr lang="en-US" altLang="ko-KR" sz="1240" dirty="0" err="1">
                  <a:latin typeface="Arial" panose="020B0604020202020204" pitchFamily="34" charset="0"/>
                  <a:cs typeface="Arial" panose="020B0604020202020204" pitchFamily="34" charset="0"/>
                </a:rPr>
                <a:t>human_id</a:t>
              </a:r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C17A5C7-956D-4CEC-8F78-587A7215FBA4}"/>
                </a:ext>
              </a:extLst>
            </p:cNvPr>
            <p:cNvCxnSpPr>
              <a:cxnSpLocks/>
              <a:stCxn id="39" idx="6"/>
              <a:endCxn id="44" idx="2"/>
            </p:cNvCxnSpPr>
            <p:nvPr/>
          </p:nvCxnSpPr>
          <p:spPr>
            <a:xfrm>
              <a:off x="5521547" y="5099421"/>
              <a:ext cx="110311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20F63F6E-AABB-40EA-A6AA-50B7AD46AF42}"/>
                </a:ext>
              </a:extLst>
            </p:cNvPr>
            <p:cNvCxnSpPr>
              <a:cxnSpLocks/>
              <a:stCxn id="44" idx="6"/>
              <a:endCxn id="39" idx="4"/>
            </p:cNvCxnSpPr>
            <p:nvPr/>
          </p:nvCxnSpPr>
          <p:spPr>
            <a:xfrm flipH="1">
              <a:off x="4511300" y="5099421"/>
              <a:ext cx="4133860" cy="418815"/>
            </a:xfrm>
            <a:prstGeom prst="bentConnector4">
              <a:avLst>
                <a:gd name="adj1" fmla="val -12494"/>
                <a:gd name="adj2" fmla="val 235446"/>
              </a:avLst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014F712A-0AE6-404B-9745-6FEF4132287A}"/>
                </a:ext>
              </a:extLst>
            </p:cNvPr>
            <p:cNvCxnSpPr>
              <a:cxnSpLocks/>
            </p:cNvCxnSpPr>
            <p:nvPr/>
          </p:nvCxnSpPr>
          <p:spPr>
            <a:xfrm>
              <a:off x="3588977" y="4571674"/>
              <a:ext cx="219667" cy="235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3F8C606-AE85-4D3B-83F7-E3EFACE00A06}"/>
                </a:ext>
              </a:extLst>
            </p:cNvPr>
            <p:cNvSpPr/>
            <p:nvPr/>
          </p:nvSpPr>
          <p:spPr>
            <a:xfrm>
              <a:off x="6624666" y="4680605"/>
              <a:ext cx="2020494" cy="8376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</a:p>
            <a:p>
              <a:pPr algn="ctr"/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@ 0</a:t>
              </a:r>
              <a:endParaRPr lang="ko-KR" altLang="en-US" sz="186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7F2A4D5-FA27-4E7C-BEA0-ADEA99B547D3}"/>
                </a:ext>
              </a:extLst>
            </p:cNvPr>
            <p:cNvSpPr txBox="1"/>
            <p:nvPr/>
          </p:nvSpPr>
          <p:spPr>
            <a:xfrm>
              <a:off x="7051456" y="5771914"/>
              <a:ext cx="2203862" cy="283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! </a:t>
              </a:r>
              <a:r>
                <a:rPr lang="en-US" altLang="ko-KR" sz="1240" dirty="0" err="1">
                  <a:latin typeface="Arial" panose="020B0604020202020204" pitchFamily="34" charset="0"/>
                  <a:cs typeface="Arial" panose="020B0604020202020204" pitchFamily="34" charset="0"/>
                </a:rPr>
                <a:t>garbage_rate</a:t>
              </a:r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r>
                <a:rPr lang="en-US" altLang="ko-KR" sz="1240" dirty="0" err="1">
                  <a:latin typeface="Arial" panose="020B0604020202020204" pitchFamily="34" charset="0"/>
                  <a:cs typeface="Arial" panose="020B0604020202020204" pitchFamily="34" charset="0"/>
                </a:rPr>
                <a:t>human_id</a:t>
              </a:r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5FAC287-658F-4E1A-B44A-15F82C8608F9}"/>
                </a:ext>
              </a:extLst>
            </p:cNvPr>
            <p:cNvSpPr/>
            <p:nvPr/>
          </p:nvSpPr>
          <p:spPr>
            <a:xfrm>
              <a:off x="9748279" y="4686956"/>
              <a:ext cx="2020494" cy="8376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PROC_TRUCK</a:t>
              </a:r>
            </a:p>
            <a:p>
              <a:pPr algn="ctr"/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@ 0</a:t>
              </a:r>
              <a:endParaRPr lang="ko-KR" altLang="en-US" sz="186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62D7EA7B-5906-4DC2-BCB9-F338C21D89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6446" y="4845849"/>
              <a:ext cx="812491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8484161-1684-45B7-B735-5638D7CAA425}"/>
                </a:ext>
              </a:extLst>
            </p:cNvPr>
            <p:cNvSpPr txBox="1"/>
            <p:nvPr/>
          </p:nvSpPr>
          <p:spPr>
            <a:xfrm>
              <a:off x="1191588" y="4585186"/>
              <a:ext cx="1971882" cy="291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? </a:t>
              </a:r>
              <a:r>
                <a:rPr lang="en-US" altLang="ko-KR" sz="1240" dirty="0" err="1">
                  <a:latin typeface="Arial" panose="020B0604020202020204" pitchFamily="34" charset="0"/>
                  <a:cs typeface="Arial" panose="020B0604020202020204" pitchFamily="34" charset="0"/>
                </a:rPr>
                <a:t>check_trash</a:t>
              </a:r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r>
                <a:rPr lang="en-US" altLang="ko-KR" sz="1240" dirty="0" err="1">
                  <a:latin typeface="Arial" panose="020B0604020202020204" pitchFamily="34" charset="0"/>
                  <a:cs typeface="Arial" panose="020B0604020202020204" pitchFamily="34" charset="0"/>
                </a:rPr>
                <a:t>human_id</a:t>
              </a:r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8141496-AEC3-43ED-BBB2-38FDF404B438}"/>
                </a:ext>
              </a:extLst>
            </p:cNvPr>
            <p:cNvSpPr txBox="1"/>
            <p:nvPr/>
          </p:nvSpPr>
          <p:spPr>
            <a:xfrm>
              <a:off x="12121318" y="4593870"/>
              <a:ext cx="1281688" cy="283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! </a:t>
              </a:r>
              <a:r>
                <a:rPr lang="en-US" altLang="ko-KR" sz="1240" dirty="0" err="1">
                  <a:latin typeface="Arial" panose="020B0604020202020204" pitchFamily="34" charset="0"/>
                  <a:cs typeface="Arial" panose="020B0604020202020204" pitchFamily="34" charset="0"/>
                </a:rPr>
                <a:t>res_garbage</a:t>
              </a:r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DDDD9243-9A05-49A0-BEEF-721E9AE570CA}"/>
                </a:ext>
              </a:extLst>
            </p:cNvPr>
            <p:cNvGrpSpPr/>
            <p:nvPr/>
          </p:nvGrpSpPr>
          <p:grpSpPr>
            <a:xfrm>
              <a:off x="12121318" y="4865349"/>
              <a:ext cx="816500" cy="1"/>
              <a:chOff x="10295467" y="5358253"/>
              <a:chExt cx="816500" cy="1"/>
            </a:xfrm>
          </p:grpSpPr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A3768255-BA35-41ED-97D4-33D853CB61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5467" y="5358254"/>
                <a:ext cx="6683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E0D4111-BBE7-43F9-978A-8E7DEDA326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9476" y="5358253"/>
                <a:ext cx="812491" cy="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51A7B8FA-BF71-450E-9A65-42F388689C48}"/>
                </a:ext>
              </a:extLst>
            </p:cNvPr>
            <p:cNvCxnSpPr>
              <a:cxnSpLocks/>
              <a:stCxn id="47" idx="4"/>
              <a:endCxn id="39" idx="3"/>
            </p:cNvCxnSpPr>
            <p:nvPr/>
          </p:nvCxnSpPr>
          <p:spPr>
            <a:xfrm rot="5400000" flipH="1">
              <a:off x="7213227" y="1979289"/>
              <a:ext cx="129019" cy="6961579"/>
            </a:xfrm>
            <a:prstGeom prst="bentConnector3">
              <a:avLst>
                <a:gd name="adj1" fmla="val -833417"/>
              </a:avLst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876E969-FF99-4CAB-84E3-5D1833D106AD}"/>
                </a:ext>
              </a:extLst>
            </p:cNvPr>
            <p:cNvSpPr txBox="1"/>
            <p:nvPr/>
          </p:nvSpPr>
          <p:spPr>
            <a:xfrm>
              <a:off x="6436234" y="6272469"/>
              <a:ext cx="1281689" cy="292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! </a:t>
              </a:r>
              <a:r>
                <a:rPr lang="en-US" altLang="ko-KR" sz="1240" dirty="0" err="1">
                  <a:latin typeface="Arial" panose="020B0604020202020204" pitchFamily="34" charset="0"/>
                  <a:cs typeface="Arial" panose="020B0604020202020204" pitchFamily="34" charset="0"/>
                </a:rPr>
                <a:t>gov_report</a:t>
              </a:r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B6A849B-B6FA-4B27-A8A1-74F047B596F2}"/>
                </a:ext>
              </a:extLst>
            </p:cNvPr>
            <p:cNvCxnSpPr>
              <a:stCxn id="39" idx="0"/>
              <a:endCxn id="47" idx="0"/>
            </p:cNvCxnSpPr>
            <p:nvPr/>
          </p:nvCxnSpPr>
          <p:spPr>
            <a:xfrm rot="16200000" flipH="1">
              <a:off x="7631737" y="1560167"/>
              <a:ext cx="6351" cy="6247226"/>
            </a:xfrm>
            <a:prstGeom prst="bentConnector3">
              <a:avLst>
                <a:gd name="adj1" fmla="val -4399339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C56968D-7059-4FF5-8786-A86755E117A3}"/>
                </a:ext>
              </a:extLst>
            </p:cNvPr>
            <p:cNvSpPr txBox="1"/>
            <p:nvPr/>
          </p:nvSpPr>
          <p:spPr>
            <a:xfrm>
              <a:off x="7171304" y="4122220"/>
              <a:ext cx="1218422" cy="283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? </a:t>
              </a:r>
              <a:r>
                <a:rPr lang="en-US" altLang="ko-KR" sz="1240" dirty="0" err="1">
                  <a:latin typeface="Arial" panose="020B0604020202020204" pitchFamily="34" charset="0"/>
                  <a:cs typeface="Arial" panose="020B0604020202020204" pitchFamily="34" charset="0"/>
                </a:rPr>
                <a:t>req_empty</a:t>
              </a:r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88B522DA-5070-44EC-B93A-FE60EB7B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6446" y="5231465"/>
              <a:ext cx="812491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82B6A19-4E78-489D-81C3-DC8BFA314887}"/>
                </a:ext>
              </a:extLst>
            </p:cNvPr>
            <p:cNvSpPr txBox="1"/>
            <p:nvPr/>
          </p:nvSpPr>
          <p:spPr>
            <a:xfrm>
              <a:off x="2058140" y="4970803"/>
              <a:ext cx="1105330" cy="281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? </a:t>
              </a:r>
              <a:r>
                <a:rPr lang="en-US" altLang="ko-KR" sz="1240" dirty="0" err="1">
                  <a:latin typeface="Arial" panose="020B0604020202020204" pitchFamily="34" charset="0"/>
                  <a:cs typeface="Arial" panose="020B0604020202020204" pitchFamily="34" charset="0"/>
                </a:rPr>
                <a:t>req_empty</a:t>
              </a:r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11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F6B815A6-0A0C-4B26-A882-1B59BC487EA2}"/>
              </a:ext>
            </a:extLst>
          </p:cNvPr>
          <p:cNvGrpSpPr/>
          <p:nvPr/>
        </p:nvGrpSpPr>
        <p:grpSpPr>
          <a:xfrm>
            <a:off x="-682031" y="3590293"/>
            <a:ext cx="16304023" cy="3092070"/>
            <a:chOff x="-42333" y="5709025"/>
            <a:chExt cx="16304023" cy="309207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8883A32-7EDA-4A1D-80DC-793AD48AEFB8}"/>
                </a:ext>
              </a:extLst>
            </p:cNvPr>
            <p:cNvSpPr/>
            <p:nvPr/>
          </p:nvSpPr>
          <p:spPr>
            <a:xfrm>
              <a:off x="2267150" y="5709025"/>
              <a:ext cx="12033049" cy="30920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6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44FAAD-7823-4A9B-8540-89E39A8558ED}"/>
                </a:ext>
              </a:extLst>
            </p:cNvPr>
            <p:cNvSpPr txBox="1"/>
            <p:nvPr/>
          </p:nvSpPr>
          <p:spPr>
            <a:xfrm>
              <a:off x="2337123" y="5763532"/>
              <a:ext cx="2249753" cy="315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47" b="1" dirty="0">
                  <a:latin typeface="Arial" panose="020B0604020202020204" pitchFamily="34" charset="0"/>
                  <a:cs typeface="Arial" panose="020B0604020202020204" pitchFamily="34" charset="0"/>
                </a:rPr>
                <a:t>Garbage Truck Model</a:t>
              </a:r>
              <a:endParaRPr lang="ko-KR" altLang="en-US" sz="1447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8981683-984C-407E-9B74-A94004B32BBA}"/>
                </a:ext>
              </a:extLst>
            </p:cNvPr>
            <p:cNvSpPr txBox="1"/>
            <p:nvPr/>
          </p:nvSpPr>
          <p:spPr>
            <a:xfrm>
              <a:off x="14300199" y="6210896"/>
              <a:ext cx="1961491" cy="283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! </a:t>
              </a:r>
              <a:r>
                <a:rPr lang="en-US" altLang="ko-KR" sz="1240" dirty="0" err="1">
                  <a:latin typeface="Arial" panose="020B0604020202020204" pitchFamily="34" charset="0"/>
                  <a:cs typeface="Arial" panose="020B0604020202020204" pitchFamily="34" charset="0"/>
                </a:rPr>
                <a:t>empty_can</a:t>
              </a:r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r>
                <a:rPr lang="en-US" altLang="ko-KR" sz="1240" dirty="0" err="1">
                  <a:latin typeface="Arial" panose="020B0604020202020204" pitchFamily="34" charset="0"/>
                  <a:cs typeface="Arial" panose="020B0604020202020204" pitchFamily="34" charset="0"/>
                </a:rPr>
                <a:t>gabage_id</a:t>
              </a:r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CBC3A58C-1C85-4BA8-9B11-A81C54C252A4}"/>
                </a:ext>
              </a:extLst>
            </p:cNvPr>
            <p:cNvGrpSpPr/>
            <p:nvPr/>
          </p:nvGrpSpPr>
          <p:grpSpPr>
            <a:xfrm>
              <a:off x="14308667" y="6482375"/>
              <a:ext cx="816500" cy="1"/>
              <a:chOff x="10295467" y="5358253"/>
              <a:chExt cx="816500" cy="1"/>
            </a:xfrm>
          </p:grpSpPr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AB06066A-8F0B-4216-9093-3473E3CBE1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5467" y="5358254"/>
                <a:ext cx="6683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5F3DA98B-1FDA-4938-8339-B46A2070A0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9476" y="5358253"/>
                <a:ext cx="812491" cy="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7247349E-95CD-4793-97F3-B481ACA09A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4633" y="6478084"/>
              <a:ext cx="812491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D5075A-EBAF-4ABD-897B-337810B7962E}"/>
                </a:ext>
              </a:extLst>
            </p:cNvPr>
            <p:cNvSpPr txBox="1"/>
            <p:nvPr/>
          </p:nvSpPr>
          <p:spPr>
            <a:xfrm>
              <a:off x="1607315" y="6217423"/>
              <a:ext cx="674342" cy="283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? start</a:t>
              </a:r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27F83B2-C6D1-493B-B29D-D6169B384E8D}"/>
                </a:ext>
              </a:extLst>
            </p:cNvPr>
            <p:cNvSpPr/>
            <p:nvPr/>
          </p:nvSpPr>
          <p:spPr>
            <a:xfrm>
              <a:off x="2619240" y="6719216"/>
              <a:ext cx="2020494" cy="8376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IDLE</a:t>
              </a:r>
            </a:p>
            <a:p>
              <a:pPr algn="ctr"/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@ </a:t>
              </a:r>
              <a:r>
                <a:rPr lang="ko-KR" altLang="en-US" sz="1240" dirty="0"/>
                <a:t>∞</a:t>
              </a:r>
              <a:endParaRPr lang="ko-KR" altLang="en-US" sz="186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1DAE8E-7366-484D-9FE5-88441E3C052A}"/>
                </a:ext>
              </a:extLst>
            </p:cNvPr>
            <p:cNvSpPr txBox="1"/>
            <p:nvPr/>
          </p:nvSpPr>
          <p:spPr>
            <a:xfrm>
              <a:off x="4826285" y="6836919"/>
              <a:ext cx="1248371" cy="283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? start</a:t>
              </a:r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4E2B00E2-DCB1-4C9E-8424-A087DC9CEA0E}"/>
                </a:ext>
              </a:extLst>
            </p:cNvPr>
            <p:cNvCxnSpPr>
              <a:cxnSpLocks/>
              <a:stCxn id="44" idx="6"/>
              <a:endCxn id="49" idx="2"/>
            </p:cNvCxnSpPr>
            <p:nvPr/>
          </p:nvCxnSpPr>
          <p:spPr>
            <a:xfrm>
              <a:off x="4639734" y="7138032"/>
              <a:ext cx="110311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093B590A-8F3A-463F-A21B-8C01B9236FDE}"/>
                </a:ext>
              </a:extLst>
            </p:cNvPr>
            <p:cNvCxnSpPr>
              <a:cxnSpLocks/>
            </p:cNvCxnSpPr>
            <p:nvPr/>
          </p:nvCxnSpPr>
          <p:spPr>
            <a:xfrm>
              <a:off x="2707164" y="6610285"/>
              <a:ext cx="219667" cy="235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659FB77D-7344-48F7-BD67-EB8D1A165103}"/>
                </a:ext>
              </a:extLst>
            </p:cNvPr>
            <p:cNvSpPr/>
            <p:nvPr/>
          </p:nvSpPr>
          <p:spPr>
            <a:xfrm>
              <a:off x="5742853" y="6719216"/>
              <a:ext cx="2020494" cy="8376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INITIAL APPROACH</a:t>
              </a:r>
            </a:p>
            <a:p>
              <a:pPr algn="ctr"/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@2</a:t>
              </a:r>
              <a:endParaRPr lang="ko-KR" altLang="en-US" sz="186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208C850D-4AFB-4561-895B-D4DFE8B9AFEB}"/>
                </a:ext>
              </a:extLst>
            </p:cNvPr>
            <p:cNvCxnSpPr>
              <a:cxnSpLocks/>
              <a:endCxn id="52" idx="2"/>
            </p:cNvCxnSpPr>
            <p:nvPr/>
          </p:nvCxnSpPr>
          <p:spPr>
            <a:xfrm>
              <a:off x="7763347" y="7144383"/>
              <a:ext cx="110311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062DC079-8AFA-4BEC-B4D1-9B62A52F9454}"/>
                </a:ext>
              </a:extLst>
            </p:cNvPr>
            <p:cNvSpPr/>
            <p:nvPr/>
          </p:nvSpPr>
          <p:spPr>
            <a:xfrm>
              <a:off x="8866466" y="6725567"/>
              <a:ext cx="2020494" cy="8376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</a:p>
            <a:p>
              <a:pPr algn="ctr"/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@ </a:t>
              </a:r>
              <a:r>
                <a:rPr lang="en-US" altLang="ko-KR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next_can_delay</a:t>
              </a:r>
              <a:endParaRPr lang="en-US" altLang="ko-K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00513CB4-434F-4940-914A-5DE88C96AC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4633" y="6884460"/>
              <a:ext cx="812491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75047FC-FBA4-4BA3-8A03-EEB56AAACD27}"/>
                </a:ext>
              </a:extLst>
            </p:cNvPr>
            <p:cNvSpPr txBox="1"/>
            <p:nvPr/>
          </p:nvSpPr>
          <p:spPr>
            <a:xfrm>
              <a:off x="1646380" y="6623799"/>
              <a:ext cx="677612" cy="291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? end</a:t>
              </a:r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703548A5-9C2F-4BC9-8962-39FECA20AB80}"/>
                </a:ext>
              </a:extLst>
            </p:cNvPr>
            <p:cNvCxnSpPr>
              <a:cxnSpLocks/>
              <a:stCxn id="52" idx="6"/>
              <a:endCxn id="52" idx="3"/>
            </p:cNvCxnSpPr>
            <p:nvPr/>
          </p:nvCxnSpPr>
          <p:spPr>
            <a:xfrm flipH="1">
              <a:off x="9162360" y="7144383"/>
              <a:ext cx="1724600" cy="296147"/>
            </a:xfrm>
            <a:prstGeom prst="bentConnector4">
              <a:avLst>
                <a:gd name="adj1" fmla="val -13255"/>
                <a:gd name="adj2" fmla="val 318676"/>
              </a:avLst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90C71F03-1614-48A1-BDE3-B498165DDF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4633" y="7266710"/>
              <a:ext cx="812491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EE3E528-1DF5-47B9-B033-97D3E0B4EE13}"/>
                </a:ext>
              </a:extLst>
            </p:cNvPr>
            <p:cNvSpPr txBox="1"/>
            <p:nvPr/>
          </p:nvSpPr>
          <p:spPr>
            <a:xfrm>
              <a:off x="-42333" y="7006049"/>
              <a:ext cx="2374792" cy="283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? </a:t>
              </a:r>
              <a:r>
                <a:rPr lang="en-US" altLang="ko-KR" sz="1240" dirty="0" err="1">
                  <a:latin typeface="Arial" panose="020B0604020202020204" pitchFamily="34" charset="0"/>
                  <a:cs typeface="Arial" panose="020B0604020202020204" pitchFamily="34" charset="0"/>
                </a:rPr>
                <a:t>trash_from_can</a:t>
              </a:r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r>
                <a:rPr lang="en-US" altLang="ko-KR" sz="1240" dirty="0" err="1">
                  <a:latin typeface="Arial" panose="020B0604020202020204" pitchFamily="34" charset="0"/>
                  <a:cs typeface="Arial" panose="020B0604020202020204" pitchFamily="34" charset="0"/>
                </a:rPr>
                <a:t>garbage_id</a:t>
              </a:r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F6198FAE-0D2F-43B4-A358-3D6301015D06}"/>
                </a:ext>
              </a:extLst>
            </p:cNvPr>
            <p:cNvCxnSpPr>
              <a:cxnSpLocks/>
              <a:endCxn id="69" idx="2"/>
            </p:cNvCxnSpPr>
            <p:nvPr/>
          </p:nvCxnSpPr>
          <p:spPr>
            <a:xfrm>
              <a:off x="10886960" y="7144383"/>
              <a:ext cx="110311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73F59F58-3F41-4EA2-BAA6-0DD91C061DB8}"/>
                </a:ext>
              </a:extLst>
            </p:cNvPr>
            <p:cNvSpPr/>
            <p:nvPr/>
          </p:nvSpPr>
          <p:spPr>
            <a:xfrm>
              <a:off x="11990079" y="6725567"/>
              <a:ext cx="2020494" cy="8376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APPROACH</a:t>
              </a:r>
            </a:p>
            <a:p>
              <a:pPr algn="ctr"/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@ 0</a:t>
              </a:r>
              <a:endParaRPr lang="ko-KR" altLang="en-US" sz="186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17F2B6FE-EC71-4427-909A-E1917C578385}"/>
                </a:ext>
              </a:extLst>
            </p:cNvPr>
            <p:cNvCxnSpPr>
              <a:stCxn id="69" idx="4"/>
              <a:endCxn id="52" idx="2"/>
            </p:cNvCxnSpPr>
            <p:nvPr/>
          </p:nvCxnSpPr>
          <p:spPr>
            <a:xfrm rot="5400000" flipH="1">
              <a:off x="10723988" y="5286861"/>
              <a:ext cx="418815" cy="4133860"/>
            </a:xfrm>
            <a:prstGeom prst="bentConnector4">
              <a:avLst>
                <a:gd name="adj1" fmla="val -236525"/>
                <a:gd name="adj2" fmla="val 100000"/>
              </a:avLst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8F34EDA-E3DD-4D4F-86A9-281F09E71FC9}"/>
                </a:ext>
              </a:extLst>
            </p:cNvPr>
            <p:cNvSpPr txBox="1"/>
            <p:nvPr/>
          </p:nvSpPr>
          <p:spPr>
            <a:xfrm>
              <a:off x="9246800" y="7684440"/>
              <a:ext cx="1961491" cy="292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! </a:t>
              </a:r>
              <a:r>
                <a:rPr lang="en-US" altLang="ko-KR" sz="1240" dirty="0" err="1">
                  <a:latin typeface="Arial" panose="020B0604020202020204" pitchFamily="34" charset="0"/>
                  <a:cs typeface="Arial" panose="020B0604020202020204" pitchFamily="34" charset="0"/>
                </a:rPr>
                <a:t>empty_can</a:t>
              </a:r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r>
                <a:rPr lang="en-US" altLang="ko-KR" sz="1240" dirty="0" err="1">
                  <a:latin typeface="Arial" panose="020B0604020202020204" pitchFamily="34" charset="0"/>
                  <a:cs typeface="Arial" panose="020B0604020202020204" pitchFamily="34" charset="0"/>
                </a:rPr>
                <a:t>gabage_id</a:t>
              </a:r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03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C8C4874-DA39-48EE-845A-DB056DEF1CF7}"/>
              </a:ext>
            </a:extLst>
          </p:cNvPr>
          <p:cNvGrpSpPr/>
          <p:nvPr/>
        </p:nvGrpSpPr>
        <p:grpSpPr>
          <a:xfrm>
            <a:off x="2631687" y="2478006"/>
            <a:ext cx="7049356" cy="2781909"/>
            <a:chOff x="2631687" y="2478006"/>
            <a:chExt cx="7049356" cy="278190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0EEF051-0084-4FA8-B0ED-673A149C688B}"/>
                </a:ext>
              </a:extLst>
            </p:cNvPr>
            <p:cNvSpPr/>
            <p:nvPr/>
          </p:nvSpPr>
          <p:spPr>
            <a:xfrm>
              <a:off x="3773629" y="2478006"/>
              <a:ext cx="5907414" cy="27819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6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818DDF-94EE-40CE-BDB6-FAE022AF3039}"/>
                </a:ext>
              </a:extLst>
            </p:cNvPr>
            <p:cNvSpPr txBox="1"/>
            <p:nvPr/>
          </p:nvSpPr>
          <p:spPr>
            <a:xfrm>
              <a:off x="3843600" y="2532513"/>
              <a:ext cx="2007543" cy="315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47" b="1" dirty="0">
                  <a:latin typeface="Arial" panose="020B0604020202020204" pitchFamily="34" charset="0"/>
                  <a:cs typeface="Arial" panose="020B0604020202020204" pitchFamily="34" charset="0"/>
                </a:rPr>
                <a:t>Government Model</a:t>
              </a:r>
              <a:endParaRPr lang="ko-KR" altLang="en-US" sz="1447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DCCFEFA1-940A-44E4-A15A-F049BEA663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1110" y="3247065"/>
              <a:ext cx="812491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37A8CFF-797B-43CE-8074-388D5FC13FCB}"/>
                </a:ext>
              </a:extLst>
            </p:cNvPr>
            <p:cNvSpPr txBox="1"/>
            <p:nvPr/>
          </p:nvSpPr>
          <p:spPr>
            <a:xfrm>
              <a:off x="2631687" y="2986404"/>
              <a:ext cx="1156447" cy="283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? </a:t>
              </a:r>
              <a:r>
                <a:rPr lang="en-US" altLang="ko-KR" sz="1240" dirty="0" err="1">
                  <a:latin typeface="Arial" panose="020B0604020202020204" pitchFamily="34" charset="0"/>
                  <a:cs typeface="Arial" panose="020B0604020202020204" pitchFamily="34" charset="0"/>
                </a:rPr>
                <a:t>recv_report</a:t>
              </a:r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A740C56-25D6-4E91-8D32-7C7D19C62770}"/>
                </a:ext>
              </a:extLst>
            </p:cNvPr>
            <p:cNvSpPr/>
            <p:nvPr/>
          </p:nvSpPr>
          <p:spPr>
            <a:xfrm>
              <a:off x="4125717" y="3488197"/>
              <a:ext cx="2020494" cy="8376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IDLE</a:t>
              </a:r>
            </a:p>
            <a:p>
              <a:pPr algn="ctr"/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@ </a:t>
              </a:r>
              <a:r>
                <a:rPr lang="ko-KR" altLang="en-US" sz="1240" dirty="0"/>
                <a:t>∞</a:t>
              </a:r>
              <a:endParaRPr lang="ko-KR" altLang="en-US" sz="186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4CA8C9-00C1-46D7-A030-A97504111E76}"/>
                </a:ext>
              </a:extLst>
            </p:cNvPr>
            <p:cNvSpPr txBox="1"/>
            <p:nvPr/>
          </p:nvSpPr>
          <p:spPr>
            <a:xfrm>
              <a:off x="6103150" y="3588892"/>
              <a:ext cx="1248371" cy="283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? </a:t>
              </a:r>
              <a:r>
                <a:rPr lang="en-US" altLang="ko-KR" sz="1240" dirty="0" err="1">
                  <a:latin typeface="Arial" panose="020B0604020202020204" pitchFamily="34" charset="0"/>
                  <a:cs typeface="Arial" panose="020B0604020202020204" pitchFamily="34" charset="0"/>
                </a:rPr>
                <a:t>recv_report</a:t>
              </a:r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B9C7B7E-4912-4326-BF65-AEF0577E091A}"/>
                </a:ext>
              </a:extLst>
            </p:cNvPr>
            <p:cNvCxnSpPr>
              <a:cxnSpLocks/>
              <a:stCxn id="31" idx="6"/>
              <a:endCxn id="36" idx="2"/>
            </p:cNvCxnSpPr>
            <p:nvPr/>
          </p:nvCxnSpPr>
          <p:spPr>
            <a:xfrm>
              <a:off x="6146211" y="3907013"/>
              <a:ext cx="110311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18600E57-FBFC-4CB8-95BA-30077DEF4AAA}"/>
                </a:ext>
              </a:extLst>
            </p:cNvPr>
            <p:cNvCxnSpPr>
              <a:cxnSpLocks/>
              <a:stCxn id="36" idx="4"/>
              <a:endCxn id="31" idx="4"/>
            </p:cNvCxnSpPr>
            <p:nvPr/>
          </p:nvCxnSpPr>
          <p:spPr>
            <a:xfrm rot="5400000">
              <a:off x="6697771" y="2764022"/>
              <a:ext cx="12700" cy="3123613"/>
            </a:xfrm>
            <a:prstGeom prst="bentConnector3">
              <a:avLst>
                <a:gd name="adj1" fmla="val 2733331"/>
              </a:avLst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D73C8B66-41E1-4229-BA6C-21D90F2CF71F}"/>
                </a:ext>
              </a:extLst>
            </p:cNvPr>
            <p:cNvCxnSpPr>
              <a:cxnSpLocks/>
            </p:cNvCxnSpPr>
            <p:nvPr/>
          </p:nvCxnSpPr>
          <p:spPr>
            <a:xfrm>
              <a:off x="4213641" y="3379266"/>
              <a:ext cx="219667" cy="235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D21CA3F-997E-4087-A448-DC69070C96DB}"/>
                </a:ext>
              </a:extLst>
            </p:cNvPr>
            <p:cNvSpPr/>
            <p:nvPr/>
          </p:nvSpPr>
          <p:spPr>
            <a:xfrm>
              <a:off x="7249330" y="3488197"/>
              <a:ext cx="2020494" cy="8376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</a:p>
            <a:p>
              <a:pPr algn="ctr"/>
              <a:r>
                <a:rPr lang="en-US" altLang="ko-KR" sz="1240" dirty="0">
                  <a:latin typeface="Arial" panose="020B0604020202020204" pitchFamily="34" charset="0"/>
                  <a:cs typeface="Arial" panose="020B0604020202020204" pitchFamily="34" charset="0"/>
                </a:rPr>
                <a:t>@ 0</a:t>
              </a:r>
              <a:endParaRPr lang="ko-KR" altLang="en-US" sz="186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ko-KR" altLang="en-US" sz="124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548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2530AF-EDB4-48ED-9639-0E947758AD89}"/>
              </a:ext>
            </a:extLst>
          </p:cNvPr>
          <p:cNvSpPr/>
          <p:nvPr/>
        </p:nvSpPr>
        <p:spPr>
          <a:xfrm>
            <a:off x="3364029" y="8122598"/>
            <a:ext cx="6299994" cy="39123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8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ko-KR" altLang="en-US" sz="18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8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ko-KR" altLang="en-US" sz="18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0FC07EE-C2C1-4745-A8B9-FB7D7284D875}"/>
              </a:ext>
            </a:extLst>
          </p:cNvPr>
          <p:cNvSpPr/>
          <p:nvPr/>
        </p:nvSpPr>
        <p:spPr>
          <a:xfrm>
            <a:off x="6740406" y="1988547"/>
            <a:ext cx="980037" cy="4027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3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Garbage Truck</a:t>
            </a:r>
            <a:endParaRPr lang="ko-KR" altLang="en-US" sz="103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5575A5-792B-405B-BB50-530F36862AD8}"/>
              </a:ext>
            </a:extLst>
          </p:cNvPr>
          <p:cNvSpPr/>
          <p:nvPr/>
        </p:nvSpPr>
        <p:spPr>
          <a:xfrm>
            <a:off x="3164312" y="1988547"/>
            <a:ext cx="2240397" cy="265777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47413A-B544-4D30-BC0D-846EA1446C00}"/>
              </a:ext>
            </a:extLst>
          </p:cNvPr>
          <p:cNvSpPr txBox="1"/>
          <p:nvPr/>
        </p:nvSpPr>
        <p:spPr>
          <a:xfrm>
            <a:off x="4546405" y="1741561"/>
            <a:ext cx="1126023" cy="25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[ M ]</a:t>
            </a:r>
            <a:endParaRPr lang="ko-KR" altLang="en-US" sz="103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ECC054-C0E8-4D87-9048-A3595B1F24AB}"/>
              </a:ext>
            </a:extLst>
          </p:cNvPr>
          <p:cNvSpPr/>
          <p:nvPr/>
        </p:nvSpPr>
        <p:spPr>
          <a:xfrm>
            <a:off x="5198740" y="2248441"/>
            <a:ext cx="876614" cy="5815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3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Garbage </a:t>
            </a:r>
          </a:p>
          <a:p>
            <a:pPr algn="ctr"/>
            <a:r>
              <a:rPr lang="en-US" altLang="ko-KR" sz="103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endParaRPr lang="ko-KR" altLang="en-US" sz="103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A3D7DF8-7929-4166-A221-5A1329030CEB}"/>
              </a:ext>
            </a:extLst>
          </p:cNvPr>
          <p:cNvGrpSpPr/>
          <p:nvPr/>
        </p:nvGrpSpPr>
        <p:grpSpPr>
          <a:xfrm>
            <a:off x="3371024" y="1932817"/>
            <a:ext cx="1510034" cy="1112990"/>
            <a:chOff x="490966" y="499499"/>
            <a:chExt cx="1901536" cy="1076951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E0E596C-3A69-4418-B624-CBB885869540}"/>
                </a:ext>
              </a:extLst>
            </p:cNvPr>
            <p:cNvSpPr/>
            <p:nvPr/>
          </p:nvSpPr>
          <p:spPr>
            <a:xfrm>
              <a:off x="615281" y="811037"/>
              <a:ext cx="1652906" cy="290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85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ResidentModel</a:t>
              </a:r>
              <a:r>
                <a:rPr lang="en-US" altLang="ko-KR" sz="108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[ </a:t>
              </a:r>
              <a:r>
                <a:rPr lang="en-US" altLang="ko-KR" sz="1085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08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]</a:t>
              </a:r>
              <a:endParaRPr lang="ko-KR" altLang="en-US" sz="10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2CE4977-C17F-4000-B9E1-27B8B13EC330}"/>
                </a:ext>
              </a:extLst>
            </p:cNvPr>
            <p:cNvSpPr/>
            <p:nvPr/>
          </p:nvSpPr>
          <p:spPr>
            <a:xfrm>
              <a:off x="615281" y="1193012"/>
              <a:ext cx="1652906" cy="28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34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CheckModel</a:t>
              </a:r>
              <a:r>
                <a:rPr lang="en-US" altLang="ko-KR" sz="108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[ </a:t>
              </a:r>
              <a:r>
                <a:rPr lang="en-US" altLang="ko-KR" sz="1085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08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]</a:t>
              </a:r>
              <a:endParaRPr lang="ko-KR" altLang="en-US" sz="10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36D7CA2-1068-44C0-9B1F-2693DECEBCC6}"/>
                </a:ext>
              </a:extLst>
            </p:cNvPr>
            <p:cNvSpPr/>
            <p:nvPr/>
          </p:nvSpPr>
          <p:spPr>
            <a:xfrm>
              <a:off x="490966" y="708401"/>
              <a:ext cx="1901536" cy="86804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26F211C-588E-47E9-A19F-4D96C51EDF91}"/>
                </a:ext>
              </a:extLst>
            </p:cNvPr>
            <p:cNvSpPr txBox="1"/>
            <p:nvPr/>
          </p:nvSpPr>
          <p:spPr>
            <a:xfrm>
              <a:off x="954619" y="499499"/>
              <a:ext cx="1089562" cy="251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3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Resident [ </a:t>
              </a:r>
              <a:r>
                <a:rPr lang="en-US" altLang="ko-KR" sz="1034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03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]</a:t>
              </a:r>
              <a:endParaRPr lang="ko-KR" altLang="en-US" sz="103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6BE3C98A-41DA-4E6A-87BE-5B84D90CD865}"/>
              </a:ext>
            </a:extLst>
          </p:cNvPr>
          <p:cNvSpPr txBox="1"/>
          <p:nvPr/>
        </p:nvSpPr>
        <p:spPr>
          <a:xfrm>
            <a:off x="3715427" y="3414568"/>
            <a:ext cx="1126023" cy="25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Resident [ i+1 ]</a:t>
            </a:r>
            <a:endParaRPr lang="ko-KR" altLang="en-US" sz="103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BFEA41F-1A32-4D48-9D31-538D0177CADC}"/>
              </a:ext>
            </a:extLst>
          </p:cNvPr>
          <p:cNvSpPr/>
          <p:nvPr/>
        </p:nvSpPr>
        <p:spPr>
          <a:xfrm>
            <a:off x="3164312" y="5061705"/>
            <a:ext cx="2240397" cy="95476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점점점에 대한 이미지 검색결과">
            <a:extLst>
              <a:ext uri="{FF2B5EF4-FFF2-40B4-BE49-F238E27FC236}">
                <a16:creationId xmlns:a16="http://schemas.microsoft.com/office/drawing/2014/main" id="{3CF4E3E2-6DDB-4873-9F3B-3DF2130082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2" b="64210"/>
          <a:stretch/>
        </p:blipFill>
        <p:spPr bwMode="auto">
          <a:xfrm>
            <a:off x="4150801" y="3173658"/>
            <a:ext cx="378539" cy="23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점점점에 대한 이미지 검색결과">
            <a:extLst>
              <a:ext uri="{FF2B5EF4-FFF2-40B4-BE49-F238E27FC236}">
                <a16:creationId xmlns:a16="http://schemas.microsoft.com/office/drawing/2014/main" id="{072BD20A-4846-43F6-955F-A1AC75EEB6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2" b="64210"/>
          <a:stretch/>
        </p:blipFill>
        <p:spPr bwMode="auto">
          <a:xfrm>
            <a:off x="4159083" y="4750393"/>
            <a:ext cx="361974" cy="21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36D0FB52-9EFF-4210-BC30-088B37A03943}"/>
              </a:ext>
            </a:extLst>
          </p:cNvPr>
          <p:cNvSpPr/>
          <p:nvPr/>
        </p:nvSpPr>
        <p:spPr>
          <a:xfrm>
            <a:off x="1561181" y="1988548"/>
            <a:ext cx="980037" cy="4027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3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  <a:endParaRPr lang="ko-KR" altLang="en-US" sz="103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6A9A85B-D56B-45B9-8F32-DA9F07B49D3F}"/>
              </a:ext>
            </a:extLst>
          </p:cNvPr>
          <p:cNvCxnSpPr>
            <a:cxnSpLocks/>
          </p:cNvCxnSpPr>
          <p:nvPr/>
        </p:nvCxnSpPr>
        <p:spPr>
          <a:xfrm>
            <a:off x="4767462" y="2392282"/>
            <a:ext cx="4312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연결선: 꺾임 2047">
            <a:extLst>
              <a:ext uri="{FF2B5EF4-FFF2-40B4-BE49-F238E27FC236}">
                <a16:creationId xmlns:a16="http://schemas.microsoft.com/office/drawing/2014/main" id="{1F143A03-7508-4EC9-85AB-1427BD22C5F8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4782338" y="2539207"/>
            <a:ext cx="416402" cy="25834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06CD9F0-D40B-49A0-A4D4-8EBA9C00C080}"/>
              </a:ext>
            </a:extLst>
          </p:cNvPr>
          <p:cNvSpPr/>
          <p:nvPr/>
        </p:nvSpPr>
        <p:spPr>
          <a:xfrm>
            <a:off x="5097921" y="5252209"/>
            <a:ext cx="980037" cy="573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3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Garbage </a:t>
            </a:r>
          </a:p>
          <a:p>
            <a:pPr algn="ctr"/>
            <a:r>
              <a:rPr lang="en-US" altLang="ko-KR" sz="103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endParaRPr lang="ko-KR" altLang="en-US" sz="103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E25CF5C-2EEC-4591-8588-BAEB7FB81281}"/>
              </a:ext>
            </a:extLst>
          </p:cNvPr>
          <p:cNvSpPr txBox="1"/>
          <p:nvPr/>
        </p:nvSpPr>
        <p:spPr>
          <a:xfrm>
            <a:off x="4420088" y="4829087"/>
            <a:ext cx="1126023" cy="25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[ M+1 ]</a:t>
            </a:r>
            <a:endParaRPr lang="ko-KR" altLang="en-US" sz="103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57EF5B3-8728-49E1-A184-672F59DA286F}"/>
              </a:ext>
            </a:extLst>
          </p:cNvPr>
          <p:cNvGrpSpPr/>
          <p:nvPr/>
        </p:nvGrpSpPr>
        <p:grpSpPr>
          <a:xfrm>
            <a:off x="3370555" y="3639061"/>
            <a:ext cx="1510034" cy="897097"/>
            <a:chOff x="3370555" y="3639061"/>
            <a:chExt cx="1965168" cy="897097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17E80DA4-38FA-4550-8DF2-E5B63CE9B06E}"/>
                </a:ext>
              </a:extLst>
            </p:cNvPr>
            <p:cNvSpPr/>
            <p:nvPr/>
          </p:nvSpPr>
          <p:spPr>
            <a:xfrm>
              <a:off x="3499030" y="3745128"/>
              <a:ext cx="1708218" cy="3004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ResidentModel</a:t>
              </a:r>
              <a:r>
                <a:rPr lang="en-US" altLang="ko-KR" sz="108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[ </a:t>
              </a:r>
              <a:r>
                <a:rPr lang="en-US" altLang="ko-K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r>
                <a:rPr lang="en-US" altLang="ko-KR" sz="108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ko-KR" altLang="en-US" sz="10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9C7A0B06-8117-4966-93E4-5754A94D7677}"/>
                </a:ext>
              </a:extLst>
            </p:cNvPr>
            <p:cNvSpPr/>
            <p:nvPr/>
          </p:nvSpPr>
          <p:spPr>
            <a:xfrm>
              <a:off x="3499030" y="4139885"/>
              <a:ext cx="1708218" cy="2960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CheckModel</a:t>
              </a:r>
              <a:r>
                <a:rPr lang="en-US" altLang="ko-KR" sz="108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[</a:t>
              </a:r>
              <a:r>
                <a:rPr lang="en-US" altLang="ko-K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r>
                <a:rPr lang="en-US" altLang="ko-KR" sz="108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]</a:t>
              </a:r>
              <a:endParaRPr lang="ko-KR" altLang="en-US" sz="10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E53AFFEF-B730-459D-AD98-FC26AF4BB06D}"/>
                </a:ext>
              </a:extLst>
            </p:cNvPr>
            <p:cNvSpPr/>
            <p:nvPr/>
          </p:nvSpPr>
          <p:spPr>
            <a:xfrm>
              <a:off x="3370555" y="3639061"/>
              <a:ext cx="1965168" cy="8970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064" name="연결선: 꺾임 2063">
            <a:extLst>
              <a:ext uri="{FF2B5EF4-FFF2-40B4-BE49-F238E27FC236}">
                <a16:creationId xmlns:a16="http://schemas.microsoft.com/office/drawing/2014/main" id="{878F064C-4078-4BB7-AEE4-A34BDA557466}"/>
              </a:ext>
            </a:extLst>
          </p:cNvPr>
          <p:cNvCxnSpPr>
            <a:cxnSpLocks/>
            <a:stCxn id="109" idx="3"/>
            <a:endCxn id="59" idx="1"/>
          </p:cNvCxnSpPr>
          <p:nvPr/>
        </p:nvCxnSpPr>
        <p:spPr>
          <a:xfrm flipV="1">
            <a:off x="4781869" y="2539207"/>
            <a:ext cx="416871" cy="174869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" name="직선 화살표 연결선 2068">
            <a:extLst>
              <a:ext uri="{FF2B5EF4-FFF2-40B4-BE49-F238E27FC236}">
                <a16:creationId xmlns:a16="http://schemas.microsoft.com/office/drawing/2014/main" id="{39EB51CC-20C8-4575-9D59-465E36934C50}"/>
              </a:ext>
            </a:extLst>
          </p:cNvPr>
          <p:cNvCxnSpPr>
            <a:stCxn id="58" idx="1"/>
          </p:cNvCxnSpPr>
          <p:nvPr/>
        </p:nvCxnSpPr>
        <p:spPr>
          <a:xfrm flipH="1" flipV="1">
            <a:off x="2548166" y="2797554"/>
            <a:ext cx="92157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8B9593E-FAF8-476C-8434-FA0258DCBBB1}"/>
              </a:ext>
            </a:extLst>
          </p:cNvPr>
          <p:cNvCxnSpPr/>
          <p:nvPr/>
        </p:nvCxnSpPr>
        <p:spPr>
          <a:xfrm flipH="1">
            <a:off x="2548165" y="4287902"/>
            <a:ext cx="9513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5" name="직선 화살표 연결선 2074">
            <a:extLst>
              <a:ext uri="{FF2B5EF4-FFF2-40B4-BE49-F238E27FC236}">
                <a16:creationId xmlns:a16="http://schemas.microsoft.com/office/drawing/2014/main" id="{C25EBA7F-2469-46F6-84F6-CC7DA7A357FD}"/>
              </a:ext>
            </a:extLst>
          </p:cNvPr>
          <p:cNvCxnSpPr>
            <a:cxnSpLocks/>
          </p:cNvCxnSpPr>
          <p:nvPr/>
        </p:nvCxnSpPr>
        <p:spPr>
          <a:xfrm>
            <a:off x="6075896" y="2415735"/>
            <a:ext cx="6645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7" name="직선 화살표 연결선 2076">
            <a:extLst>
              <a:ext uri="{FF2B5EF4-FFF2-40B4-BE49-F238E27FC236}">
                <a16:creationId xmlns:a16="http://schemas.microsoft.com/office/drawing/2014/main" id="{FB7E30B5-D987-421A-B97B-C22CC41FEB83}"/>
              </a:ext>
            </a:extLst>
          </p:cNvPr>
          <p:cNvCxnSpPr>
            <a:cxnSpLocks/>
          </p:cNvCxnSpPr>
          <p:nvPr/>
        </p:nvCxnSpPr>
        <p:spPr>
          <a:xfrm flipH="1">
            <a:off x="6075896" y="2633655"/>
            <a:ext cx="6645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A93733AA-D0AC-42B9-AE49-DF523830A441}"/>
              </a:ext>
            </a:extLst>
          </p:cNvPr>
          <p:cNvCxnSpPr>
            <a:cxnSpLocks/>
          </p:cNvCxnSpPr>
          <p:nvPr/>
        </p:nvCxnSpPr>
        <p:spPr>
          <a:xfrm>
            <a:off x="6075896" y="5436777"/>
            <a:ext cx="6645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B9904607-50C7-4D80-B05B-BF2036318D4A}"/>
              </a:ext>
            </a:extLst>
          </p:cNvPr>
          <p:cNvCxnSpPr>
            <a:cxnSpLocks/>
          </p:cNvCxnSpPr>
          <p:nvPr/>
        </p:nvCxnSpPr>
        <p:spPr>
          <a:xfrm flipH="1">
            <a:off x="6075896" y="5666971"/>
            <a:ext cx="6645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62EA108-A1E6-41FB-ACEB-9B72EEF5EECE}"/>
              </a:ext>
            </a:extLst>
          </p:cNvPr>
          <p:cNvSpPr/>
          <p:nvPr/>
        </p:nvSpPr>
        <p:spPr>
          <a:xfrm>
            <a:off x="4628695" y="6250432"/>
            <a:ext cx="490682" cy="14270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C9E9062-1420-4BB4-9339-6C9390A69D6D}"/>
              </a:ext>
            </a:extLst>
          </p:cNvPr>
          <p:cNvSpPr txBox="1"/>
          <p:nvPr/>
        </p:nvSpPr>
        <p:spPr>
          <a:xfrm>
            <a:off x="5097921" y="6186702"/>
            <a:ext cx="1416105" cy="267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model</a:t>
            </a:r>
            <a:endParaRPr lang="ko-KR" altLang="en-US" sz="108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486BCCED-81D6-4A27-8662-9A4E036C8F7B}"/>
              </a:ext>
            </a:extLst>
          </p:cNvPr>
          <p:cNvCxnSpPr>
            <a:cxnSpLocks/>
          </p:cNvCxnSpPr>
          <p:nvPr/>
        </p:nvCxnSpPr>
        <p:spPr>
          <a:xfrm>
            <a:off x="3262021" y="6316937"/>
            <a:ext cx="3303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63B45015-F04F-4FC2-B97E-F51E948FC59C}"/>
              </a:ext>
            </a:extLst>
          </p:cNvPr>
          <p:cNvSpPr txBox="1"/>
          <p:nvPr/>
        </p:nvSpPr>
        <p:spPr>
          <a:xfrm>
            <a:off x="3530550" y="6186702"/>
            <a:ext cx="1416105" cy="267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</a:t>
            </a:r>
            <a:endParaRPr lang="ko-KR" altLang="en-US" sz="108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F4CF4E1E-B795-4736-B157-232733233089}"/>
              </a:ext>
            </a:extLst>
          </p:cNvPr>
          <p:cNvSpPr/>
          <p:nvPr/>
        </p:nvSpPr>
        <p:spPr>
          <a:xfrm>
            <a:off x="6448693" y="6250432"/>
            <a:ext cx="490682" cy="14270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FC8D1F9-2D3A-4C4B-860C-89914AE02632}"/>
              </a:ext>
            </a:extLst>
          </p:cNvPr>
          <p:cNvSpPr txBox="1"/>
          <p:nvPr/>
        </p:nvSpPr>
        <p:spPr>
          <a:xfrm>
            <a:off x="6917918" y="6186702"/>
            <a:ext cx="1416105" cy="267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model</a:t>
            </a:r>
            <a:endParaRPr lang="ko-KR" altLang="en-US" sz="108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DBCC19-D4B6-4334-8428-D4E6E27CB852}"/>
              </a:ext>
            </a:extLst>
          </p:cNvPr>
          <p:cNvSpPr/>
          <p:nvPr/>
        </p:nvSpPr>
        <p:spPr>
          <a:xfrm>
            <a:off x="2486185" y="2533541"/>
            <a:ext cx="7168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Complaints</a:t>
            </a:r>
            <a:endParaRPr lang="ko-KR" altLang="en-US" sz="9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79AD567-88C2-4BCC-8E3D-CF0D399999DB}"/>
              </a:ext>
            </a:extLst>
          </p:cNvPr>
          <p:cNvSpPr/>
          <p:nvPr/>
        </p:nvSpPr>
        <p:spPr>
          <a:xfrm>
            <a:off x="2486185" y="4087609"/>
            <a:ext cx="7168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Complaints</a:t>
            </a:r>
            <a:endParaRPr lang="ko-KR" altLang="en-US" sz="900" dirty="0"/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D71D2625-6260-4729-A67B-9A659E10225E}"/>
              </a:ext>
            </a:extLst>
          </p:cNvPr>
          <p:cNvCxnSpPr>
            <a:cxnSpLocks/>
            <a:stCxn id="108" idx="3"/>
          </p:cNvCxnSpPr>
          <p:nvPr/>
        </p:nvCxnSpPr>
        <p:spPr>
          <a:xfrm flipV="1">
            <a:off x="4781869" y="2390775"/>
            <a:ext cx="154462" cy="150459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9DC6B361-FEB3-4A83-84EF-E05F3642C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264" y="4203025"/>
            <a:ext cx="6779340" cy="47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30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6957</TotalTime>
  <Words>574</Words>
  <Application>Microsoft Office PowerPoint</Application>
  <PresentationFormat>사용자 지정</PresentationFormat>
  <Paragraphs>139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JungJinho</dc:creator>
  <cp:lastModifiedBy>ChoiChangbeom</cp:lastModifiedBy>
  <cp:revision>92</cp:revision>
  <dcterms:created xsi:type="dcterms:W3CDTF">2020-01-10T21:53:07Z</dcterms:created>
  <dcterms:modified xsi:type="dcterms:W3CDTF">2020-03-30T03:08:49Z</dcterms:modified>
</cp:coreProperties>
</file>