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EC0B-1F50-4D45-95F9-96FD53632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C71A95-A5B9-4B16-B08D-1C45B8B2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77082-AB89-48FD-88B7-66F10A41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7D0A-B9DE-4492-B760-C493CA2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17A1B-1F0F-4AFA-89B1-F0DA31F0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4A81E-64AF-4366-9205-8B21E50B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271CA-86AC-4FEC-A205-513100186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F2CB8-C6F5-4194-B036-D41BE72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CC31-0BDC-4024-956E-8AE02C8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7661D-7F07-48A9-87F2-724CE0DB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9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F5FEB-8C53-46BE-87D1-FB25968B3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14737-C76E-4C32-87E9-020A547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50E3-A5C8-4D94-95F5-31A1571C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E2061-EF15-463E-9319-B523DA2A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7BB9F-4FDB-4309-B6CF-91070D5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2DC75-938E-4888-8E8B-4F318978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AFBC6-14DC-4857-9A45-EEE7A1B0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05838-9664-4984-BF25-F2FFB75E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B66EE-5289-4A7C-B4B7-B9E77D6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A51D3-EA01-46A0-9B91-6848BC3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8AAB-7F23-41E9-9A37-6AE36628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85E6F-A5CD-4E7D-8D8B-F9AE7D5A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58F02-1874-41ED-996A-23748B4D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7B097-CEF0-4484-92A2-0B174718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8288F-F03E-4BF2-9024-4604834A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E8D73-D15D-49B7-9A15-FD477770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B07BA-E014-4C1A-86CD-16ACE9319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7CB72-E2B8-4C09-8912-28869D26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07BC7-732F-49D5-A734-F18A7E6D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8DC3C-B9BE-4A6E-B099-8B1A929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A7A53-F728-4EB9-A6F0-C2C6A4AC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7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D9D1-BAC9-40A7-AD4A-F2ACE3CA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BBD56-927E-4D93-AB9C-5DF72700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604FA-62DC-4933-9EA3-B2C9D82C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DC1880-E847-4B16-BC8A-EC8937C7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58A202-A93C-49A0-8404-C9307086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67819-2B75-4FCF-8CCC-C935EBA9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611EF-93DA-4870-B687-D72033DC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60CD1C-FA8A-4E42-B9B7-1CCD0973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12C0-182B-4031-BFB3-13475343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7B9E2-F135-437A-A516-D4BCB595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EF9C56-C745-4A3C-B844-CC1B801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53429-1C30-4645-88E5-9E1F87A4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7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0A08E-2D07-4B79-9C3A-4A2BB58E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3837B-CB59-4352-BF75-106A21E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E24A4-EA82-4801-9DF5-977A554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8E377-1F93-40CF-952B-5310F541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F4DEF-93EE-4F17-8D70-80BFE052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6E51B-9BF9-4AF1-8387-DBF386C3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7BF1-D656-41C0-91C8-74D5DA7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3D69E-A171-4F4F-A18E-0682DC4B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1860C-C788-47DC-889D-07B730F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663C4-AE03-487B-90CB-97420FC3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364CB7-2024-429A-9AF4-A2EB739C0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87F53-F411-4A44-9D71-828306422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01ECA-A1C4-4055-836C-9A4C117B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7826A-A547-42D1-BF2C-4C3875A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64841-0D07-4D22-A900-EB6F88AE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3C135E-22CF-4A9E-9C72-147E02DB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10E72-9E12-4C69-A7A1-AB81B97F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090EA-6468-499B-AB79-D7911CE3D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2FC4-88D9-4D37-BC23-8F160755D39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D3B44-5494-439D-A5C0-0228EE301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010A7-D1B0-4F47-9A0D-1209E0528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3EB1-FA8B-4F10-B7EF-C1B3E78CA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5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38217-FA40-4975-BAAA-CB601228A125}"/>
              </a:ext>
            </a:extLst>
          </p:cNvPr>
          <p:cNvSpPr/>
          <p:nvPr/>
        </p:nvSpPr>
        <p:spPr>
          <a:xfrm>
            <a:off x="5786454" y="4957970"/>
            <a:ext cx="1184180" cy="647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Building2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6EE6AC-A94B-4724-981D-14D362AAE70C}"/>
              </a:ext>
            </a:extLst>
          </p:cNvPr>
          <p:cNvGrpSpPr/>
          <p:nvPr/>
        </p:nvGrpSpPr>
        <p:grpSpPr>
          <a:xfrm>
            <a:off x="2890746" y="4957969"/>
            <a:ext cx="1184180" cy="647093"/>
            <a:chOff x="1913404" y="4957970"/>
            <a:chExt cx="1184180" cy="64709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34FAD2-9501-450E-A67F-1EFA3C25E0EE}"/>
                </a:ext>
              </a:extLst>
            </p:cNvPr>
            <p:cNvSpPr/>
            <p:nvPr/>
          </p:nvSpPr>
          <p:spPr>
            <a:xfrm>
              <a:off x="1913404" y="4957970"/>
              <a:ext cx="1184180" cy="647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Building1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EBC41C-687E-47EE-BC55-F399167AD6F9}"/>
                </a:ext>
              </a:extLst>
            </p:cNvPr>
            <p:cNvSpPr/>
            <p:nvPr/>
          </p:nvSpPr>
          <p:spPr>
            <a:xfrm>
              <a:off x="2286706" y="4957970"/>
              <a:ext cx="437576" cy="158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82B378-2F22-439D-9EEF-C1621CDA09E1}"/>
              </a:ext>
            </a:extLst>
          </p:cNvPr>
          <p:cNvSpPr/>
          <p:nvPr/>
        </p:nvSpPr>
        <p:spPr>
          <a:xfrm>
            <a:off x="6159755" y="4957970"/>
            <a:ext cx="437576" cy="15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A091FA-C3B7-4833-B50A-60ABB87AF200}"/>
              </a:ext>
            </a:extLst>
          </p:cNvPr>
          <p:cNvGrpSpPr/>
          <p:nvPr/>
        </p:nvGrpSpPr>
        <p:grpSpPr>
          <a:xfrm>
            <a:off x="8682162" y="4957970"/>
            <a:ext cx="1184180" cy="647093"/>
            <a:chOff x="9659507" y="4957970"/>
            <a:chExt cx="1184180" cy="6470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F90CEA-3E97-4C75-BD0B-0E26CF75ED2B}"/>
                </a:ext>
              </a:extLst>
            </p:cNvPr>
            <p:cNvSpPr/>
            <p:nvPr/>
          </p:nvSpPr>
          <p:spPr>
            <a:xfrm>
              <a:off x="9659507" y="4957970"/>
              <a:ext cx="1184180" cy="647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Building3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BD46A3-CD49-4B95-BB93-A5F46F299D50}"/>
                </a:ext>
              </a:extLst>
            </p:cNvPr>
            <p:cNvSpPr/>
            <p:nvPr/>
          </p:nvSpPr>
          <p:spPr>
            <a:xfrm>
              <a:off x="10032809" y="4957970"/>
              <a:ext cx="437576" cy="158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E13AB-E081-4730-BA1B-F5F4F2CE2CAD}"/>
              </a:ext>
            </a:extLst>
          </p:cNvPr>
          <p:cNvSpPr/>
          <p:nvPr/>
        </p:nvSpPr>
        <p:spPr>
          <a:xfrm>
            <a:off x="4971635" y="844598"/>
            <a:ext cx="2666418" cy="809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H.Q.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CA510E0-479A-41FE-AE35-D0B757EA7E78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913403" y="1249447"/>
            <a:ext cx="3058232" cy="3330564"/>
          </a:xfrm>
          <a:prstGeom prst="bentConnector3">
            <a:avLst>
              <a:gd name="adj1" fmla="val 107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D7BDC6-332D-422D-BFBF-CB425E4F0B26}"/>
              </a:ext>
            </a:extLst>
          </p:cNvPr>
          <p:cNvCxnSpPr/>
          <p:nvPr/>
        </p:nvCxnSpPr>
        <p:spPr>
          <a:xfrm>
            <a:off x="2890746" y="4580011"/>
            <a:ext cx="12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BB08C88-AB22-4C05-B6BE-A4AD7A5DB5D1}"/>
              </a:ext>
            </a:extLst>
          </p:cNvPr>
          <p:cNvCxnSpPr/>
          <p:nvPr/>
        </p:nvCxnSpPr>
        <p:spPr>
          <a:xfrm>
            <a:off x="5786454" y="4572898"/>
            <a:ext cx="12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4FF412-8743-413E-8E39-836EBCE0D448}"/>
              </a:ext>
            </a:extLst>
          </p:cNvPr>
          <p:cNvCxnSpPr/>
          <p:nvPr/>
        </p:nvCxnSpPr>
        <p:spPr>
          <a:xfrm>
            <a:off x="8682162" y="4565785"/>
            <a:ext cx="12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C56A68D-158C-4778-92C7-FD302B233F8F}"/>
              </a:ext>
            </a:extLst>
          </p:cNvPr>
          <p:cNvCxnSpPr/>
          <p:nvPr/>
        </p:nvCxnSpPr>
        <p:spPr>
          <a:xfrm>
            <a:off x="2261569" y="4174130"/>
            <a:ext cx="804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CA66B5-658D-4FCE-98D0-3750E3F71063}"/>
              </a:ext>
            </a:extLst>
          </p:cNvPr>
          <p:cNvCxnSpPr/>
          <p:nvPr/>
        </p:nvCxnSpPr>
        <p:spPr>
          <a:xfrm>
            <a:off x="2261569" y="4950989"/>
            <a:ext cx="804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6A032B-B1FF-4096-81FD-BC8C8AD2C0AE}"/>
              </a:ext>
            </a:extLst>
          </p:cNvPr>
          <p:cNvSpPr txBox="1"/>
          <p:nvPr/>
        </p:nvSpPr>
        <p:spPr>
          <a:xfrm>
            <a:off x="9615895" y="4183149"/>
            <a:ext cx="65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road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02E47A9-7D86-4DA1-BF98-05AA01F5FF8E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7549536" y="1337965"/>
            <a:ext cx="3323319" cy="3146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82CF81CF-CCA9-41A5-8B45-A36674031246}"/>
              </a:ext>
            </a:extLst>
          </p:cNvPr>
          <p:cNvGrpSpPr/>
          <p:nvPr/>
        </p:nvGrpSpPr>
        <p:grpSpPr>
          <a:xfrm>
            <a:off x="269706" y="781776"/>
            <a:ext cx="3444021" cy="3560519"/>
            <a:chOff x="269706" y="781776"/>
            <a:chExt cx="3444021" cy="356051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8A5E7CB-167E-4420-A2B1-29AE168B8D7E}"/>
                </a:ext>
              </a:extLst>
            </p:cNvPr>
            <p:cNvSpPr/>
            <p:nvPr/>
          </p:nvSpPr>
          <p:spPr>
            <a:xfrm>
              <a:off x="698977" y="781776"/>
              <a:ext cx="2483972" cy="80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Headquarter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20087B-BB97-4225-8164-63689ED0DA89}"/>
                </a:ext>
              </a:extLst>
            </p:cNvPr>
            <p:cNvGrpSpPr/>
            <p:nvPr/>
          </p:nvGrpSpPr>
          <p:grpSpPr>
            <a:xfrm>
              <a:off x="698979" y="2856627"/>
              <a:ext cx="2483972" cy="1019102"/>
              <a:chOff x="1913404" y="4957970"/>
              <a:chExt cx="1184180" cy="37490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4D24DE2-54A7-40DC-B6EB-EE7ADED3742B}"/>
                  </a:ext>
                </a:extLst>
              </p:cNvPr>
              <p:cNvSpPr/>
              <p:nvPr/>
            </p:nvSpPr>
            <p:spPr>
              <a:xfrm>
                <a:off x="1913404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altLang="ko-KR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87E711-2B98-47E0-AE3B-8A71DD5C8824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373EE49-1C83-4155-8F17-6EB7AF312B0D}"/>
                </a:ext>
              </a:extLst>
            </p:cNvPr>
            <p:cNvCxnSpPr/>
            <p:nvPr/>
          </p:nvCxnSpPr>
          <p:spPr>
            <a:xfrm>
              <a:off x="1633356" y="1591473"/>
              <a:ext cx="0" cy="1265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57D46E0-4CE4-4049-82A3-45F3000BDB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9993" y="1591474"/>
              <a:ext cx="1" cy="1265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71ABB1-CA9F-473F-8E8B-B516ACC51638}"/>
                </a:ext>
              </a:extLst>
            </p:cNvPr>
            <p:cNvSpPr/>
            <p:nvPr/>
          </p:nvSpPr>
          <p:spPr>
            <a:xfrm>
              <a:off x="683837" y="2039384"/>
              <a:ext cx="8803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</a:t>
              </a:r>
            </a:p>
            <a:p>
              <a:pPr algn="ctr"/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Allocation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60CABE-797B-4009-BA7A-8E376D048FC2}"/>
                </a:ext>
              </a:extLst>
            </p:cNvPr>
            <p:cNvSpPr/>
            <p:nvPr/>
          </p:nvSpPr>
          <p:spPr>
            <a:xfrm>
              <a:off x="269706" y="4065296"/>
              <a:ext cx="3444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Capacity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Truck Capacity</a:t>
              </a:r>
              <a:r>
                <a:rPr lang="en-US" altLang="ko-KR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Amount(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30BD0B-06E4-44B8-9529-98AD2B99D461}"/>
                </a:ext>
              </a:extLst>
            </p:cNvPr>
            <p:cNvSpPr/>
            <p:nvPr/>
          </p:nvSpPr>
          <p:spPr>
            <a:xfrm>
              <a:off x="2316820" y="2039384"/>
              <a:ext cx="8210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Collected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52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616AD1-F7A7-4631-9AFC-29EB919ED00B}"/>
              </a:ext>
            </a:extLst>
          </p:cNvPr>
          <p:cNvGrpSpPr/>
          <p:nvPr/>
        </p:nvGrpSpPr>
        <p:grpSpPr>
          <a:xfrm>
            <a:off x="1662239" y="1033061"/>
            <a:ext cx="8515024" cy="2696085"/>
            <a:chOff x="1662239" y="1033061"/>
            <a:chExt cx="8515024" cy="269608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220C454-A5D1-45C2-B9A3-FD3DDDA3E422}"/>
                </a:ext>
              </a:extLst>
            </p:cNvPr>
            <p:cNvGrpSpPr/>
            <p:nvPr/>
          </p:nvGrpSpPr>
          <p:grpSpPr>
            <a:xfrm>
              <a:off x="1662239" y="2710044"/>
              <a:ext cx="2114023" cy="1019102"/>
              <a:chOff x="1913404" y="4957970"/>
              <a:chExt cx="1184180" cy="37490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8D61770-7CF1-4E8D-B992-768D68AC01C2}"/>
                  </a:ext>
                </a:extLst>
              </p:cNvPr>
              <p:cNvSpPr/>
              <p:nvPr/>
            </p:nvSpPr>
            <p:spPr>
              <a:xfrm>
                <a:off x="1913404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Area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BB231A-BCBB-40A0-AFCA-C203A6EC400D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CF87CA1-3A1B-47EA-8AFE-F694058C4FF8}"/>
                </a:ext>
              </a:extLst>
            </p:cNvPr>
            <p:cNvGrpSpPr/>
            <p:nvPr/>
          </p:nvGrpSpPr>
          <p:grpSpPr>
            <a:xfrm>
              <a:off x="4758037" y="2710044"/>
              <a:ext cx="2114023" cy="1019102"/>
              <a:chOff x="1913404" y="4957970"/>
              <a:chExt cx="1184180" cy="37490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F26DCA-B3C9-4937-B034-CF21FF060950}"/>
                  </a:ext>
                </a:extLst>
              </p:cNvPr>
              <p:cNvSpPr/>
              <p:nvPr/>
            </p:nvSpPr>
            <p:spPr>
              <a:xfrm>
                <a:off x="1913404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Area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32DFC-86CF-4392-852E-720EE2AB1CAA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C3A4860-F5A8-4CC1-AED0-A67896D80C9E}"/>
                </a:ext>
              </a:extLst>
            </p:cNvPr>
            <p:cNvGrpSpPr/>
            <p:nvPr/>
          </p:nvGrpSpPr>
          <p:grpSpPr>
            <a:xfrm>
              <a:off x="8063240" y="2710044"/>
              <a:ext cx="2114023" cy="1019102"/>
              <a:chOff x="1913404" y="4957970"/>
              <a:chExt cx="1184180" cy="3749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E3E4D5A-AEEB-465C-9347-85F98442E2E2}"/>
                  </a:ext>
                </a:extLst>
              </p:cNvPr>
              <p:cNvSpPr/>
              <p:nvPr/>
            </p:nvSpPr>
            <p:spPr>
              <a:xfrm>
                <a:off x="1913404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altLang="ko-KR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D81A98-D083-4C75-83C7-B039B045E3E9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022BD4-4EAA-4EE3-A7FF-3788EFC565BE}"/>
                </a:ext>
              </a:extLst>
            </p:cNvPr>
            <p:cNvSpPr/>
            <p:nvPr/>
          </p:nvSpPr>
          <p:spPr>
            <a:xfrm>
              <a:off x="4758037" y="1033061"/>
              <a:ext cx="2114023" cy="80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Headquarter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BFA8D7C-36F2-4EA5-AA93-AF1087609790}"/>
                </a:ext>
              </a:extLst>
            </p:cNvPr>
            <p:cNvCxnSpPr>
              <a:stCxn id="12" idx="1"/>
              <a:endCxn id="3" idx="1"/>
            </p:cNvCxnSpPr>
            <p:nvPr/>
          </p:nvCxnSpPr>
          <p:spPr>
            <a:xfrm rot="10800000" flipV="1">
              <a:off x="1662239" y="1437909"/>
              <a:ext cx="3095798" cy="1781685"/>
            </a:xfrm>
            <a:prstGeom prst="bentConnector3">
              <a:avLst>
                <a:gd name="adj1" fmla="val 1073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FF6B472-2603-4756-AA07-29C705E64F8B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3776262" y="3219595"/>
              <a:ext cx="981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1520939-C35D-49C9-BFCD-2CE80EEE9635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6872060" y="3219595"/>
              <a:ext cx="1191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E107B1A9-002F-43A9-8535-38033965B1DA}"/>
                </a:ext>
              </a:extLst>
            </p:cNvPr>
            <p:cNvCxnSpPr>
              <a:cxnSpLocks/>
              <a:stCxn id="9" idx="3"/>
              <a:endCxn id="12" idx="3"/>
            </p:cNvCxnSpPr>
            <p:nvPr/>
          </p:nvCxnSpPr>
          <p:spPr>
            <a:xfrm flipH="1" flipV="1">
              <a:off x="6872060" y="1437910"/>
              <a:ext cx="3305203" cy="1781685"/>
            </a:xfrm>
            <a:prstGeom prst="bentConnector3">
              <a:avLst>
                <a:gd name="adj1" fmla="val -6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41F360-204D-4E24-9795-0BFB2221395C}"/>
                </a:ext>
              </a:extLst>
            </p:cNvPr>
            <p:cNvSpPr/>
            <p:nvPr/>
          </p:nvSpPr>
          <p:spPr>
            <a:xfrm>
              <a:off x="2080805" y="1096986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Allocation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AB36DF-6791-40B3-98B2-DA2A8040E822}"/>
                </a:ext>
              </a:extLst>
            </p:cNvPr>
            <p:cNvSpPr/>
            <p:nvPr/>
          </p:nvSpPr>
          <p:spPr>
            <a:xfrm>
              <a:off x="8248908" y="1131885"/>
              <a:ext cx="17426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Collected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9BFA21-BBD0-4D02-BD54-E9076F447E6B}"/>
                </a:ext>
              </a:extLst>
            </p:cNvPr>
            <p:cNvSpPr/>
            <p:nvPr/>
          </p:nvSpPr>
          <p:spPr>
            <a:xfrm>
              <a:off x="3627453" y="2733987"/>
              <a:ext cx="1276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Accumulated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E8DB02-AE8F-4DF9-BBBC-E89293012504}"/>
                </a:ext>
              </a:extLst>
            </p:cNvPr>
            <p:cNvSpPr/>
            <p:nvPr/>
          </p:nvSpPr>
          <p:spPr>
            <a:xfrm>
              <a:off x="6836138" y="2733987"/>
              <a:ext cx="1276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7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9C6B20A-B056-400B-B71C-6143DA73C341}"/>
              </a:ext>
            </a:extLst>
          </p:cNvPr>
          <p:cNvGrpSpPr/>
          <p:nvPr/>
        </p:nvGrpSpPr>
        <p:grpSpPr>
          <a:xfrm>
            <a:off x="1160151" y="941035"/>
            <a:ext cx="9042004" cy="3050501"/>
            <a:chOff x="1160151" y="941035"/>
            <a:chExt cx="9042004" cy="30505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413DBB-6202-422C-BE50-238D19A6FFF3}"/>
                </a:ext>
              </a:extLst>
            </p:cNvPr>
            <p:cNvSpPr/>
            <p:nvPr/>
          </p:nvSpPr>
          <p:spPr>
            <a:xfrm>
              <a:off x="1662239" y="2710044"/>
              <a:ext cx="2114023" cy="101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Residence Area</a:t>
              </a:r>
              <a:r>
                <a:rPr lang="en-US" altLang="ko-K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518734-652B-4167-918D-D214DC755ABD}"/>
                </a:ext>
              </a:extLst>
            </p:cNvPr>
            <p:cNvSpPr/>
            <p:nvPr/>
          </p:nvSpPr>
          <p:spPr>
            <a:xfrm>
              <a:off x="2250896" y="2710044"/>
              <a:ext cx="936707" cy="34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Bin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B1A46F-DA4D-4F32-8AA4-D7D61D1FD2EE}"/>
                </a:ext>
              </a:extLst>
            </p:cNvPr>
            <p:cNvSpPr/>
            <p:nvPr/>
          </p:nvSpPr>
          <p:spPr>
            <a:xfrm>
              <a:off x="4758037" y="2710044"/>
              <a:ext cx="2114023" cy="101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Residence Area</a:t>
              </a:r>
              <a:r>
                <a:rPr lang="en-US" altLang="ko-K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AC8EA0-AB5B-468E-B553-273F976FD85D}"/>
                </a:ext>
              </a:extLst>
            </p:cNvPr>
            <p:cNvSpPr/>
            <p:nvPr/>
          </p:nvSpPr>
          <p:spPr>
            <a:xfrm>
              <a:off x="5346694" y="2710044"/>
              <a:ext cx="936707" cy="34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Bin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68624-287A-4A0E-9853-BA5871F966A8}"/>
                </a:ext>
              </a:extLst>
            </p:cNvPr>
            <p:cNvSpPr/>
            <p:nvPr/>
          </p:nvSpPr>
          <p:spPr>
            <a:xfrm>
              <a:off x="8063240" y="2710044"/>
              <a:ext cx="2114023" cy="101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Residence </a:t>
              </a:r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Area</a:t>
              </a:r>
              <a:r>
                <a:rPr lang="en-US" altLang="ko-KR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5A4D97A-3411-4FC4-AA9C-74A4D67B5980}"/>
                </a:ext>
              </a:extLst>
            </p:cNvPr>
            <p:cNvSpPr/>
            <p:nvPr/>
          </p:nvSpPr>
          <p:spPr>
            <a:xfrm>
              <a:off x="8651897" y="2710044"/>
              <a:ext cx="936707" cy="34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Bin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24801A0-7FDA-4643-8D9B-E13035ABA5F2}"/>
                </a:ext>
              </a:extLst>
            </p:cNvPr>
            <p:cNvSpPr/>
            <p:nvPr/>
          </p:nvSpPr>
          <p:spPr>
            <a:xfrm>
              <a:off x="4758037" y="1033061"/>
              <a:ext cx="2114023" cy="80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Headquarter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6FA21460-1097-45F3-B46C-AB225465C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66283" y="1235483"/>
              <a:ext cx="3091754" cy="1729335"/>
            </a:xfrm>
            <a:prstGeom prst="bentConnector3">
              <a:avLst>
                <a:gd name="adj1" fmla="val 1274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F587360-EE9B-4117-B8B5-262D67005A12}"/>
                </a:ext>
              </a:extLst>
            </p:cNvPr>
            <p:cNvCxnSpPr>
              <a:cxnSpLocks/>
            </p:cNvCxnSpPr>
            <p:nvPr/>
          </p:nvCxnSpPr>
          <p:spPr>
            <a:xfrm>
              <a:off x="3780306" y="2964819"/>
              <a:ext cx="977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45006F3-665A-49F3-858C-DB0FC388D670}"/>
                </a:ext>
              </a:extLst>
            </p:cNvPr>
            <p:cNvCxnSpPr>
              <a:cxnSpLocks/>
            </p:cNvCxnSpPr>
            <p:nvPr/>
          </p:nvCxnSpPr>
          <p:spPr>
            <a:xfrm>
              <a:off x="6872060" y="2964819"/>
              <a:ext cx="1174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D891844-7B0C-448B-B65A-57324A7FA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2060" y="1235484"/>
              <a:ext cx="3330095" cy="1729335"/>
            </a:xfrm>
            <a:prstGeom prst="bentConnector3">
              <a:avLst>
                <a:gd name="adj1" fmla="val -68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1C957F1-917F-4D91-8ED7-E9DA0C020ED9}"/>
                </a:ext>
              </a:extLst>
            </p:cNvPr>
            <p:cNvSpPr/>
            <p:nvPr/>
          </p:nvSpPr>
          <p:spPr>
            <a:xfrm>
              <a:off x="2080805" y="941035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Allocation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1C2AE6-9EBA-4E4F-9761-A7FF086D50DF}"/>
                </a:ext>
              </a:extLst>
            </p:cNvPr>
            <p:cNvSpPr/>
            <p:nvPr/>
          </p:nvSpPr>
          <p:spPr>
            <a:xfrm>
              <a:off x="8248908" y="946514"/>
              <a:ext cx="17426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Collected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BE6F51B-9264-4639-8E89-16D02B00AAB4}"/>
                </a:ext>
              </a:extLst>
            </p:cNvPr>
            <p:cNvSpPr/>
            <p:nvPr/>
          </p:nvSpPr>
          <p:spPr>
            <a:xfrm>
              <a:off x="3627453" y="2533586"/>
              <a:ext cx="1276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Accumulated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A7EA-F0DE-490B-A86A-3041E2143863}"/>
                </a:ext>
              </a:extLst>
            </p:cNvPr>
            <p:cNvSpPr/>
            <p:nvPr/>
          </p:nvSpPr>
          <p:spPr>
            <a:xfrm>
              <a:off x="6836138" y="2488642"/>
              <a:ext cx="1276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Accumulated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6364C3F-7FD9-49E2-8D61-AE6F37EF3B6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666283" y="1640334"/>
              <a:ext cx="3091754" cy="1834035"/>
            </a:xfrm>
            <a:prstGeom prst="bentConnector3">
              <a:avLst>
                <a:gd name="adj1" fmla="val -171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D0EE686B-3629-4438-A855-4ACA78B8D9BF}"/>
                </a:ext>
              </a:extLst>
            </p:cNvPr>
            <p:cNvCxnSpPr>
              <a:cxnSpLocks/>
            </p:cNvCxnSpPr>
            <p:nvPr/>
          </p:nvCxnSpPr>
          <p:spPr>
            <a:xfrm>
              <a:off x="6872060" y="1640333"/>
              <a:ext cx="3330095" cy="1834035"/>
            </a:xfrm>
            <a:prstGeom prst="bentConnector3">
              <a:avLst>
                <a:gd name="adj1" fmla="val 118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24CBC09-CA24-4C2E-B703-E15095F8C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0306" y="3474368"/>
              <a:ext cx="977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641C656-909D-4893-97D0-3D05D0C47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060" y="3474368"/>
              <a:ext cx="1174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8F9888-2217-4A47-9111-4946F39BBA93}"/>
                </a:ext>
              </a:extLst>
            </p:cNvPr>
            <p:cNvSpPr/>
            <p:nvPr/>
          </p:nvSpPr>
          <p:spPr>
            <a:xfrm>
              <a:off x="7197767" y="1334310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Allocation</a:t>
              </a:r>
              <a:r>
                <a:rPr lang="en-US" altLang="ko-KR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CDCBFFC-149B-4282-AF0E-352F943F7E1A}"/>
                </a:ext>
              </a:extLst>
            </p:cNvPr>
            <p:cNvSpPr/>
            <p:nvPr/>
          </p:nvSpPr>
          <p:spPr>
            <a:xfrm>
              <a:off x="1160151" y="1338598"/>
              <a:ext cx="17426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Collected</a:t>
              </a:r>
              <a:r>
                <a:rPr lang="en-US" altLang="ko-KR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B0CEF8C-3D22-4C40-A337-B0CB8ACED2EB}"/>
                </a:ext>
              </a:extLst>
            </p:cNvPr>
            <p:cNvSpPr/>
            <p:nvPr/>
          </p:nvSpPr>
          <p:spPr>
            <a:xfrm>
              <a:off x="3627453" y="3529871"/>
              <a:ext cx="1276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Accumulated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19E2AB1-20B4-4F02-9922-D856B971385A}"/>
                </a:ext>
              </a:extLst>
            </p:cNvPr>
            <p:cNvSpPr/>
            <p:nvPr/>
          </p:nvSpPr>
          <p:spPr>
            <a:xfrm>
              <a:off x="6836138" y="3484927"/>
              <a:ext cx="1276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D97045-15AF-44DF-9F4E-365064CA0633}"/>
              </a:ext>
            </a:extLst>
          </p:cNvPr>
          <p:cNvSpPr/>
          <p:nvPr/>
        </p:nvSpPr>
        <p:spPr>
          <a:xfrm>
            <a:off x="1764495" y="3303994"/>
            <a:ext cx="8412763" cy="49765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6AA29F-334F-4A67-BE59-A4426517B532}"/>
              </a:ext>
            </a:extLst>
          </p:cNvPr>
          <p:cNvGrpSpPr/>
          <p:nvPr/>
        </p:nvGrpSpPr>
        <p:grpSpPr>
          <a:xfrm>
            <a:off x="1662239" y="3889689"/>
            <a:ext cx="2114023" cy="1019102"/>
            <a:chOff x="1913404" y="4957970"/>
            <a:chExt cx="1184180" cy="3749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4B1185-3811-4371-A1F1-E0AF700DE50A}"/>
                </a:ext>
              </a:extLst>
            </p:cNvPr>
            <p:cNvSpPr/>
            <p:nvPr/>
          </p:nvSpPr>
          <p:spPr>
            <a:xfrm>
              <a:off x="1913404" y="4957970"/>
              <a:ext cx="1184180" cy="374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Residence Area</a:t>
              </a:r>
              <a:r>
                <a:rPr lang="en-US" altLang="ko-K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E06F80-6C18-4B9B-A490-917B96D6F4EA}"/>
                </a:ext>
              </a:extLst>
            </p:cNvPr>
            <p:cNvSpPr/>
            <p:nvPr/>
          </p:nvSpPr>
          <p:spPr>
            <a:xfrm>
              <a:off x="2243143" y="4957970"/>
              <a:ext cx="524701" cy="125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Bin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B9B2EA-4849-4D25-BE78-69AACA1B45EC}"/>
              </a:ext>
            </a:extLst>
          </p:cNvPr>
          <p:cNvGrpSpPr/>
          <p:nvPr/>
        </p:nvGrpSpPr>
        <p:grpSpPr>
          <a:xfrm>
            <a:off x="4758037" y="3889689"/>
            <a:ext cx="2114023" cy="1019102"/>
            <a:chOff x="1913404" y="4957970"/>
            <a:chExt cx="1184180" cy="3749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821AB3-F0AF-4CAD-9E57-E2955C2CB94D}"/>
                </a:ext>
              </a:extLst>
            </p:cNvPr>
            <p:cNvSpPr/>
            <p:nvPr/>
          </p:nvSpPr>
          <p:spPr>
            <a:xfrm>
              <a:off x="1913404" y="4957970"/>
              <a:ext cx="1184180" cy="374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Residence Area</a:t>
              </a:r>
              <a:r>
                <a:rPr lang="en-US" altLang="ko-K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714404-EFF1-4645-85D2-A1627F805319}"/>
                </a:ext>
              </a:extLst>
            </p:cNvPr>
            <p:cNvSpPr/>
            <p:nvPr/>
          </p:nvSpPr>
          <p:spPr>
            <a:xfrm>
              <a:off x="2243143" y="4957970"/>
              <a:ext cx="524701" cy="125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Bin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0AFE30-7A00-4F3A-AD33-1D8D3B944309}"/>
              </a:ext>
            </a:extLst>
          </p:cNvPr>
          <p:cNvGrpSpPr/>
          <p:nvPr/>
        </p:nvGrpSpPr>
        <p:grpSpPr>
          <a:xfrm>
            <a:off x="8063240" y="3889689"/>
            <a:ext cx="2114023" cy="1019102"/>
            <a:chOff x="1913404" y="4957970"/>
            <a:chExt cx="1184180" cy="37490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C66054-DB45-4DF3-8D12-35EFE1D69196}"/>
                </a:ext>
              </a:extLst>
            </p:cNvPr>
            <p:cNvSpPr/>
            <p:nvPr/>
          </p:nvSpPr>
          <p:spPr>
            <a:xfrm>
              <a:off x="1913404" y="4957970"/>
              <a:ext cx="1184180" cy="374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Residence </a:t>
              </a:r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Area</a:t>
              </a:r>
              <a:r>
                <a:rPr lang="en-US" altLang="ko-KR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DF73BD-895F-4049-8EB6-8FF568DB32A3}"/>
                </a:ext>
              </a:extLst>
            </p:cNvPr>
            <p:cNvSpPr/>
            <p:nvPr/>
          </p:nvSpPr>
          <p:spPr>
            <a:xfrm>
              <a:off x="2243143" y="4957970"/>
              <a:ext cx="524701" cy="125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Bin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B38302-56B9-4642-9448-8ACF6C6DAA74}"/>
              </a:ext>
            </a:extLst>
          </p:cNvPr>
          <p:cNvSpPr/>
          <p:nvPr/>
        </p:nvSpPr>
        <p:spPr>
          <a:xfrm>
            <a:off x="4758037" y="692137"/>
            <a:ext cx="2114023" cy="809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47526-E53A-467B-83A1-D02AC44807BF}"/>
              </a:ext>
            </a:extLst>
          </p:cNvPr>
          <p:cNvSpPr/>
          <p:nvPr/>
        </p:nvSpPr>
        <p:spPr>
          <a:xfrm>
            <a:off x="2799959" y="3212613"/>
            <a:ext cx="1546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Allocation</a:t>
            </a:r>
            <a:endParaRPr lang="ko-KR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35FD70-4B22-41C8-90A5-AD81AABF3EF8}"/>
              </a:ext>
            </a:extLst>
          </p:cNvPr>
          <p:cNvSpPr/>
          <p:nvPr/>
        </p:nvSpPr>
        <p:spPr>
          <a:xfrm>
            <a:off x="5505610" y="1813875"/>
            <a:ext cx="17426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lang="en-US" altLang="ko-KR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5F04FD-274E-4A13-A0B9-1020E59395B7}"/>
              </a:ext>
            </a:extLst>
          </p:cNvPr>
          <p:cNvSpPr/>
          <p:nvPr/>
        </p:nvSpPr>
        <p:spPr>
          <a:xfrm>
            <a:off x="4758037" y="2402915"/>
            <a:ext cx="2114023" cy="809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FF4AE7-43E9-441C-8907-654BE5EF418F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815049" y="1501835"/>
            <a:ext cx="0" cy="90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190800-4DC0-4042-A020-BBA2DB863741}"/>
              </a:ext>
            </a:extLst>
          </p:cNvPr>
          <p:cNvCxnSpPr>
            <a:cxnSpLocks/>
          </p:cNvCxnSpPr>
          <p:nvPr/>
        </p:nvCxnSpPr>
        <p:spPr>
          <a:xfrm flipH="1">
            <a:off x="2957643" y="3212613"/>
            <a:ext cx="2207671" cy="677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237923-11C9-4309-A111-7150FBA10E26}"/>
              </a:ext>
            </a:extLst>
          </p:cNvPr>
          <p:cNvCxnSpPr>
            <a:cxnSpLocks/>
          </p:cNvCxnSpPr>
          <p:nvPr/>
        </p:nvCxnSpPr>
        <p:spPr>
          <a:xfrm flipV="1">
            <a:off x="3187603" y="3212613"/>
            <a:ext cx="2140778" cy="677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E5C3E4-6844-47B6-A8C1-328DF3528C10}"/>
              </a:ext>
            </a:extLst>
          </p:cNvPr>
          <p:cNvSpPr/>
          <p:nvPr/>
        </p:nvSpPr>
        <p:spPr>
          <a:xfrm>
            <a:off x="3868865" y="3557165"/>
            <a:ext cx="1546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Allocation</a:t>
            </a:r>
            <a:endParaRPr lang="ko-KR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B9F945-B45A-4F26-A9FA-76FDCBCA338B}"/>
              </a:ext>
            </a:extLst>
          </p:cNvPr>
          <p:cNvSpPr/>
          <p:nvPr/>
        </p:nvSpPr>
        <p:spPr>
          <a:xfrm>
            <a:off x="8229289" y="2909445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Randomized 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094E638-4666-4ED1-A3FF-4DAD69F63FB2}"/>
              </a:ext>
            </a:extLst>
          </p:cNvPr>
          <p:cNvGrpSpPr/>
          <p:nvPr/>
        </p:nvGrpSpPr>
        <p:grpSpPr>
          <a:xfrm>
            <a:off x="968477" y="692137"/>
            <a:ext cx="9697194" cy="4216654"/>
            <a:chOff x="968477" y="692137"/>
            <a:chExt cx="9697194" cy="421665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CD97045-15AF-44DF-9F4E-365064CA0633}"/>
                </a:ext>
              </a:extLst>
            </p:cNvPr>
            <p:cNvSpPr/>
            <p:nvPr/>
          </p:nvSpPr>
          <p:spPr>
            <a:xfrm>
              <a:off x="968477" y="2262041"/>
              <a:ext cx="9697194" cy="15199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B6AA29F-334F-4A67-BE59-A4426517B532}"/>
                </a:ext>
              </a:extLst>
            </p:cNvPr>
            <p:cNvGrpSpPr/>
            <p:nvPr/>
          </p:nvGrpSpPr>
          <p:grpSpPr>
            <a:xfrm>
              <a:off x="1454273" y="3889689"/>
              <a:ext cx="2114023" cy="1019102"/>
              <a:chOff x="1796911" y="4957970"/>
              <a:chExt cx="1184180" cy="37490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C4B1185-3811-4371-A1F1-E0AF700DE50A}"/>
                  </a:ext>
                </a:extLst>
              </p:cNvPr>
              <p:cNvSpPr/>
              <p:nvPr/>
            </p:nvSpPr>
            <p:spPr>
              <a:xfrm>
                <a:off x="1796911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Area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E06F80-6C18-4B9B-A490-917B96D6F4EA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4B9B2EA-4849-4D25-BE78-69AACA1B45EC}"/>
                </a:ext>
              </a:extLst>
            </p:cNvPr>
            <p:cNvGrpSpPr/>
            <p:nvPr/>
          </p:nvGrpSpPr>
          <p:grpSpPr>
            <a:xfrm>
              <a:off x="4758037" y="3889689"/>
              <a:ext cx="2114023" cy="1019102"/>
              <a:chOff x="1913404" y="4957970"/>
              <a:chExt cx="1184180" cy="37490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821AB3-F0AF-4CAD-9E57-E2955C2CB94D}"/>
                  </a:ext>
                </a:extLst>
              </p:cNvPr>
              <p:cNvSpPr/>
              <p:nvPr/>
            </p:nvSpPr>
            <p:spPr>
              <a:xfrm>
                <a:off x="1913404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Area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D714404-EFF1-4645-85D2-A1627F805319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0AFE30-7A00-4F3A-AD33-1D8D3B944309}"/>
                </a:ext>
              </a:extLst>
            </p:cNvPr>
            <p:cNvGrpSpPr/>
            <p:nvPr/>
          </p:nvGrpSpPr>
          <p:grpSpPr>
            <a:xfrm>
              <a:off x="8063240" y="3889689"/>
              <a:ext cx="2114023" cy="1019102"/>
              <a:chOff x="1913404" y="4957970"/>
              <a:chExt cx="1184180" cy="37490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C66054-DB45-4DF3-8D12-35EFE1D69196}"/>
                  </a:ext>
                </a:extLst>
              </p:cNvPr>
              <p:cNvSpPr/>
              <p:nvPr/>
            </p:nvSpPr>
            <p:spPr>
              <a:xfrm>
                <a:off x="1913404" y="4957970"/>
                <a:ext cx="1184180" cy="374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Residence 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altLang="ko-KR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ko-KR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1DF73BD-895F-4049-8EB6-8FF568DB32A3}"/>
                  </a:ext>
                </a:extLst>
              </p:cNvPr>
              <p:cNvSpPr/>
              <p:nvPr/>
            </p:nvSpPr>
            <p:spPr>
              <a:xfrm>
                <a:off x="2243143" y="4957970"/>
                <a:ext cx="524701" cy="12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Bin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B38302-56B9-4642-9448-8ACF6C6DAA74}"/>
                </a:ext>
              </a:extLst>
            </p:cNvPr>
            <p:cNvSpPr/>
            <p:nvPr/>
          </p:nvSpPr>
          <p:spPr>
            <a:xfrm>
              <a:off x="4758037" y="692137"/>
              <a:ext cx="2114023" cy="80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Headquarter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E47526-E53A-467B-83A1-D02AC44807BF}"/>
                </a:ext>
              </a:extLst>
            </p:cNvPr>
            <p:cNvSpPr/>
            <p:nvPr/>
          </p:nvSpPr>
          <p:spPr>
            <a:xfrm>
              <a:off x="2800709" y="2351517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Allocation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35FD70-4B22-41C8-90A5-AD81AABF3EF8}"/>
                </a:ext>
              </a:extLst>
            </p:cNvPr>
            <p:cNvSpPr/>
            <p:nvPr/>
          </p:nvSpPr>
          <p:spPr>
            <a:xfrm>
              <a:off x="5505610" y="1813875"/>
              <a:ext cx="17426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</a:t>
              </a:r>
              <a:r>
                <a:rPr lang="en-US" altLang="ko-K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Collected</a:t>
              </a:r>
              <a:r>
                <a:rPr lang="en-US" altLang="ko-KR" sz="12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5F04FD-274E-4A13-A0B9-1020E59395B7}"/>
                </a:ext>
              </a:extLst>
            </p:cNvPr>
            <p:cNvSpPr/>
            <p:nvPr/>
          </p:nvSpPr>
          <p:spPr>
            <a:xfrm>
              <a:off x="4758037" y="2402915"/>
              <a:ext cx="2114023" cy="80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Temporary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Station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AFF4AE7-43E9-441C-8907-654BE5EF418F}"/>
                </a:ext>
              </a:extLst>
            </p:cNvPr>
            <p:cNvCxnSpPr>
              <a:cxnSpLocks/>
              <a:stCxn id="20" idx="0"/>
              <a:endCxn id="11" idx="2"/>
            </p:cNvCxnSpPr>
            <p:nvPr/>
          </p:nvCxnSpPr>
          <p:spPr>
            <a:xfrm flipV="1">
              <a:off x="5815049" y="1501835"/>
              <a:ext cx="0" cy="901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E5C3E4-6844-47B6-A8C1-328DF3528C10}"/>
                </a:ext>
              </a:extLst>
            </p:cNvPr>
            <p:cNvSpPr/>
            <p:nvPr/>
          </p:nvSpPr>
          <p:spPr>
            <a:xfrm>
              <a:off x="3142313" y="2746688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Collected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B9F945-B45A-4F26-A9FA-76FDCBCA338B}"/>
                </a:ext>
              </a:extLst>
            </p:cNvPr>
            <p:cNvSpPr/>
            <p:nvPr/>
          </p:nvSpPr>
          <p:spPr>
            <a:xfrm>
              <a:off x="1074239" y="2351517"/>
              <a:ext cx="14093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 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  <a:endParaRPr lang="ko-KR" altLang="en-US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0D087C4-98AD-4E0A-96A7-F90999AC927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17354" y="2549006"/>
              <a:ext cx="878227" cy="180313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AB5DB1C7-A578-4CC0-8EAA-D10AED1A2CB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83601" y="2604066"/>
              <a:ext cx="2274437" cy="12856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8059822-352A-48B4-B79A-76DD61B82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696" y="3212612"/>
              <a:ext cx="2" cy="677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A63FA04-574E-4877-A388-E0ECD1F7E79E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98" y="3212612"/>
              <a:ext cx="2" cy="677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1F160CE2-D763-4AF0-B823-09CFEFC6A68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36990" y="2442076"/>
              <a:ext cx="878227" cy="2016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4DBDA4DC-3A52-49B1-9184-DD1DF86D3DE4}"/>
                </a:ext>
              </a:extLst>
            </p:cNvPr>
            <p:cNvCxnSpPr>
              <a:cxnSpLocks/>
            </p:cNvCxnSpPr>
            <p:nvPr/>
          </p:nvCxnSpPr>
          <p:spPr>
            <a:xfrm>
              <a:off x="6867604" y="2604066"/>
              <a:ext cx="2488295" cy="12856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F3BE67C-BD98-4C07-8BCB-7102D2BA87AA}"/>
                </a:ext>
              </a:extLst>
            </p:cNvPr>
            <p:cNvSpPr/>
            <p:nvPr/>
          </p:nvSpPr>
          <p:spPr>
            <a:xfrm>
              <a:off x="7572015" y="2351517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Allocation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D3A1587-8675-4115-A974-17534EA7CA36}"/>
                </a:ext>
              </a:extLst>
            </p:cNvPr>
            <p:cNvSpPr/>
            <p:nvPr/>
          </p:nvSpPr>
          <p:spPr>
            <a:xfrm>
              <a:off x="7209395" y="2746688"/>
              <a:ext cx="15466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Collected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8620467-8C9E-49E0-9122-92F73C603F3F}"/>
                </a:ext>
              </a:extLst>
            </p:cNvPr>
            <p:cNvSpPr/>
            <p:nvPr/>
          </p:nvSpPr>
          <p:spPr>
            <a:xfrm>
              <a:off x="6053196" y="3320317"/>
              <a:ext cx="8654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Waste 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Collected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081955-60B7-4D72-9A3C-2A4063399603}"/>
                </a:ext>
              </a:extLst>
            </p:cNvPr>
            <p:cNvSpPr/>
            <p:nvPr/>
          </p:nvSpPr>
          <p:spPr>
            <a:xfrm>
              <a:off x="4720997" y="3322062"/>
              <a:ext cx="8445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 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Allocation</a:t>
              </a:r>
              <a:endParaRPr lang="ko-KR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98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38217-FA40-4975-BAAA-CB601228A125}"/>
              </a:ext>
            </a:extLst>
          </p:cNvPr>
          <p:cNvSpPr/>
          <p:nvPr/>
        </p:nvSpPr>
        <p:spPr>
          <a:xfrm>
            <a:off x="5786454" y="4957970"/>
            <a:ext cx="1184180" cy="647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Building2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6EE6AC-A94B-4724-981D-14D362AAE70C}"/>
              </a:ext>
            </a:extLst>
          </p:cNvPr>
          <p:cNvGrpSpPr/>
          <p:nvPr/>
        </p:nvGrpSpPr>
        <p:grpSpPr>
          <a:xfrm>
            <a:off x="2890746" y="4957969"/>
            <a:ext cx="1184180" cy="647093"/>
            <a:chOff x="1913404" y="4957970"/>
            <a:chExt cx="1184180" cy="64709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34FAD2-9501-450E-A67F-1EFA3C25E0EE}"/>
                </a:ext>
              </a:extLst>
            </p:cNvPr>
            <p:cNvSpPr/>
            <p:nvPr/>
          </p:nvSpPr>
          <p:spPr>
            <a:xfrm>
              <a:off x="1913404" y="4957970"/>
              <a:ext cx="1184180" cy="647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Building1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EBC41C-687E-47EE-BC55-F399167AD6F9}"/>
                </a:ext>
              </a:extLst>
            </p:cNvPr>
            <p:cNvSpPr/>
            <p:nvPr/>
          </p:nvSpPr>
          <p:spPr>
            <a:xfrm>
              <a:off x="2286706" y="4957970"/>
              <a:ext cx="437576" cy="158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82B378-2F22-439D-9EEF-C1621CDA09E1}"/>
              </a:ext>
            </a:extLst>
          </p:cNvPr>
          <p:cNvSpPr/>
          <p:nvPr/>
        </p:nvSpPr>
        <p:spPr>
          <a:xfrm>
            <a:off x="6159755" y="4957970"/>
            <a:ext cx="437576" cy="15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A091FA-C3B7-4833-B50A-60ABB87AF200}"/>
              </a:ext>
            </a:extLst>
          </p:cNvPr>
          <p:cNvGrpSpPr/>
          <p:nvPr/>
        </p:nvGrpSpPr>
        <p:grpSpPr>
          <a:xfrm>
            <a:off x="8682162" y="4957970"/>
            <a:ext cx="1184180" cy="647093"/>
            <a:chOff x="9659507" y="4957970"/>
            <a:chExt cx="1184180" cy="6470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F90CEA-3E97-4C75-BD0B-0E26CF75ED2B}"/>
                </a:ext>
              </a:extLst>
            </p:cNvPr>
            <p:cNvSpPr/>
            <p:nvPr/>
          </p:nvSpPr>
          <p:spPr>
            <a:xfrm>
              <a:off x="9659507" y="4957970"/>
              <a:ext cx="1184180" cy="647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Building3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BD46A3-CD49-4B95-BB93-A5F46F299D50}"/>
                </a:ext>
              </a:extLst>
            </p:cNvPr>
            <p:cNvSpPr/>
            <p:nvPr/>
          </p:nvSpPr>
          <p:spPr>
            <a:xfrm>
              <a:off x="10032809" y="4957970"/>
              <a:ext cx="437576" cy="158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E13AB-E081-4730-BA1B-F5F4F2CE2CAD}"/>
              </a:ext>
            </a:extLst>
          </p:cNvPr>
          <p:cNvSpPr/>
          <p:nvPr/>
        </p:nvSpPr>
        <p:spPr>
          <a:xfrm>
            <a:off x="4971635" y="844598"/>
            <a:ext cx="2666418" cy="809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H.Q.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CA510E0-479A-41FE-AE35-D0B757EA7E78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913403" y="1249447"/>
            <a:ext cx="3058232" cy="3330564"/>
          </a:xfrm>
          <a:prstGeom prst="bentConnector3">
            <a:avLst>
              <a:gd name="adj1" fmla="val 107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D7BDC6-332D-422D-BFBF-CB425E4F0B26}"/>
              </a:ext>
            </a:extLst>
          </p:cNvPr>
          <p:cNvCxnSpPr/>
          <p:nvPr/>
        </p:nvCxnSpPr>
        <p:spPr>
          <a:xfrm>
            <a:off x="2890746" y="4580011"/>
            <a:ext cx="12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BB08C88-AB22-4C05-B6BE-A4AD7A5DB5D1}"/>
              </a:ext>
            </a:extLst>
          </p:cNvPr>
          <p:cNvCxnSpPr/>
          <p:nvPr/>
        </p:nvCxnSpPr>
        <p:spPr>
          <a:xfrm>
            <a:off x="5786454" y="4572898"/>
            <a:ext cx="12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4FF412-8743-413E-8E39-836EBCE0D448}"/>
              </a:ext>
            </a:extLst>
          </p:cNvPr>
          <p:cNvCxnSpPr/>
          <p:nvPr/>
        </p:nvCxnSpPr>
        <p:spPr>
          <a:xfrm>
            <a:off x="8682162" y="4565785"/>
            <a:ext cx="12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C56A68D-158C-4778-92C7-FD302B233F8F}"/>
              </a:ext>
            </a:extLst>
          </p:cNvPr>
          <p:cNvCxnSpPr/>
          <p:nvPr/>
        </p:nvCxnSpPr>
        <p:spPr>
          <a:xfrm>
            <a:off x="2261569" y="4174130"/>
            <a:ext cx="804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CA66B5-658D-4FCE-98D0-3750E3F71063}"/>
              </a:ext>
            </a:extLst>
          </p:cNvPr>
          <p:cNvCxnSpPr/>
          <p:nvPr/>
        </p:nvCxnSpPr>
        <p:spPr>
          <a:xfrm>
            <a:off x="2261569" y="4950989"/>
            <a:ext cx="804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6A032B-B1FF-4096-81FD-BC8C8AD2C0AE}"/>
              </a:ext>
            </a:extLst>
          </p:cNvPr>
          <p:cNvSpPr txBox="1"/>
          <p:nvPr/>
        </p:nvSpPr>
        <p:spPr>
          <a:xfrm>
            <a:off x="9615895" y="4183149"/>
            <a:ext cx="65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road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02E47A9-7D86-4DA1-BF98-05AA01F5FF8E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7549536" y="1337965"/>
            <a:ext cx="3323319" cy="3146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E1591BC-8AF3-41E8-AEC0-10F592A56BF4}"/>
              </a:ext>
            </a:extLst>
          </p:cNvPr>
          <p:cNvCxnSpPr>
            <a:cxnSpLocks/>
          </p:cNvCxnSpPr>
          <p:nvPr/>
        </p:nvCxnSpPr>
        <p:spPr>
          <a:xfrm flipV="1">
            <a:off x="1889297" y="1409992"/>
            <a:ext cx="3082339" cy="3001464"/>
          </a:xfrm>
          <a:prstGeom prst="bentConnector3">
            <a:avLst>
              <a:gd name="adj1" fmla="val 180"/>
            </a:avLst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CE473A-BC05-4985-A162-53B50D24349E}"/>
              </a:ext>
            </a:extLst>
          </p:cNvPr>
          <p:cNvCxnSpPr>
            <a:cxnSpLocks/>
          </p:cNvCxnSpPr>
          <p:nvPr/>
        </p:nvCxnSpPr>
        <p:spPr>
          <a:xfrm flipH="1">
            <a:off x="2756959" y="4411456"/>
            <a:ext cx="1262445" cy="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2EB501-022A-4201-B622-AA1C60E5F363}"/>
              </a:ext>
            </a:extLst>
          </p:cNvPr>
          <p:cNvCxnSpPr>
            <a:cxnSpLocks/>
          </p:cNvCxnSpPr>
          <p:nvPr/>
        </p:nvCxnSpPr>
        <p:spPr>
          <a:xfrm flipH="1">
            <a:off x="5515391" y="4411456"/>
            <a:ext cx="1262445" cy="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01C7EA4-AABF-4CD8-A80B-1DA76AC901E6}"/>
              </a:ext>
            </a:extLst>
          </p:cNvPr>
          <p:cNvCxnSpPr>
            <a:cxnSpLocks/>
          </p:cNvCxnSpPr>
          <p:nvPr/>
        </p:nvCxnSpPr>
        <p:spPr>
          <a:xfrm flipH="1">
            <a:off x="8424241" y="4411456"/>
            <a:ext cx="1262445" cy="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DA67993-B3B9-4D15-AC03-A85219C28F17}"/>
              </a:ext>
            </a:extLst>
          </p:cNvPr>
          <p:cNvCxnSpPr>
            <a:cxnSpLocks/>
          </p:cNvCxnSpPr>
          <p:nvPr/>
        </p:nvCxnSpPr>
        <p:spPr>
          <a:xfrm>
            <a:off x="7638054" y="1521675"/>
            <a:ext cx="2915937" cy="2889781"/>
          </a:xfrm>
          <a:prstGeom prst="bentConnector3">
            <a:avLst>
              <a:gd name="adj1" fmla="val 100030"/>
            </a:avLst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5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143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LyooChang Hyun</dc:creator>
  <cp:lastModifiedBy>LyooChang Hyun</cp:lastModifiedBy>
  <cp:revision>9</cp:revision>
  <dcterms:created xsi:type="dcterms:W3CDTF">2020-03-20T07:22:36Z</dcterms:created>
  <dcterms:modified xsi:type="dcterms:W3CDTF">2020-03-20T08:16:11Z</dcterms:modified>
</cp:coreProperties>
</file>