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2EFF7-0D14-49D1-A5D5-328AC7E6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08A235-9098-4275-AFD2-A04FF3030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932174-69C0-47B1-B81F-A14B1A5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BB50-E6ED-4A55-8DBB-1B88669A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992F-1B04-46F0-9EE5-F844E1E9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46475-DB2B-43E5-B650-138EA83E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F38BF-4892-4299-A8DE-72004AAE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F3558-41BD-4736-A26E-E8FE6A61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FEF13-C213-4CB5-BAD2-8A23950F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C8D0D-60EE-4414-8F5F-C26949CB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7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CA1E68-84CE-4852-A2FA-47A58C1F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076AAD-949E-42AB-8B1A-4BA1FC02B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AB871-3158-40D3-BFD7-676BF508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B00F5-32D1-4EFD-BE81-A9381A30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D9BF1-0033-4F19-9F35-1A503633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86C89-302E-420F-BE59-C9B00725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7BC21-6C04-4EB5-8B19-3260B8E2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A57EF-9B5E-42BB-81E7-C03945FC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60595-763C-4319-8B4D-1E40202D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F069A-560B-4D07-8739-0C7F2AF5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27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6514A-09EA-43EE-80A6-45CAB86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754A0-691E-45F8-9F27-752A7E6F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72B71-AB00-443F-84A8-B6BBB331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623DB-9E2E-4B3D-BDDE-33E0BB05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2AF01-9D58-42E6-9F1D-251CD2AD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CB5EF-C5BA-4AF0-98EF-B77C0BD7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6BC95-B359-47B6-895E-7F1C43C79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E7011-6A71-47C1-AF6E-D9785201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1A8F72-D423-41DF-9C23-AC8AFAD8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35F01-B258-45FE-BDDA-2ACDA670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2ED15-4494-4D4E-84F5-A5FEA045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2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8007-8E03-4ABE-9AA8-FDC7EAE6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8CE91-011D-4D57-8A62-CA00D0F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A40D8-8CE5-475F-AD53-4165D1E4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B3D48E-8F3B-476D-A5E0-730536857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72D693-FB75-44B9-9291-E3147CB25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385C6-EFE9-4A53-BB5F-7CDB15D5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F3B534-4C87-4714-9EE8-708C5710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AA86BA-1CDC-4EC7-B6B8-661EF1CF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88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21423-13C9-4506-9382-7C77694E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7AC10-0557-4546-9459-064BCB81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3A6B32-06CD-4D1B-BFAD-DC0FB7D8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D49BA-3857-4002-9B6C-9EAAFB7B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4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DEE1BB-2CFA-435D-AC31-03B8C178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5B3762-C5FA-47CB-9CE5-DE07B594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0D7FF-4A02-4B90-9D31-DE345136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B2714-C3D8-4420-83EA-2D9C71CC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B25B-32F2-4B61-837E-694031C9C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169E5-5512-4669-80FE-168E61C4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D83E3-DBA4-402F-8A03-AC5F53FA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DA3C4-2648-4597-BC39-85CF3E92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00202-1341-4B17-A86B-B9700391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65AD2-F7C4-451E-832B-10C526E4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C9232-4680-4013-A2FD-B6E12FD18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4D7CEB-152D-4ACC-AC06-EB6551F2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B7992-4C47-4822-8B0B-442A52EC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0E96-9BC1-416C-9E30-5904E62B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459A5-2744-4AA1-AC7B-F3B78A3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1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97F458-5A44-46EB-BE75-FCAA7E56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BB8AD-D52C-4588-80F2-93FE9BF8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331E8-3F12-4BF0-A21C-083C63C2A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C5B6-A7B9-4A19-801C-E1FC23543BD1}" type="datetimeFigureOut">
              <a:rPr lang="ko-KR" altLang="en-US" smtClean="0"/>
              <a:t>2020-01-15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BBA05-3E0B-4B5A-9247-CC5DB38D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5338F-0F04-46A9-ADFC-908215ED1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4E45-BD33-4712-9011-5287F12E65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5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29E832B-3888-4E49-BF05-3C494E9F8D90}"/>
              </a:ext>
            </a:extLst>
          </p:cNvPr>
          <p:cNvGrpSpPr/>
          <p:nvPr/>
        </p:nvGrpSpPr>
        <p:grpSpPr>
          <a:xfrm>
            <a:off x="1757322" y="2416550"/>
            <a:ext cx="6915191" cy="2781799"/>
            <a:chOff x="1757322" y="2416550"/>
            <a:chExt cx="6915191" cy="278179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2109508" y="3429000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00" dirty="0"/>
                <a:t>∞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2B053-1C04-41FC-A5EA-30BC1BE168B8}"/>
                </a:ext>
              </a:extLst>
            </p:cNvPr>
            <p:cNvSpPr txBox="1"/>
            <p:nvPr/>
          </p:nvSpPr>
          <p:spPr>
            <a:xfrm>
              <a:off x="4364674" y="3576543"/>
              <a:ext cx="741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start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EECBF8-2F9C-4D97-84DB-3971E9093651}"/>
                </a:ext>
              </a:extLst>
            </p:cNvPr>
            <p:cNvSpPr txBox="1"/>
            <p:nvPr/>
          </p:nvSpPr>
          <p:spPr>
            <a:xfrm>
              <a:off x="7141254" y="4612750"/>
              <a:ext cx="6016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end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1773874" y="2864848"/>
              <a:ext cx="6898639" cy="2333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8C13905-7EB2-49C8-BC2E-833AF41A31A7}"/>
                </a:ext>
              </a:extLst>
            </p:cNvPr>
            <p:cNvCxnSpPr>
              <a:cxnSpLocks/>
              <a:stCxn id="4" idx="6"/>
              <a:endCxn id="116" idx="2"/>
            </p:cNvCxnSpPr>
            <p:nvPr/>
          </p:nvCxnSpPr>
          <p:spPr>
            <a:xfrm>
              <a:off x="4138916" y="3853543"/>
              <a:ext cx="11041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1757322" y="4842237"/>
              <a:ext cx="1086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Human</a:t>
              </a:r>
              <a:endParaRPr lang="ko-KR" altLang="en-US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880208-BD29-44B8-A67A-81BA7769415D}"/>
                </a:ext>
              </a:extLst>
            </p:cNvPr>
            <p:cNvSpPr txBox="1"/>
            <p:nvPr/>
          </p:nvSpPr>
          <p:spPr>
            <a:xfrm>
              <a:off x="6199515" y="2530183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A54BAD9-1397-40FC-89F6-0AE5A86EA75E}"/>
                </a:ext>
              </a:extLst>
            </p:cNvPr>
            <p:cNvSpPr/>
            <p:nvPr/>
          </p:nvSpPr>
          <p:spPr>
            <a:xfrm>
              <a:off x="5243084" y="3429000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WAIT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out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6777BD41-786F-4919-BDAF-B8A132C1E922}"/>
                </a:ext>
              </a:extLst>
            </p:cNvPr>
            <p:cNvCxnSpPr>
              <a:stCxn id="116" idx="6"/>
              <a:endCxn id="116" idx="3"/>
            </p:cNvCxnSpPr>
            <p:nvPr/>
          </p:nvCxnSpPr>
          <p:spPr>
            <a:xfrm flipH="1">
              <a:off x="5540284" y="3853543"/>
              <a:ext cx="1732208" cy="300196"/>
            </a:xfrm>
            <a:prstGeom prst="bentConnector4">
              <a:avLst>
                <a:gd name="adj1" fmla="val 311"/>
                <a:gd name="adj2" fmla="val 217572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stCxn id="116" idx="6"/>
              <a:endCxn id="4" idx="4"/>
            </p:cNvCxnSpPr>
            <p:nvPr/>
          </p:nvCxnSpPr>
          <p:spPr>
            <a:xfrm flipH="1">
              <a:off x="3124212" y="3853543"/>
              <a:ext cx="4148280" cy="424542"/>
            </a:xfrm>
            <a:prstGeom prst="bentConnector4">
              <a:avLst>
                <a:gd name="adj1" fmla="val -11022"/>
                <a:gd name="adj2" fmla="val 2447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DEC24E9-0980-4A95-BB73-38038D64C5C0}"/>
                </a:ext>
              </a:extLst>
            </p:cNvPr>
            <p:cNvCxnSpPr>
              <a:stCxn id="116" idx="0"/>
            </p:cNvCxnSpPr>
            <p:nvPr/>
          </p:nvCxnSpPr>
          <p:spPr>
            <a:xfrm flipV="1">
              <a:off x="6257788" y="241655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5E9C082-940D-4AEF-90B5-2C4E9FA75414}"/>
              </a:ext>
            </a:extLst>
          </p:cNvPr>
          <p:cNvSpPr/>
          <p:nvPr/>
        </p:nvSpPr>
        <p:spPr>
          <a:xfrm>
            <a:off x="4249353" y="1240587"/>
            <a:ext cx="455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(h1, "</a:t>
            </a:r>
            <a:r>
              <a:rPr lang="ko-KR" altLang="en-US" dirty="0" err="1"/>
              <a:t>trash</a:t>
            </a:r>
            <a:r>
              <a:rPr lang="ko-KR" altLang="en-US" dirty="0"/>
              <a:t>", f1, "</a:t>
            </a:r>
            <a:r>
              <a:rPr lang="ko-KR" altLang="en-US" dirty="0" err="1"/>
              <a:t>receive</a:t>
            </a:r>
            <a:r>
              <a:rPr lang="ko-KR" altLang="en-US" dirty="0"/>
              <a:t>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654FF-77D3-460B-8D63-A07B21029664}"/>
              </a:ext>
            </a:extLst>
          </p:cNvPr>
          <p:cNvSpPr txBox="1"/>
          <p:nvPr/>
        </p:nvSpPr>
        <p:spPr>
          <a:xfrm>
            <a:off x="4213219" y="5645485"/>
            <a:ext cx="4777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Human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en-US" altLang="ko-KR" dirty="0"/>
              <a:t>-One of human’s action</a:t>
            </a:r>
          </a:p>
          <a:p>
            <a:r>
              <a:rPr lang="en-US" altLang="ko-KR" dirty="0"/>
              <a:t>-it describes human action procedure such as wakeup, sleep, in, out, get trash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Various action procedures based on virtual time</a:t>
            </a:r>
          </a:p>
          <a:p>
            <a:r>
              <a:rPr lang="en-US" altLang="ko-KR" dirty="0"/>
              <a:t>-7</a:t>
            </a:r>
            <a:r>
              <a:rPr lang="ko-KR" altLang="en-US" dirty="0"/>
              <a:t>가지의 </a:t>
            </a:r>
            <a:r>
              <a:rPr lang="en-US" altLang="ko-KR" dirty="0"/>
              <a:t>human type(AFF, Student, Housewife , Blue collar, white collar, inoccupation, </a:t>
            </a:r>
            <a:r>
              <a:rPr lang="en-US" altLang="ko-KR" dirty="0" err="1"/>
              <a:t>self_employment</a:t>
            </a:r>
            <a:r>
              <a:rPr lang="en-US" altLang="ko-KR" dirty="0"/>
              <a:t>) </a:t>
            </a:r>
            <a:r>
              <a:rPr lang="ko-KR" altLang="en-US" dirty="0"/>
              <a:t>중에서 </a:t>
            </a:r>
            <a:r>
              <a:rPr lang="en-US" altLang="ko-KR" dirty="0"/>
              <a:t>1</a:t>
            </a:r>
            <a:r>
              <a:rPr lang="ko-KR" altLang="en-US" dirty="0"/>
              <a:t>가지를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324510-D223-430C-9D18-8A1979BF6878}"/>
              </a:ext>
            </a:extLst>
          </p:cNvPr>
          <p:cNvSpPr/>
          <p:nvPr/>
        </p:nvSpPr>
        <p:spPr>
          <a:xfrm>
            <a:off x="4249353" y="1712553"/>
            <a:ext cx="574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(h1, "</a:t>
            </a:r>
            <a:r>
              <a:rPr lang="ko-KR" altLang="en-US" dirty="0" err="1"/>
              <a:t>trash</a:t>
            </a:r>
            <a:r>
              <a:rPr lang="ko-KR" altLang="en-US" dirty="0"/>
              <a:t>", </a:t>
            </a:r>
            <a:r>
              <a:rPr lang="en-US" altLang="ko-KR" dirty="0"/>
              <a:t>f</a:t>
            </a:r>
            <a:r>
              <a:rPr lang="ko-KR" altLang="en-US" dirty="0"/>
              <a:t>, </a:t>
            </a:r>
            <a:r>
              <a:rPr lang="en-US" altLang="ko-KR" dirty="0" err="1"/>
              <a:t>receive_membertrash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66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260FFC-A20D-4F6E-B6D9-25706D00C730}"/>
              </a:ext>
            </a:extLst>
          </p:cNvPr>
          <p:cNvGrpSpPr/>
          <p:nvPr/>
        </p:nvGrpSpPr>
        <p:grpSpPr>
          <a:xfrm>
            <a:off x="1727634" y="1347771"/>
            <a:ext cx="6915191" cy="3794249"/>
            <a:chOff x="1727634" y="1347771"/>
            <a:chExt cx="6915191" cy="379424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2079820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00" dirty="0"/>
                <a:t>∞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2B053-1C04-41FC-A5EA-30BC1BE168B8}"/>
                </a:ext>
              </a:extLst>
            </p:cNvPr>
            <p:cNvSpPr txBox="1"/>
            <p:nvPr/>
          </p:nvSpPr>
          <p:spPr>
            <a:xfrm>
              <a:off x="4334985" y="2507765"/>
              <a:ext cx="10112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receive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1744186" y="2143978"/>
              <a:ext cx="6898639" cy="19855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8C13905-7EB2-49C8-BC2E-833AF41A31A7}"/>
                </a:ext>
              </a:extLst>
            </p:cNvPr>
            <p:cNvCxnSpPr>
              <a:cxnSpLocks/>
              <a:stCxn id="4" idx="6"/>
              <a:endCxn id="116" idx="2"/>
            </p:cNvCxnSpPr>
            <p:nvPr/>
          </p:nvCxnSpPr>
          <p:spPr>
            <a:xfrm>
              <a:off x="4109228" y="2784764"/>
              <a:ext cx="11041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1727634" y="3773458"/>
              <a:ext cx="1086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Family</a:t>
              </a:r>
              <a:endParaRPr lang="ko-KR" altLang="en-US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880208-BD29-44B8-A67A-81BA7769415D}"/>
                </a:ext>
              </a:extLst>
            </p:cNvPr>
            <p:cNvSpPr txBox="1"/>
            <p:nvPr/>
          </p:nvSpPr>
          <p:spPr>
            <a:xfrm>
              <a:off x="6169827" y="1461404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A54BAD9-1397-40FC-89F6-0AE5A86EA75E}"/>
                </a:ext>
              </a:extLst>
            </p:cNvPr>
            <p:cNvSpPr/>
            <p:nvPr/>
          </p:nvSpPr>
          <p:spPr>
            <a:xfrm>
              <a:off x="5213396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FLUSH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stCxn id="116" idx="6"/>
              <a:endCxn id="4" idx="4"/>
            </p:cNvCxnSpPr>
            <p:nvPr/>
          </p:nvCxnSpPr>
          <p:spPr>
            <a:xfrm flipH="1">
              <a:off x="3094524" y="2784764"/>
              <a:ext cx="4148280" cy="424542"/>
            </a:xfrm>
            <a:prstGeom prst="bentConnector4">
              <a:avLst>
                <a:gd name="adj1" fmla="val -11022"/>
                <a:gd name="adj2" fmla="val 244712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DEC24E9-0980-4A95-BB73-38038D64C5C0}"/>
                </a:ext>
              </a:extLst>
            </p:cNvPr>
            <p:cNvCxnSpPr>
              <a:stCxn id="116" idx="0"/>
            </p:cNvCxnSpPr>
            <p:nvPr/>
          </p:nvCxnSpPr>
          <p:spPr>
            <a:xfrm flipV="1">
              <a:off x="6228100" y="1347771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37E65-A040-4A2D-861B-5628EECEFE2C}"/>
                </a:ext>
              </a:extLst>
            </p:cNvPr>
            <p:cNvSpPr txBox="1"/>
            <p:nvPr/>
          </p:nvSpPr>
          <p:spPr>
            <a:xfrm>
              <a:off x="2956448" y="4497295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F0B6FD1-3500-4BC8-B142-49666BBC3153}"/>
                </a:ext>
              </a:extLst>
            </p:cNvPr>
            <p:cNvCxnSpPr/>
            <p:nvPr/>
          </p:nvCxnSpPr>
          <p:spPr>
            <a:xfrm flipV="1">
              <a:off x="3014721" y="412957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A854CE-9605-41C4-B8EE-0FF2B6F2EFCB}"/>
                </a:ext>
              </a:extLst>
            </p:cNvPr>
            <p:cNvSpPr txBox="1"/>
            <p:nvPr/>
          </p:nvSpPr>
          <p:spPr>
            <a:xfrm>
              <a:off x="5287970" y="4497295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49A2D5-B7BB-4BEF-973F-623123B61783}"/>
                </a:ext>
              </a:extLst>
            </p:cNvPr>
            <p:cNvCxnSpPr/>
            <p:nvPr/>
          </p:nvCxnSpPr>
          <p:spPr>
            <a:xfrm flipV="1">
              <a:off x="5346243" y="412957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90FC13-8D08-415A-B911-08172DB0AF1C}"/>
                </a:ext>
              </a:extLst>
            </p:cNvPr>
            <p:cNvSpPr txBox="1"/>
            <p:nvPr/>
          </p:nvSpPr>
          <p:spPr>
            <a:xfrm>
              <a:off x="7378027" y="4497295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03B7F9A-2AD9-4C90-9627-11071E74F503}"/>
                </a:ext>
              </a:extLst>
            </p:cNvPr>
            <p:cNvCxnSpPr/>
            <p:nvPr/>
          </p:nvCxnSpPr>
          <p:spPr>
            <a:xfrm flipV="1">
              <a:off x="7436300" y="412957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F47AB71-B3D5-4D0F-B290-4C78FF03F25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164466" y="2257063"/>
              <a:ext cx="212554" cy="22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2BFDCC-F0D6-47BB-A97B-D7EAB29F9D6F}"/>
              </a:ext>
            </a:extLst>
          </p:cNvPr>
          <p:cNvSpPr/>
          <p:nvPr/>
        </p:nvSpPr>
        <p:spPr>
          <a:xfrm>
            <a:off x="3068023" y="5524438"/>
            <a:ext cx="6062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(h1, "</a:t>
            </a:r>
            <a:r>
              <a:rPr lang="ko-KR" altLang="en-US" dirty="0" err="1"/>
              <a:t>trash</a:t>
            </a:r>
            <a:r>
              <a:rPr lang="ko-KR" altLang="en-US" dirty="0"/>
              <a:t>", f1, "</a:t>
            </a:r>
            <a:r>
              <a:rPr lang="en-US" altLang="ko-KR" dirty="0" err="1"/>
              <a:t>receive_membertrash</a:t>
            </a:r>
            <a:r>
              <a:rPr lang="ko-KR" altLang="en-US" dirty="0"/>
              <a:t>")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299063-3013-47E4-8611-25060E221B15}"/>
              </a:ext>
            </a:extLst>
          </p:cNvPr>
          <p:cNvSpPr/>
          <p:nvPr/>
        </p:nvSpPr>
        <p:spPr>
          <a:xfrm>
            <a:off x="2855650" y="553896"/>
            <a:ext cx="453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(f1, "</a:t>
            </a:r>
            <a:r>
              <a:rPr lang="en-US" altLang="ko-KR" dirty="0"/>
              <a:t> </a:t>
            </a:r>
            <a:r>
              <a:rPr lang="en-US" altLang="ko-KR" dirty="0" err="1"/>
              <a:t>takeout_trash</a:t>
            </a:r>
            <a:r>
              <a:rPr lang="en-US" altLang="ko-KR" dirty="0"/>
              <a:t> </a:t>
            </a:r>
            <a:r>
              <a:rPr lang="ko-KR" altLang="en-US" dirty="0"/>
              <a:t>", </a:t>
            </a:r>
            <a:r>
              <a:rPr lang="ko-KR" altLang="en-US" dirty="0" err="1"/>
              <a:t>g</a:t>
            </a:r>
            <a:r>
              <a:rPr lang="ko-KR" altLang="en-US" dirty="0"/>
              <a:t>, "</a:t>
            </a:r>
            <a:r>
              <a:rPr lang="en-US" altLang="ko-KR" dirty="0"/>
              <a:t> </a:t>
            </a:r>
            <a:r>
              <a:rPr lang="en-US" altLang="ko-KR" dirty="0" err="1"/>
              <a:t>recv_garbage</a:t>
            </a:r>
            <a:r>
              <a:rPr lang="en-US" altLang="ko-KR" dirty="0"/>
              <a:t> </a:t>
            </a:r>
            <a:r>
              <a:rPr lang="ko-KR" altLang="en-US" dirty="0"/>
              <a:t>")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167F-4EF6-4642-BDC5-F03C48DE91D0}"/>
              </a:ext>
            </a:extLst>
          </p:cNvPr>
          <p:cNvSpPr txBox="1"/>
          <p:nvPr/>
        </p:nvSpPr>
        <p:spPr>
          <a:xfrm>
            <a:off x="9235552" y="807047"/>
            <a:ext cx="47773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Family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en-US" altLang="ko-KR" dirty="0"/>
              <a:t>- Set of human models</a:t>
            </a:r>
          </a:p>
          <a:p>
            <a:r>
              <a:rPr lang="en-US" altLang="ko-KR" dirty="0"/>
              <a:t>- it describes </a:t>
            </a:r>
            <a:r>
              <a:rPr lang="ko-KR" altLang="en-US" dirty="0"/>
              <a:t>가구의 구성원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port</a:t>
            </a:r>
            <a:r>
              <a:rPr lang="ko-KR" altLang="en-US" dirty="0"/>
              <a:t>인 </a:t>
            </a:r>
            <a:r>
              <a:rPr lang="en-US" altLang="ko-KR" dirty="0" err="1"/>
              <a:t>receive_membertrash</a:t>
            </a:r>
            <a:r>
              <a:rPr lang="en-US" altLang="ko-KR" dirty="0"/>
              <a:t> </a:t>
            </a:r>
            <a:r>
              <a:rPr lang="ko-KR" altLang="en-US" dirty="0"/>
              <a:t>를 통해 들어온 </a:t>
            </a:r>
            <a:r>
              <a:rPr lang="en-US" altLang="ko-KR" dirty="0"/>
              <a:t>trash </a:t>
            </a:r>
            <a:r>
              <a:rPr lang="ko-KR" altLang="en-US" dirty="0"/>
              <a:t>데이터를 </a:t>
            </a:r>
            <a:r>
              <a:rPr lang="en-US" altLang="ko-KR" dirty="0" err="1"/>
              <a:t>current_storage_size</a:t>
            </a:r>
            <a:r>
              <a:rPr lang="ko-KR" altLang="en-US" dirty="0"/>
              <a:t>에 추가한다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en-US" altLang="ko-KR" dirty="0" err="1"/>
              <a:t>garbage_storage_size</a:t>
            </a:r>
            <a:r>
              <a:rPr lang="ko-KR" altLang="en-US" dirty="0"/>
              <a:t>보다 </a:t>
            </a:r>
            <a:r>
              <a:rPr lang="en-US" altLang="ko-KR" dirty="0" err="1"/>
              <a:t>current_storage_size</a:t>
            </a:r>
            <a:r>
              <a:rPr lang="en-US" altLang="ko-KR" dirty="0"/>
              <a:t> </a:t>
            </a:r>
            <a:r>
              <a:rPr lang="ko-KR" altLang="en-US" dirty="0"/>
              <a:t>가 클 경우</a:t>
            </a:r>
            <a:r>
              <a:rPr lang="en-US" altLang="ko-KR" dirty="0"/>
              <a:t>(should</a:t>
            </a:r>
            <a:r>
              <a:rPr lang="ko-KR" altLang="en-US" dirty="0"/>
              <a:t> </a:t>
            </a:r>
            <a:r>
              <a:rPr lang="en-US" altLang="ko-KR" dirty="0"/>
              <a:t>empty)</a:t>
            </a:r>
            <a:r>
              <a:rPr lang="ko-KR" altLang="en-US" dirty="0"/>
              <a:t> </a:t>
            </a:r>
            <a:r>
              <a:rPr lang="en-US" altLang="ko-KR" dirty="0"/>
              <a:t>family </a:t>
            </a:r>
            <a:r>
              <a:rPr lang="ko-KR" altLang="en-US" dirty="0"/>
              <a:t>구성원 중에서 랜덤으로 </a:t>
            </a:r>
            <a:r>
              <a:rPr lang="en-US" altLang="ko-KR" dirty="0"/>
              <a:t>1</a:t>
            </a:r>
            <a:r>
              <a:rPr lang="ko-KR" altLang="en-US" dirty="0"/>
              <a:t>명을 선택하고 선택된 사람의 </a:t>
            </a:r>
            <a:r>
              <a:rPr lang="en-US" altLang="ko-KR" dirty="0"/>
              <a:t>out time</a:t>
            </a:r>
            <a:r>
              <a:rPr lang="ko-KR" altLang="en-US" dirty="0"/>
              <a:t>을 기준으로 쓰레기를 배출한다</a:t>
            </a:r>
            <a:r>
              <a:rPr lang="en-US" altLang="ko-KR" dirty="0"/>
              <a:t>. (</a:t>
            </a:r>
            <a:r>
              <a:rPr lang="en-US" altLang="ko-KR" dirty="0" err="1"/>
              <a:t>is_flush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current_storage_size</a:t>
            </a:r>
            <a:r>
              <a:rPr lang="ko-KR" altLang="en-US" dirty="0"/>
              <a:t>를 </a:t>
            </a:r>
            <a:r>
              <a:rPr lang="en-US" altLang="ko-KR" dirty="0"/>
              <a:t>out port</a:t>
            </a:r>
            <a:r>
              <a:rPr lang="ko-KR" altLang="en-US" dirty="0"/>
              <a:t>를 통해  </a:t>
            </a:r>
            <a:r>
              <a:rPr lang="en-US" altLang="ko-KR" dirty="0" err="1"/>
              <a:t>garbagecan</a:t>
            </a:r>
            <a:r>
              <a:rPr lang="ko-KR" altLang="en-US" dirty="0"/>
              <a:t>으로 보내주고 </a:t>
            </a:r>
            <a:r>
              <a:rPr lang="en-US" altLang="ko-KR" dirty="0"/>
              <a:t>family</a:t>
            </a:r>
            <a:r>
              <a:rPr lang="ko-KR" altLang="en-US" dirty="0"/>
              <a:t>의 </a:t>
            </a:r>
            <a:r>
              <a:rPr lang="en-US" altLang="ko-KR" dirty="0" err="1"/>
              <a:t>current_storage_size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만든다</a:t>
            </a:r>
            <a:r>
              <a:rPr lang="en-US" altLang="ko-KR" dirty="0"/>
              <a:t>.(empty</a:t>
            </a:r>
            <a:r>
              <a:rPr lang="ko-KR" altLang="en-US" dirty="0"/>
              <a:t> </a:t>
            </a:r>
            <a:r>
              <a:rPr lang="en-US" altLang="ko-KR" dirty="0"/>
              <a:t>stack)</a:t>
            </a:r>
          </a:p>
        </p:txBody>
      </p:sp>
    </p:spTree>
    <p:extLst>
      <p:ext uri="{BB962C8B-B14F-4D97-AF65-F5344CB8AC3E}">
        <p14:creationId xmlns:p14="http://schemas.microsoft.com/office/powerpoint/2010/main" val="2871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76B8612-8C43-47C2-8BD6-FB53E1487CE6}"/>
              </a:ext>
            </a:extLst>
          </p:cNvPr>
          <p:cNvGrpSpPr/>
          <p:nvPr/>
        </p:nvGrpSpPr>
        <p:grpSpPr>
          <a:xfrm>
            <a:off x="1727634" y="1347771"/>
            <a:ext cx="9048396" cy="3794249"/>
            <a:chOff x="1727634" y="1347771"/>
            <a:chExt cx="9048396" cy="379424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2079820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00" dirty="0"/>
                <a:t>∞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2B053-1C04-41FC-A5EA-30BC1BE168B8}"/>
                </a:ext>
              </a:extLst>
            </p:cNvPr>
            <p:cNvSpPr txBox="1"/>
            <p:nvPr/>
          </p:nvSpPr>
          <p:spPr>
            <a:xfrm>
              <a:off x="4334986" y="2507765"/>
              <a:ext cx="967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request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1744186" y="1863147"/>
              <a:ext cx="9031844" cy="226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8C13905-7EB2-49C8-BC2E-833AF41A31A7}"/>
                </a:ext>
              </a:extLst>
            </p:cNvPr>
            <p:cNvCxnSpPr>
              <a:cxnSpLocks/>
              <a:stCxn id="4" idx="6"/>
              <a:endCxn id="116" idx="2"/>
            </p:cNvCxnSpPr>
            <p:nvPr/>
          </p:nvCxnSpPr>
          <p:spPr>
            <a:xfrm>
              <a:off x="4109228" y="2784764"/>
              <a:ext cx="11041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1727634" y="3773458"/>
              <a:ext cx="1086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Check</a:t>
              </a:r>
              <a:endParaRPr lang="ko-KR" altLang="en-US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880208-BD29-44B8-A67A-81BA7769415D}"/>
                </a:ext>
              </a:extLst>
            </p:cNvPr>
            <p:cNvSpPr txBox="1"/>
            <p:nvPr/>
          </p:nvSpPr>
          <p:spPr>
            <a:xfrm>
              <a:off x="6208855" y="1455989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check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A54BAD9-1397-40FC-89F6-0AE5A86EA75E}"/>
                </a:ext>
              </a:extLst>
            </p:cNvPr>
            <p:cNvSpPr/>
            <p:nvPr/>
          </p:nvSpPr>
          <p:spPr>
            <a:xfrm>
              <a:off x="5213396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CHECK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stCxn id="116" idx="6"/>
              <a:endCxn id="4" idx="4"/>
            </p:cNvCxnSpPr>
            <p:nvPr/>
          </p:nvCxnSpPr>
          <p:spPr>
            <a:xfrm flipH="1">
              <a:off x="3094524" y="2784764"/>
              <a:ext cx="4148280" cy="424542"/>
            </a:xfrm>
            <a:prstGeom prst="bentConnector4">
              <a:avLst>
                <a:gd name="adj1" fmla="val -140"/>
                <a:gd name="adj2" fmla="val 18473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DEC24E9-0980-4A95-BB73-38038D64C5C0}"/>
                </a:ext>
              </a:extLst>
            </p:cNvPr>
            <p:cNvCxnSpPr>
              <a:cxnSpLocks/>
              <a:stCxn id="116" idx="0"/>
            </p:cNvCxnSpPr>
            <p:nvPr/>
          </p:nvCxnSpPr>
          <p:spPr>
            <a:xfrm flipV="1">
              <a:off x="6228100" y="1347771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37E65-A040-4A2D-861B-5628EECEFE2C}"/>
                </a:ext>
              </a:extLst>
            </p:cNvPr>
            <p:cNvSpPr txBox="1"/>
            <p:nvPr/>
          </p:nvSpPr>
          <p:spPr>
            <a:xfrm>
              <a:off x="3882820" y="4486737"/>
              <a:ext cx="699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F0B6FD1-3500-4BC8-B142-49666BBC3153}"/>
                </a:ext>
              </a:extLst>
            </p:cNvPr>
            <p:cNvCxnSpPr/>
            <p:nvPr/>
          </p:nvCxnSpPr>
          <p:spPr>
            <a:xfrm flipV="1">
              <a:off x="3882820" y="412957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A854CE-9605-41C4-B8EE-0FF2B6F2EFCB}"/>
                </a:ext>
              </a:extLst>
            </p:cNvPr>
            <p:cNvSpPr txBox="1"/>
            <p:nvPr/>
          </p:nvSpPr>
          <p:spPr>
            <a:xfrm>
              <a:off x="6228100" y="4489222"/>
              <a:ext cx="9401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respond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49A2D5-B7BB-4BEF-973F-623123B61783}"/>
                </a:ext>
              </a:extLst>
            </p:cNvPr>
            <p:cNvCxnSpPr/>
            <p:nvPr/>
          </p:nvCxnSpPr>
          <p:spPr>
            <a:xfrm flipV="1">
              <a:off x="6214342" y="412957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68AB57B-E097-4450-86C2-96403187F908}"/>
                </a:ext>
              </a:extLst>
            </p:cNvPr>
            <p:cNvCxnSpPr>
              <a:cxnSpLocks/>
            </p:cNvCxnSpPr>
            <p:nvPr/>
          </p:nvCxnSpPr>
          <p:spPr>
            <a:xfrm>
              <a:off x="2164466" y="2257063"/>
              <a:ext cx="212554" cy="22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9A8BF6-8049-4610-A45A-F050673CCADC}"/>
                </a:ext>
              </a:extLst>
            </p:cNvPr>
            <p:cNvSpPr/>
            <p:nvPr/>
          </p:nvSpPr>
          <p:spPr>
            <a:xfrm>
              <a:off x="8346972" y="236706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REPORT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C00B110F-B34B-42CB-AE61-5C84138209BE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2694874" y="2791604"/>
              <a:ext cx="7681506" cy="405123"/>
            </a:xfrm>
            <a:prstGeom prst="bentConnector5">
              <a:avLst>
                <a:gd name="adj1" fmla="val 38"/>
                <a:gd name="adj2" fmla="val 281218"/>
                <a:gd name="adj3" fmla="val 99977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FD94F8-F5D7-4476-B17F-590F573668B8}"/>
                </a:ext>
              </a:extLst>
            </p:cNvPr>
            <p:cNvSpPr txBox="1"/>
            <p:nvPr/>
          </p:nvSpPr>
          <p:spPr>
            <a:xfrm>
              <a:off x="9412549" y="1451829"/>
              <a:ext cx="1145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gov_report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9C76AB9-1B3A-4A63-BEC2-F1F0318D5812}"/>
                </a:ext>
              </a:extLst>
            </p:cNvPr>
            <p:cNvCxnSpPr/>
            <p:nvPr/>
          </p:nvCxnSpPr>
          <p:spPr>
            <a:xfrm flipV="1">
              <a:off x="9411050" y="1358882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A13226B6-D1A8-4C1A-8D6B-666478A1A7E5}"/>
                </a:ext>
              </a:extLst>
            </p:cNvPr>
            <p:cNvCxnSpPr>
              <a:cxnSpLocks/>
              <a:stCxn id="4" idx="0"/>
              <a:endCxn id="23" idx="0"/>
            </p:cNvCxnSpPr>
            <p:nvPr/>
          </p:nvCxnSpPr>
          <p:spPr>
            <a:xfrm rot="16200000" flipH="1">
              <a:off x="6224680" y="-769935"/>
              <a:ext cx="6840" cy="6267152"/>
            </a:xfrm>
            <a:prstGeom prst="bentConnector3">
              <a:avLst>
                <a:gd name="adj1" fmla="val -2157558"/>
              </a:avLst>
            </a:prstGeom>
            <a:ln w="12700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F171A0-5241-4633-9920-51F69D3C7978}"/>
                </a:ext>
              </a:extLst>
            </p:cNvPr>
            <p:cNvSpPr txBox="1"/>
            <p:nvPr/>
          </p:nvSpPr>
          <p:spPr>
            <a:xfrm>
              <a:off x="4839971" y="1953768"/>
              <a:ext cx="9884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checked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0A79DB-8C91-4E78-938A-D4F19887EE3E}"/>
              </a:ext>
            </a:extLst>
          </p:cNvPr>
          <p:cNvSpPr/>
          <p:nvPr/>
        </p:nvSpPr>
        <p:spPr>
          <a:xfrm>
            <a:off x="1867490" y="384612"/>
            <a:ext cx="480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ch</a:t>
            </a:r>
            <a:r>
              <a:rPr lang="ko-KR" altLang="en-US" dirty="0"/>
              <a:t>, "</a:t>
            </a:r>
            <a:r>
              <a:rPr lang="en-US" altLang="ko-KR" dirty="0"/>
              <a:t> check </a:t>
            </a:r>
            <a:r>
              <a:rPr lang="ko-KR" altLang="en-US" dirty="0"/>
              <a:t>", </a:t>
            </a:r>
            <a:r>
              <a:rPr lang="ko-KR" altLang="en-US" dirty="0" err="1"/>
              <a:t>g</a:t>
            </a:r>
            <a:r>
              <a:rPr lang="ko-KR" altLang="en-US" dirty="0"/>
              <a:t>, "</a:t>
            </a:r>
            <a:r>
              <a:rPr lang="en-US" altLang="ko-KR" dirty="0"/>
              <a:t> port[0]</a:t>
            </a:r>
            <a:r>
              <a:rPr lang="ko-KR" altLang="en-US" dirty="0"/>
              <a:t>")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7866E9-1959-4C4B-A49E-F5BF1C37EDFD}"/>
              </a:ext>
            </a:extLst>
          </p:cNvPr>
          <p:cNvSpPr/>
          <p:nvPr/>
        </p:nvSpPr>
        <p:spPr>
          <a:xfrm>
            <a:off x="7830150" y="569278"/>
            <a:ext cx="5820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ch</a:t>
            </a:r>
            <a:r>
              <a:rPr lang="ko-KR" altLang="en-US" dirty="0"/>
              <a:t>, "</a:t>
            </a:r>
            <a:r>
              <a:rPr lang="ko-KR" altLang="en-US" dirty="0" err="1"/>
              <a:t>gov_report</a:t>
            </a:r>
            <a:r>
              <a:rPr lang="ko-KR" altLang="en-US" dirty="0"/>
              <a:t>", </a:t>
            </a:r>
            <a:r>
              <a:rPr lang="ko-KR" altLang="en-US" dirty="0" err="1"/>
              <a:t>gv</a:t>
            </a:r>
            <a:r>
              <a:rPr lang="ko-KR" altLang="en-US" dirty="0"/>
              <a:t>, "</a:t>
            </a:r>
            <a:r>
              <a:rPr lang="en-US" altLang="ko-KR" dirty="0"/>
              <a:t> </a:t>
            </a:r>
            <a:r>
              <a:rPr lang="en-US" altLang="ko-KR" dirty="0" err="1"/>
              <a:t>recv_report</a:t>
            </a:r>
            <a:r>
              <a:rPr lang="en-US" altLang="ko-KR" dirty="0"/>
              <a:t> </a:t>
            </a:r>
            <a:r>
              <a:rPr lang="ko-KR" altLang="en-US" dirty="0"/>
              <a:t>")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90BBE7-0491-4B14-AD8A-0BED208C3B5A}"/>
              </a:ext>
            </a:extLst>
          </p:cNvPr>
          <p:cNvSpPr/>
          <p:nvPr/>
        </p:nvSpPr>
        <p:spPr>
          <a:xfrm>
            <a:off x="5635636" y="5621478"/>
            <a:ext cx="4901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g</a:t>
            </a:r>
            <a:r>
              <a:rPr lang="ko-KR" altLang="en-US" dirty="0"/>
              <a:t>, "</a:t>
            </a:r>
            <a:r>
              <a:rPr lang="en-US" altLang="ko-KR" dirty="0"/>
              <a:t> port[1]</a:t>
            </a:r>
            <a:r>
              <a:rPr lang="ko-KR" altLang="en-US" dirty="0"/>
              <a:t>", </a:t>
            </a:r>
            <a:r>
              <a:rPr lang="ko-KR" altLang="en-US" dirty="0" err="1"/>
              <a:t>ch</a:t>
            </a:r>
            <a:r>
              <a:rPr lang="ko-KR" altLang="en-US" dirty="0"/>
              <a:t>, "</a:t>
            </a:r>
            <a:r>
              <a:rPr lang="ko-KR" altLang="en-US" dirty="0" err="1"/>
              <a:t>checked</a:t>
            </a:r>
            <a:r>
              <a:rPr lang="ko-KR" altLang="en-US" dirty="0"/>
              <a:t>")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72A2D2-A60F-45AD-9345-07AE4892A6BB}"/>
              </a:ext>
            </a:extLst>
          </p:cNvPr>
          <p:cNvSpPr/>
          <p:nvPr/>
        </p:nvSpPr>
        <p:spPr>
          <a:xfrm>
            <a:off x="762763" y="5509745"/>
            <a:ext cx="483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(h1, "</a:t>
            </a:r>
            <a:r>
              <a:rPr lang="ko-KR" altLang="en-US" dirty="0" err="1"/>
              <a:t>trash</a:t>
            </a:r>
            <a:r>
              <a:rPr lang="ko-KR" altLang="en-US" dirty="0"/>
              <a:t>", </a:t>
            </a:r>
            <a:r>
              <a:rPr lang="ko-KR" altLang="en-US" dirty="0" err="1"/>
              <a:t>ch</a:t>
            </a:r>
            <a:r>
              <a:rPr lang="ko-KR" altLang="en-US" dirty="0"/>
              <a:t>, "</a:t>
            </a:r>
            <a:r>
              <a:rPr lang="en-US" altLang="ko-KR" dirty="0"/>
              <a:t> request </a:t>
            </a:r>
            <a:r>
              <a:rPr lang="ko-KR" altLang="en-US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7EAA4E-6142-4782-B101-6A8CE92F191B}"/>
              </a:ext>
            </a:extLst>
          </p:cNvPr>
          <p:cNvSpPr txBox="1"/>
          <p:nvPr/>
        </p:nvSpPr>
        <p:spPr>
          <a:xfrm>
            <a:off x="5148190" y="6246802"/>
            <a:ext cx="4777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집 앞 </a:t>
            </a:r>
            <a:r>
              <a:rPr lang="ko-KR" altLang="en-US" dirty="0" err="1"/>
              <a:t>쓰레기량에</a:t>
            </a:r>
            <a:r>
              <a:rPr lang="ko-KR" altLang="en-US" dirty="0"/>
              <a:t> 따른 </a:t>
            </a:r>
            <a:r>
              <a:rPr lang="en-US" altLang="ko-KR" dirty="0"/>
              <a:t>human’s satisfaction </a:t>
            </a:r>
            <a:r>
              <a:rPr lang="ko-KR" altLang="en-US" dirty="0"/>
              <a:t>판단 모델이다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Human</a:t>
            </a:r>
            <a:r>
              <a:rPr lang="ko-KR" altLang="en-US" dirty="0"/>
              <a:t>에서 </a:t>
            </a:r>
            <a:r>
              <a:rPr lang="en-US" altLang="ko-KR" dirty="0"/>
              <a:t>request </a:t>
            </a:r>
            <a:r>
              <a:rPr lang="ko-KR" altLang="en-US" dirty="0"/>
              <a:t>메시지가 오면 </a:t>
            </a:r>
            <a:r>
              <a:rPr lang="en-US" altLang="ko-KR" dirty="0" err="1"/>
              <a:t>garbagecan</a:t>
            </a:r>
            <a:r>
              <a:rPr lang="ko-KR" altLang="en-US" dirty="0"/>
              <a:t>의 상태를 확인한다</a:t>
            </a:r>
            <a:r>
              <a:rPr lang="en-US" altLang="ko-KR" dirty="0"/>
              <a:t>. (check)</a:t>
            </a:r>
          </a:p>
          <a:p>
            <a:r>
              <a:rPr lang="en-US" altLang="ko-KR" dirty="0"/>
              <a:t>- checked port</a:t>
            </a:r>
            <a:r>
              <a:rPr lang="ko-KR" altLang="en-US" dirty="0"/>
              <a:t>로 들어온 </a:t>
            </a:r>
            <a:r>
              <a:rPr lang="en-US" altLang="ko-KR" dirty="0"/>
              <a:t>value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en-US" altLang="ko-KR" dirty="0" err="1"/>
              <a:t>cur_amount</a:t>
            </a:r>
            <a:r>
              <a:rPr lang="en-US" altLang="ko-KR" dirty="0"/>
              <a:t>/</a:t>
            </a:r>
            <a:r>
              <a:rPr lang="en-US" altLang="ko-KR" dirty="0" err="1"/>
              <a:t>can_size</a:t>
            </a:r>
            <a:r>
              <a:rPr lang="en-US" altLang="ko-KR" dirty="0"/>
              <a:t>)</a:t>
            </a:r>
            <a:r>
              <a:rPr lang="ko-KR" altLang="en-US" dirty="0"/>
              <a:t>으로 집에서 나갈 때 쓰레기 정도에 따른 개개인이 느끼는 만족도를 측정한다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만족도가 일정 수치 이하로 떨어지면 </a:t>
            </a:r>
            <a:r>
              <a:rPr lang="en-US" altLang="ko-KR" dirty="0"/>
              <a:t>government</a:t>
            </a:r>
            <a:r>
              <a:rPr lang="ko-KR" altLang="en-US" dirty="0"/>
              <a:t>에 민원을 넣는다</a:t>
            </a:r>
            <a:r>
              <a:rPr lang="en-US" altLang="ko-KR" dirty="0"/>
              <a:t>.  (report)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6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0B6FD1-3500-4BC8-B142-49666BBC3153}"/>
              </a:ext>
            </a:extLst>
          </p:cNvPr>
          <p:cNvCxnSpPr/>
          <p:nvPr/>
        </p:nvCxnSpPr>
        <p:spPr>
          <a:xfrm flipV="1">
            <a:off x="2910669" y="4120419"/>
            <a:ext cx="0" cy="1012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49A2D5-B7BB-4BEF-973F-623123B61783}"/>
              </a:ext>
            </a:extLst>
          </p:cNvPr>
          <p:cNvCxnSpPr/>
          <p:nvPr/>
        </p:nvCxnSpPr>
        <p:spPr>
          <a:xfrm flipV="1">
            <a:off x="6214342" y="4129570"/>
            <a:ext cx="0" cy="1012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C3016D-2297-4616-919B-9CCE265F73E2}"/>
              </a:ext>
            </a:extLst>
          </p:cNvPr>
          <p:cNvSpPr/>
          <p:nvPr/>
        </p:nvSpPr>
        <p:spPr>
          <a:xfrm>
            <a:off x="-1053025" y="5172053"/>
            <a:ext cx="434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, “check”, g, port[0]</a:t>
            </a:r>
            <a:r>
              <a:rPr lang="ko-KR" altLang="en-US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9ADA9-0E8E-4333-A6E7-C9D0D9D35016}"/>
              </a:ext>
            </a:extLst>
          </p:cNvPr>
          <p:cNvSpPr/>
          <p:nvPr/>
        </p:nvSpPr>
        <p:spPr>
          <a:xfrm>
            <a:off x="3122192" y="5274494"/>
            <a:ext cx="4965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en-US" altLang="ko-KR" dirty="0"/>
              <a:t>f1, "</a:t>
            </a:r>
            <a:r>
              <a:rPr lang="en-US" altLang="ko-KR" dirty="0" err="1"/>
              <a:t>takeout_trash</a:t>
            </a:r>
            <a:r>
              <a:rPr lang="en-US" altLang="ko-KR" dirty="0"/>
              <a:t>", g, "</a:t>
            </a:r>
            <a:r>
              <a:rPr lang="en-US" altLang="ko-KR" dirty="0" err="1"/>
              <a:t>recv_garbage</a:t>
            </a:r>
            <a:r>
              <a:rPr lang="en-US" altLang="ko-KR" dirty="0"/>
              <a:t>"</a:t>
            </a:r>
            <a:r>
              <a:rPr lang="ko-KR" altLang="en-US" dirty="0"/>
              <a:t>")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AE2A60-7123-4C6D-B8CE-4F46C6E7B40D}"/>
              </a:ext>
            </a:extLst>
          </p:cNvPr>
          <p:cNvSpPr/>
          <p:nvPr/>
        </p:nvSpPr>
        <p:spPr>
          <a:xfrm>
            <a:off x="4263585" y="883991"/>
            <a:ext cx="2950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(</a:t>
            </a:r>
            <a:r>
              <a:rPr lang="en-US" altLang="ko-KR" dirty="0"/>
              <a:t>g, ports[1], </a:t>
            </a:r>
            <a:r>
              <a:rPr lang="en-US" altLang="ko-KR" dirty="0" err="1"/>
              <a:t>ch</a:t>
            </a:r>
            <a:r>
              <a:rPr lang="en-US" altLang="ko-KR" dirty="0"/>
              <a:t>, "checked"</a:t>
            </a:r>
            <a:r>
              <a:rPr lang="ko-KR" alt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57A66-7590-474B-80F2-DBEA3B9A51ED}"/>
              </a:ext>
            </a:extLst>
          </p:cNvPr>
          <p:cNvSpPr txBox="1"/>
          <p:nvPr/>
        </p:nvSpPr>
        <p:spPr>
          <a:xfrm>
            <a:off x="7382259" y="5274494"/>
            <a:ext cx="4777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Garbagecan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건물에서 배출되는 </a:t>
            </a:r>
            <a:r>
              <a:rPr lang="ko-KR" altLang="en-US" dirty="0" err="1"/>
              <a:t>쓰레기량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Family</a:t>
            </a:r>
            <a:r>
              <a:rPr lang="ko-KR" altLang="en-US" dirty="0"/>
              <a:t>에서 보내는 </a:t>
            </a:r>
            <a:r>
              <a:rPr lang="en-US" altLang="ko-KR" dirty="0" err="1"/>
              <a:t>takeout_trash</a:t>
            </a:r>
            <a:r>
              <a:rPr lang="ko-KR" altLang="en-US" dirty="0"/>
              <a:t>의 값을 받아 </a:t>
            </a:r>
            <a:r>
              <a:rPr lang="en-US" altLang="ko-KR" dirty="0" err="1"/>
              <a:t>cur_amount</a:t>
            </a:r>
            <a:r>
              <a:rPr lang="ko-KR" altLang="en-US" dirty="0"/>
              <a:t>에 저장한다</a:t>
            </a:r>
            <a:r>
              <a:rPr lang="en-US" altLang="ko-KR" dirty="0"/>
              <a:t>. (garbage</a:t>
            </a:r>
            <a:r>
              <a:rPr lang="ko-KR" altLang="en-US" dirty="0"/>
              <a:t> 누적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Check </a:t>
            </a:r>
            <a:r>
              <a:rPr lang="ko-KR" altLang="en-US" dirty="0"/>
              <a:t>모델에서 </a:t>
            </a:r>
            <a:r>
              <a:rPr lang="en-US" altLang="ko-KR" dirty="0"/>
              <a:t>garbage</a:t>
            </a:r>
            <a:r>
              <a:rPr lang="ko-KR" altLang="en-US" dirty="0"/>
              <a:t>의 상태를 </a:t>
            </a:r>
            <a:r>
              <a:rPr lang="en-US" altLang="ko-KR" dirty="0"/>
              <a:t>check</a:t>
            </a:r>
            <a:r>
              <a:rPr lang="ko-KR" altLang="en-US" dirty="0"/>
              <a:t>하는 메시지가 오면 </a:t>
            </a:r>
            <a:r>
              <a:rPr lang="en-US" altLang="ko-KR" dirty="0"/>
              <a:t>garbage </a:t>
            </a:r>
            <a:r>
              <a:rPr lang="ko-KR" altLang="en-US" dirty="0"/>
              <a:t>비율을 계산해서 </a:t>
            </a:r>
            <a:r>
              <a:rPr lang="en-US" altLang="ko-KR" dirty="0"/>
              <a:t>check</a:t>
            </a:r>
            <a:r>
              <a:rPr lang="ko-KR" altLang="en-US" dirty="0"/>
              <a:t>모델로 보낸다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259DF9-9C4F-4543-A263-31AAFB8461C1}"/>
              </a:ext>
            </a:extLst>
          </p:cNvPr>
          <p:cNvSpPr/>
          <p:nvPr/>
        </p:nvSpPr>
        <p:spPr>
          <a:xfrm>
            <a:off x="3077283" y="5779989"/>
            <a:ext cx="5094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en-US" altLang="ko-KR" dirty="0"/>
              <a:t>h1, "</a:t>
            </a:r>
            <a:r>
              <a:rPr lang="en-US" altLang="ko-KR" dirty="0" err="1"/>
              <a:t>takeout_trash</a:t>
            </a:r>
            <a:r>
              <a:rPr lang="en-US" altLang="ko-KR" dirty="0"/>
              <a:t>", g, "</a:t>
            </a:r>
            <a:r>
              <a:rPr lang="en-US" altLang="ko-KR" dirty="0" err="1"/>
              <a:t>recv_garbage</a:t>
            </a:r>
            <a:r>
              <a:rPr lang="en-US" altLang="ko-KR" dirty="0"/>
              <a:t>"</a:t>
            </a:r>
            <a:r>
              <a:rPr lang="ko-KR" altLang="en-US" dirty="0"/>
              <a:t>")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45D9F7-A405-4B3F-85C8-2CFC1328F8B3}"/>
              </a:ext>
            </a:extLst>
          </p:cNvPr>
          <p:cNvSpPr/>
          <p:nvPr/>
        </p:nvSpPr>
        <p:spPr>
          <a:xfrm>
            <a:off x="7824465" y="824822"/>
            <a:ext cx="5103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g</a:t>
            </a:r>
            <a:r>
              <a:rPr lang="ko-KR" altLang="en-US" dirty="0"/>
              <a:t>, "</a:t>
            </a:r>
            <a:r>
              <a:rPr lang="ko-KR" altLang="en-US" dirty="0" err="1"/>
              <a:t>res_garbage</a:t>
            </a:r>
            <a:r>
              <a:rPr lang="ko-KR" altLang="en-US" dirty="0"/>
              <a:t>", </a:t>
            </a:r>
            <a:r>
              <a:rPr lang="ko-KR" altLang="en-US" dirty="0" err="1"/>
              <a:t>gt</a:t>
            </a:r>
            <a:r>
              <a:rPr lang="ko-KR" altLang="en-US" dirty="0"/>
              <a:t>, </a:t>
            </a:r>
            <a:r>
              <a:rPr lang="ko-KR" altLang="en-US" dirty="0" err="1"/>
              <a:t>ports</a:t>
            </a:r>
            <a:r>
              <a:rPr lang="ko-KR" altLang="en-US" dirty="0"/>
              <a:t>[0])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66BFEE-4FB3-4370-8BC1-578ACF1AF689}"/>
              </a:ext>
            </a:extLst>
          </p:cNvPr>
          <p:cNvCxnSpPr/>
          <p:nvPr/>
        </p:nvCxnSpPr>
        <p:spPr>
          <a:xfrm flipV="1">
            <a:off x="9161180" y="4141799"/>
            <a:ext cx="0" cy="1012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6EE115-83F1-446F-BB17-321C33FA4BCE}"/>
              </a:ext>
            </a:extLst>
          </p:cNvPr>
          <p:cNvGrpSpPr/>
          <p:nvPr/>
        </p:nvGrpSpPr>
        <p:grpSpPr>
          <a:xfrm>
            <a:off x="1727634" y="1347771"/>
            <a:ext cx="9105152" cy="3438753"/>
            <a:chOff x="1727634" y="1347771"/>
            <a:chExt cx="9105152" cy="343875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2079820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00" dirty="0"/>
                <a:t>∞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2B053-1C04-41FC-A5EA-30BC1BE168B8}"/>
                </a:ext>
              </a:extLst>
            </p:cNvPr>
            <p:cNvSpPr txBox="1"/>
            <p:nvPr/>
          </p:nvSpPr>
          <p:spPr>
            <a:xfrm>
              <a:off x="3925429" y="2353186"/>
              <a:ext cx="1561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human_port_map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1744185" y="1863147"/>
              <a:ext cx="9088601" cy="226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8C13905-7EB2-49C8-BC2E-833AF41A31A7}"/>
                </a:ext>
              </a:extLst>
            </p:cNvPr>
            <p:cNvCxnSpPr>
              <a:cxnSpLocks/>
              <a:stCxn id="4" idx="6"/>
              <a:endCxn id="116" idx="2"/>
            </p:cNvCxnSpPr>
            <p:nvPr/>
          </p:nvCxnSpPr>
          <p:spPr>
            <a:xfrm>
              <a:off x="4109228" y="2784764"/>
              <a:ext cx="11041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1727634" y="3773458"/>
              <a:ext cx="1366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Garbagecan</a:t>
              </a:r>
              <a:endParaRPr lang="ko-KR" altLang="en-US" sz="14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9880208-BD29-44B8-A67A-81BA7769415D}"/>
                </a:ext>
              </a:extLst>
            </p:cNvPr>
            <p:cNvSpPr txBox="1"/>
            <p:nvPr/>
          </p:nvSpPr>
          <p:spPr>
            <a:xfrm>
              <a:off x="6169826" y="1439958"/>
              <a:ext cx="10729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ports[1]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A54BAD9-1397-40FC-89F6-0AE5A86EA75E}"/>
                </a:ext>
              </a:extLst>
            </p:cNvPr>
            <p:cNvSpPr/>
            <p:nvPr/>
          </p:nvSpPr>
          <p:spPr>
            <a:xfrm>
              <a:off x="5213396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cxnSpLocks/>
              <a:stCxn id="116" idx="6"/>
              <a:endCxn id="4" idx="4"/>
            </p:cNvCxnSpPr>
            <p:nvPr/>
          </p:nvCxnSpPr>
          <p:spPr>
            <a:xfrm flipH="1">
              <a:off x="3094524" y="2784764"/>
              <a:ext cx="4148280" cy="424542"/>
            </a:xfrm>
            <a:prstGeom prst="bentConnector4">
              <a:avLst>
                <a:gd name="adj1" fmla="val -140"/>
                <a:gd name="adj2" fmla="val 18473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DEC24E9-0980-4A95-BB73-38038D64C5C0}"/>
                </a:ext>
              </a:extLst>
            </p:cNvPr>
            <p:cNvCxnSpPr>
              <a:stCxn id="116" idx="0"/>
            </p:cNvCxnSpPr>
            <p:nvPr/>
          </p:nvCxnSpPr>
          <p:spPr>
            <a:xfrm flipV="1">
              <a:off x="6228100" y="1347771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37E65-A040-4A2D-861B-5628EECEFE2C}"/>
                </a:ext>
              </a:extLst>
            </p:cNvPr>
            <p:cNvSpPr txBox="1"/>
            <p:nvPr/>
          </p:nvSpPr>
          <p:spPr>
            <a:xfrm>
              <a:off x="2852396" y="4488144"/>
              <a:ext cx="8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ports[0]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A854CE-9605-41C4-B8EE-0FF2B6F2EFCB}"/>
                </a:ext>
              </a:extLst>
            </p:cNvPr>
            <p:cNvSpPr txBox="1"/>
            <p:nvPr/>
          </p:nvSpPr>
          <p:spPr>
            <a:xfrm>
              <a:off x="6156068" y="4497296"/>
              <a:ext cx="1511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takeout_trash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68AB57B-E097-4450-86C2-96403187F908}"/>
                </a:ext>
              </a:extLst>
            </p:cNvPr>
            <p:cNvCxnSpPr>
              <a:cxnSpLocks/>
            </p:cNvCxnSpPr>
            <p:nvPr/>
          </p:nvCxnSpPr>
          <p:spPr>
            <a:xfrm>
              <a:off x="2164466" y="2257063"/>
              <a:ext cx="212554" cy="22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0F84F7-6CB0-4CB4-BB2B-02181229034F}"/>
                </a:ext>
              </a:extLst>
            </p:cNvPr>
            <p:cNvSpPr/>
            <p:nvPr/>
          </p:nvSpPr>
          <p:spPr>
            <a:xfrm>
              <a:off x="8346972" y="2367298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PROC_TRUCK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C1E163-1BFF-4E83-BA5B-7A246A774F63}"/>
                </a:ext>
              </a:extLst>
            </p:cNvPr>
            <p:cNvSpPr txBox="1"/>
            <p:nvPr/>
          </p:nvSpPr>
          <p:spPr>
            <a:xfrm>
              <a:off x="9303371" y="1456352"/>
              <a:ext cx="1408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</a:t>
              </a:r>
              <a:r>
                <a:rPr lang="ko-KR" altLang="en-US" sz="1200" dirty="0" err="1"/>
                <a:t>res_garbage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B07205-326E-401D-BDB5-D0B244CA49C6}"/>
                </a:ext>
              </a:extLst>
            </p:cNvPr>
            <p:cNvCxnSpPr/>
            <p:nvPr/>
          </p:nvCxnSpPr>
          <p:spPr>
            <a:xfrm flipV="1">
              <a:off x="9361645" y="1364165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97F7EC-F942-467A-9051-9F935938119B}"/>
                </a:ext>
              </a:extLst>
            </p:cNvPr>
            <p:cNvSpPr txBox="1"/>
            <p:nvPr/>
          </p:nvSpPr>
          <p:spPr>
            <a:xfrm>
              <a:off x="9102906" y="4509525"/>
              <a:ext cx="1511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takeout_trash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59EF335-1A5D-42EC-8CE8-92370D5E57C2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 flipV="1">
              <a:off x="5213396" y="2784764"/>
              <a:ext cx="8576" cy="79780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45AB3685-F84A-4C34-8F2A-82105C1D6180}"/>
                </a:ext>
              </a:extLst>
            </p:cNvPr>
            <p:cNvCxnSpPr>
              <a:cxnSpLocks/>
              <a:stCxn id="26" idx="6"/>
              <a:endCxn id="4" idx="2"/>
            </p:cNvCxnSpPr>
            <p:nvPr/>
          </p:nvCxnSpPr>
          <p:spPr>
            <a:xfrm flipH="1" flipV="1">
              <a:off x="2079820" y="2784764"/>
              <a:ext cx="8296560" cy="7077"/>
            </a:xfrm>
            <a:prstGeom prst="bentConnector5">
              <a:avLst>
                <a:gd name="adj1" fmla="val -2755"/>
                <a:gd name="adj2" fmla="val -14064222"/>
                <a:gd name="adj3" fmla="val 102755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27D22DBD-20BD-4F80-B345-500685EE8742}"/>
                </a:ext>
              </a:extLst>
            </p:cNvPr>
            <p:cNvCxnSpPr>
              <a:cxnSpLocks/>
              <a:stCxn id="4" idx="0"/>
              <a:endCxn id="26" idx="1"/>
            </p:cNvCxnSpPr>
            <p:nvPr/>
          </p:nvCxnSpPr>
          <p:spPr>
            <a:xfrm rot="16200000" flipH="1">
              <a:off x="5803636" y="-348892"/>
              <a:ext cx="131423" cy="5549648"/>
            </a:xfrm>
            <a:prstGeom prst="bentConnector3">
              <a:avLst>
                <a:gd name="adj1" fmla="val -17394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F0705E-7052-4965-AC90-41C0BAA5E1B2}"/>
                </a:ext>
              </a:extLst>
            </p:cNvPr>
            <p:cNvSpPr txBox="1"/>
            <p:nvPr/>
          </p:nvSpPr>
          <p:spPr>
            <a:xfrm>
              <a:off x="4041288" y="1860398"/>
              <a:ext cx="15612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req_empty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11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0B6FD1-3500-4BC8-B142-49666BBC3153}"/>
              </a:ext>
            </a:extLst>
          </p:cNvPr>
          <p:cNvCxnSpPr/>
          <p:nvPr/>
        </p:nvCxnSpPr>
        <p:spPr>
          <a:xfrm flipV="1">
            <a:off x="2232149" y="5210226"/>
            <a:ext cx="0" cy="101245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D558F0-910A-42C5-A473-1B2BD059A9DA}"/>
              </a:ext>
            </a:extLst>
          </p:cNvPr>
          <p:cNvSpPr/>
          <p:nvPr/>
        </p:nvSpPr>
        <p:spPr>
          <a:xfrm>
            <a:off x="2326581" y="6373271"/>
            <a:ext cx="5103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g</a:t>
            </a:r>
            <a:r>
              <a:rPr lang="ko-KR" altLang="en-US" dirty="0"/>
              <a:t>, "</a:t>
            </a:r>
            <a:r>
              <a:rPr lang="ko-KR" altLang="en-US" dirty="0" err="1"/>
              <a:t>res_garbage</a:t>
            </a:r>
            <a:r>
              <a:rPr lang="ko-KR" altLang="en-US" dirty="0"/>
              <a:t>", </a:t>
            </a:r>
            <a:r>
              <a:rPr lang="ko-KR" altLang="en-US" dirty="0" err="1"/>
              <a:t>gt</a:t>
            </a:r>
            <a:r>
              <a:rPr lang="ko-KR" altLang="en-US" dirty="0"/>
              <a:t>, </a:t>
            </a:r>
            <a:r>
              <a:rPr lang="ko-KR" altLang="en-US" dirty="0" err="1"/>
              <a:t>ports</a:t>
            </a:r>
            <a:r>
              <a:rPr lang="ko-KR" altLang="en-US" dirty="0"/>
              <a:t>[0])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9A6633-E75B-47F9-94AD-7498D231FFB2}"/>
              </a:ext>
            </a:extLst>
          </p:cNvPr>
          <p:cNvSpPr/>
          <p:nvPr/>
        </p:nvSpPr>
        <p:spPr>
          <a:xfrm>
            <a:off x="6703985" y="1348417"/>
            <a:ext cx="4959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gt</a:t>
            </a:r>
            <a:r>
              <a:rPr lang="ko-KR" altLang="en-US" dirty="0"/>
              <a:t>, </a:t>
            </a:r>
            <a:r>
              <a:rPr lang="ko-KR" altLang="en-US" dirty="0" err="1"/>
              <a:t>ports</a:t>
            </a:r>
            <a:r>
              <a:rPr lang="ko-KR" altLang="en-US" dirty="0"/>
              <a:t>[1], </a:t>
            </a:r>
            <a:r>
              <a:rPr lang="ko-KR" altLang="en-US" dirty="0" err="1"/>
              <a:t>g</a:t>
            </a:r>
            <a:r>
              <a:rPr lang="ko-KR" altLang="en-US" dirty="0"/>
              <a:t>, "</a:t>
            </a:r>
            <a:r>
              <a:rPr lang="ko-KR" altLang="en-US" dirty="0" err="1"/>
              <a:t>req_empty</a:t>
            </a:r>
            <a:r>
              <a:rPr lang="ko-KR" altLang="en-US" dirty="0"/>
              <a:t>")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E371F82-8D7F-4627-8273-C2481E730FA1}"/>
              </a:ext>
            </a:extLst>
          </p:cNvPr>
          <p:cNvGrpSpPr/>
          <p:nvPr/>
        </p:nvGrpSpPr>
        <p:grpSpPr>
          <a:xfrm>
            <a:off x="76963" y="1862209"/>
            <a:ext cx="12037946" cy="4020977"/>
            <a:chOff x="76963" y="1862209"/>
            <a:chExt cx="12037946" cy="40209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429149" y="3440877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00" dirty="0"/>
                <a:t>∞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93514" y="2874659"/>
              <a:ext cx="12021395" cy="2335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76963" y="4854114"/>
              <a:ext cx="15138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GarbageTruck</a:t>
              </a:r>
              <a:endParaRPr lang="ko-KR" altLang="en-US" sz="14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A54BAD9-1397-40FC-89F6-0AE5A86EA75E}"/>
                </a:ext>
              </a:extLst>
            </p:cNvPr>
            <p:cNvSpPr/>
            <p:nvPr/>
          </p:nvSpPr>
          <p:spPr>
            <a:xfrm>
              <a:off x="3123212" y="3429000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INITIAL APPROACH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2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cxnSpLocks/>
              <a:stCxn id="23" idx="6"/>
              <a:endCxn id="23" idx="3"/>
            </p:cNvCxnSpPr>
            <p:nvPr/>
          </p:nvCxnSpPr>
          <p:spPr>
            <a:xfrm flipH="1">
              <a:off x="6101489" y="3862752"/>
              <a:ext cx="1732208" cy="300196"/>
            </a:xfrm>
            <a:prstGeom prst="bentConnector4">
              <a:avLst>
                <a:gd name="adj1" fmla="val -514"/>
                <a:gd name="adj2" fmla="val 217572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68AB57B-E097-4450-86C2-96403187F908}"/>
                </a:ext>
              </a:extLst>
            </p:cNvPr>
            <p:cNvCxnSpPr>
              <a:cxnSpLocks/>
            </p:cNvCxnSpPr>
            <p:nvPr/>
          </p:nvCxnSpPr>
          <p:spPr>
            <a:xfrm>
              <a:off x="513795" y="3337719"/>
              <a:ext cx="212554" cy="22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09A8BF6-8049-4610-A45A-F050673CCADC}"/>
                </a:ext>
              </a:extLst>
            </p:cNvPr>
            <p:cNvSpPr/>
            <p:nvPr/>
          </p:nvSpPr>
          <p:spPr>
            <a:xfrm>
              <a:off x="5804289" y="3438209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en-US" altLang="ko-KR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next_can_delay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C00B110F-B34B-42CB-AE61-5C8413820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0841" y="3855951"/>
              <a:ext cx="5175970" cy="12700"/>
            </a:xfrm>
            <a:prstGeom prst="bentConnector5">
              <a:avLst>
                <a:gd name="adj1" fmla="val 57"/>
                <a:gd name="adj2" fmla="val 8181819"/>
                <a:gd name="adj3" fmla="val 99943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423C17E-74E8-4483-B712-871DF0E5DA4E}"/>
                </a:ext>
              </a:extLst>
            </p:cNvPr>
            <p:cNvCxnSpPr>
              <a:cxnSpLocks/>
            </p:cNvCxnSpPr>
            <p:nvPr/>
          </p:nvCxnSpPr>
          <p:spPr>
            <a:xfrm>
              <a:off x="7833697" y="3855911"/>
              <a:ext cx="11041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19E9F97-DEC9-48E2-8D15-7438235D0D6B}"/>
                </a:ext>
              </a:extLst>
            </p:cNvPr>
            <p:cNvSpPr/>
            <p:nvPr/>
          </p:nvSpPr>
          <p:spPr>
            <a:xfrm>
              <a:off x="8950851" y="3438209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APPROACH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98FA39F-B6B3-4A67-8D42-10BD6E7B4482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6816825" y="1862209"/>
              <a:ext cx="2168" cy="157600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D8A4E275-D5AF-4096-8C01-63EC06FBF7C5}"/>
                </a:ext>
              </a:extLst>
            </p:cNvPr>
            <p:cNvCxnSpPr>
              <a:cxnSpLocks/>
            </p:cNvCxnSpPr>
            <p:nvPr/>
          </p:nvCxnSpPr>
          <p:spPr>
            <a:xfrm>
              <a:off x="2458557" y="3864306"/>
              <a:ext cx="6516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D1FB73-C073-423A-8596-8688CF2F50F1}"/>
                </a:ext>
              </a:extLst>
            </p:cNvPr>
            <p:cNvSpPr txBox="1"/>
            <p:nvPr/>
          </p:nvSpPr>
          <p:spPr>
            <a:xfrm>
              <a:off x="2232149" y="5606187"/>
              <a:ext cx="8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ports[0]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66C30C-4B62-4A16-B183-A7219C3738C6}"/>
                </a:ext>
              </a:extLst>
            </p:cNvPr>
            <p:cNvSpPr txBox="1"/>
            <p:nvPr/>
          </p:nvSpPr>
          <p:spPr>
            <a:xfrm>
              <a:off x="6816825" y="2143840"/>
              <a:ext cx="8780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r>
                <a:rPr lang="en-US" altLang="ko-KR" sz="1200" dirty="0"/>
                <a:t> ports[1]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409531-53FF-4430-B4D6-F3B6C1266599}"/>
                </a:ext>
              </a:extLst>
            </p:cNvPr>
            <p:cNvCxnSpPr>
              <a:cxnSpLocks/>
            </p:cNvCxnSpPr>
            <p:nvPr/>
          </p:nvCxnSpPr>
          <p:spPr>
            <a:xfrm>
              <a:off x="5152620" y="3853542"/>
              <a:ext cx="6516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03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49419A7-0072-4FE3-8752-8386D226F74A}"/>
              </a:ext>
            </a:extLst>
          </p:cNvPr>
          <p:cNvGrpSpPr/>
          <p:nvPr/>
        </p:nvGrpSpPr>
        <p:grpSpPr>
          <a:xfrm>
            <a:off x="1727634" y="1863147"/>
            <a:ext cx="6339920" cy="3278873"/>
            <a:chOff x="1727634" y="1863147"/>
            <a:chExt cx="6339920" cy="327887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2D00D8-0580-49FF-8026-E89491E461AB}"/>
                </a:ext>
              </a:extLst>
            </p:cNvPr>
            <p:cNvSpPr/>
            <p:nvPr/>
          </p:nvSpPr>
          <p:spPr>
            <a:xfrm>
              <a:off x="2079820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</a:t>
              </a:r>
              <a:r>
                <a:rPr lang="ko-KR" altLang="en-US" sz="1200" dirty="0"/>
                <a:t>∞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22B053-1C04-41FC-A5EA-30BC1BE168B8}"/>
                </a:ext>
              </a:extLst>
            </p:cNvPr>
            <p:cNvSpPr txBox="1"/>
            <p:nvPr/>
          </p:nvSpPr>
          <p:spPr>
            <a:xfrm>
              <a:off x="4334986" y="2507765"/>
              <a:ext cx="788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? check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CBEB32A-7489-41B2-8B0C-E745ADF1C9B4}"/>
                </a:ext>
              </a:extLst>
            </p:cNvPr>
            <p:cNvSpPr/>
            <p:nvPr/>
          </p:nvSpPr>
          <p:spPr>
            <a:xfrm>
              <a:off x="1744186" y="1863147"/>
              <a:ext cx="6323368" cy="2266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08C13905-7EB2-49C8-BC2E-833AF41A31A7}"/>
                </a:ext>
              </a:extLst>
            </p:cNvPr>
            <p:cNvCxnSpPr>
              <a:cxnSpLocks/>
              <a:stCxn id="4" idx="6"/>
              <a:endCxn id="116" idx="2"/>
            </p:cNvCxnSpPr>
            <p:nvPr/>
          </p:nvCxnSpPr>
          <p:spPr>
            <a:xfrm>
              <a:off x="4109228" y="2784764"/>
              <a:ext cx="11041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0CDEF9B-4F5D-4ED2-B5D4-3767277403AE}"/>
                </a:ext>
              </a:extLst>
            </p:cNvPr>
            <p:cNvSpPr txBox="1"/>
            <p:nvPr/>
          </p:nvSpPr>
          <p:spPr>
            <a:xfrm>
              <a:off x="1727634" y="3773458"/>
              <a:ext cx="1366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Government</a:t>
              </a:r>
              <a:endParaRPr lang="ko-KR" altLang="en-US" sz="1400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DA54BAD9-1397-40FC-89F6-0AE5A86EA75E}"/>
                </a:ext>
              </a:extLst>
            </p:cNvPr>
            <p:cNvSpPr/>
            <p:nvPr/>
          </p:nvSpPr>
          <p:spPr>
            <a:xfrm>
              <a:off x="5213396" y="2360221"/>
              <a:ext cx="2029408" cy="84908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@ 0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1EDEE41-13F2-404B-92BD-32DBAE6715F5}"/>
                </a:ext>
              </a:extLst>
            </p:cNvPr>
            <p:cNvCxnSpPr>
              <a:stCxn id="116" idx="6"/>
              <a:endCxn id="4" idx="4"/>
            </p:cNvCxnSpPr>
            <p:nvPr/>
          </p:nvCxnSpPr>
          <p:spPr>
            <a:xfrm flipH="1">
              <a:off x="3094524" y="2784764"/>
              <a:ext cx="4148280" cy="424542"/>
            </a:xfrm>
            <a:prstGeom prst="bentConnector4">
              <a:avLst>
                <a:gd name="adj1" fmla="val -140"/>
                <a:gd name="adj2" fmla="val 184731"/>
              </a:avLst>
            </a:prstGeom>
            <a:ln w="127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D37E65-A040-4A2D-861B-5628EECEFE2C}"/>
                </a:ext>
              </a:extLst>
            </p:cNvPr>
            <p:cNvSpPr txBox="1"/>
            <p:nvPr/>
          </p:nvSpPr>
          <p:spPr>
            <a:xfrm>
              <a:off x="3824547" y="4497295"/>
              <a:ext cx="1192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! </a:t>
              </a:r>
              <a:r>
                <a:rPr lang="en-US" altLang="ko-KR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gov_report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F0B6FD1-3500-4BC8-B142-49666BBC3153}"/>
                </a:ext>
              </a:extLst>
            </p:cNvPr>
            <p:cNvCxnSpPr/>
            <p:nvPr/>
          </p:nvCxnSpPr>
          <p:spPr>
            <a:xfrm flipV="1">
              <a:off x="3882820" y="4129570"/>
              <a:ext cx="0" cy="101245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68AB57B-E097-4450-86C2-96403187F908}"/>
                </a:ext>
              </a:extLst>
            </p:cNvPr>
            <p:cNvCxnSpPr>
              <a:cxnSpLocks/>
            </p:cNvCxnSpPr>
            <p:nvPr/>
          </p:nvCxnSpPr>
          <p:spPr>
            <a:xfrm>
              <a:off x="2164466" y="2257063"/>
              <a:ext cx="212554" cy="22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FD7BF0-4C64-4EBA-8EC9-2C1B285BD874}"/>
              </a:ext>
            </a:extLst>
          </p:cNvPr>
          <p:cNvSpPr/>
          <p:nvPr/>
        </p:nvSpPr>
        <p:spPr>
          <a:xfrm>
            <a:off x="1727634" y="5692952"/>
            <a:ext cx="562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coupling_relation</a:t>
            </a:r>
            <a:r>
              <a:rPr lang="ko-KR" altLang="en-US" dirty="0"/>
              <a:t>(</a:t>
            </a:r>
            <a:r>
              <a:rPr lang="ko-KR" altLang="en-US" dirty="0" err="1"/>
              <a:t>ch</a:t>
            </a:r>
            <a:r>
              <a:rPr lang="ko-KR" altLang="en-US" dirty="0"/>
              <a:t>, "</a:t>
            </a:r>
            <a:r>
              <a:rPr lang="ko-KR" altLang="en-US" dirty="0" err="1"/>
              <a:t>gov_report</a:t>
            </a:r>
            <a:r>
              <a:rPr lang="ko-KR" altLang="en-US" dirty="0"/>
              <a:t>", </a:t>
            </a:r>
            <a:r>
              <a:rPr lang="ko-KR" altLang="en-US" dirty="0" err="1"/>
              <a:t>gv</a:t>
            </a:r>
            <a:r>
              <a:rPr lang="ko-KR" altLang="en-US" dirty="0"/>
              <a:t>, "</a:t>
            </a:r>
            <a:r>
              <a:rPr lang="ko-KR" altLang="en-US" dirty="0" err="1"/>
              <a:t>gov_report</a:t>
            </a:r>
            <a:r>
              <a:rPr lang="ko-KR" alt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365483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671</Words>
  <Application>Microsoft Office PowerPoint</Application>
  <PresentationFormat>와이드스크린</PresentationFormat>
  <Paragraphs>118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JungJinho</dc:creator>
  <cp:lastModifiedBy>류 창현</cp:lastModifiedBy>
  <cp:revision>3</cp:revision>
  <dcterms:created xsi:type="dcterms:W3CDTF">2020-01-15T10:06:29Z</dcterms:created>
  <dcterms:modified xsi:type="dcterms:W3CDTF">2020-01-15T10:43:32Z</dcterms:modified>
</cp:coreProperties>
</file>