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sldIdLst>
    <p:sldId id="256" r:id="rId2"/>
    <p:sldId id="261" r:id="rId3"/>
    <p:sldId id="345" r:id="rId4"/>
    <p:sldId id="371" r:id="rId5"/>
    <p:sldId id="364" r:id="rId6"/>
    <p:sldId id="365" r:id="rId7"/>
    <p:sldId id="366" r:id="rId8"/>
    <p:sldId id="368" r:id="rId9"/>
    <p:sldId id="369" r:id="rId10"/>
    <p:sldId id="300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F6"/>
    <a:srgbClr val="FFDE75"/>
    <a:srgbClr val="FFFF89"/>
    <a:srgbClr val="9BD4FF"/>
    <a:srgbClr val="5BB9FF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27C309A-3D30-4899-925F-F89F11B45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73A31-C1AE-4965-AEFA-D5A6AD9FF2A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98E36-661F-44E8-8FE2-78772774764B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B5222-D410-4718-BA27-F0369EE139E0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27744-F5D8-45B7-AC76-6B60DA12F453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28813"/>
            <a:ext cx="8029575" cy="1470025"/>
          </a:xfrm>
        </p:spPr>
        <p:txBody>
          <a:bodyPr/>
          <a:lstStyle/>
          <a:p>
            <a:pPr eaLnBrk="1" hangingPunct="1"/>
            <a:r>
              <a:rPr lang="en-US" altLang="ko-KR" smtClean="0"/>
              <a:t>Week 4 : Basic data types</a:t>
            </a:r>
            <a:br>
              <a:rPr lang="en-US" altLang="ko-KR" smtClean="0"/>
            </a:br>
            <a:r>
              <a:rPr lang="en-US" altLang="ko-KR" smtClean="0"/>
              <a:t>(numbers and strings)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Any Questions?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Today’s Topic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Type conversion</a:t>
            </a:r>
          </a:p>
          <a:p>
            <a:pPr eaLnBrk="1" hangingPunct="1"/>
            <a:r>
              <a:rPr lang="en-US" altLang="ko-KR" dirty="0" smtClean="0"/>
              <a:t>Interacting with a user’s input (function ‘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’)</a:t>
            </a:r>
          </a:p>
          <a:p>
            <a:pPr eaLnBrk="1" hangingPunct="1"/>
            <a:r>
              <a:rPr lang="en-US" altLang="ko-KR" dirty="0" smtClean="0"/>
              <a:t>More about function</a:t>
            </a:r>
          </a:p>
          <a:p>
            <a:pPr lvl="1" eaLnBrk="1" hangingPunct="1"/>
            <a:r>
              <a:rPr lang="en-US" altLang="ko-KR" dirty="0" smtClean="0"/>
              <a:t>Function parameters</a:t>
            </a:r>
          </a:p>
          <a:p>
            <a:pPr lvl="1" eaLnBrk="1" hangingPunct="1"/>
            <a:r>
              <a:rPr lang="en-US" altLang="ko-KR" dirty="0" smtClean="0"/>
              <a:t>Function results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Practices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cs1media</a:t>
            </a:r>
          </a:p>
          <a:p>
            <a:pPr lvl="1" eaLnBrk="1" hangingPunct="1"/>
            <a:r>
              <a:rPr lang="en-US" altLang="ko-KR" dirty="0" smtClean="0"/>
              <a:t>Creating sepia image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Interactive programming</a:t>
            </a:r>
          </a:p>
          <a:p>
            <a:pPr lvl="1" eaLnBrk="1" hangingPunct="1"/>
            <a:r>
              <a:rPr lang="en-US" altLang="ko-KR" dirty="0" smtClean="0"/>
              <a:t>being Euclid</a:t>
            </a:r>
          </a:p>
          <a:p>
            <a:pPr lvl="1" eaLnBrk="1" hangingPunct="1"/>
            <a:r>
              <a:rPr lang="en-US" altLang="ko-KR" dirty="0" smtClean="0"/>
              <a:t>being Edmund Gunter </a:t>
            </a:r>
          </a:p>
          <a:p>
            <a:pPr eaLnBrk="1" hangingPunct="1"/>
            <a:r>
              <a:rPr lang="en-US" altLang="ko-KR" dirty="0" smtClean="0"/>
              <a:t>being Gunter Reloaded</a:t>
            </a:r>
          </a:p>
          <a:p>
            <a:pPr eaLnBrk="1" hangingPunct="1"/>
            <a:r>
              <a:rPr lang="en-US" altLang="ko-KR" dirty="0" smtClean="0"/>
              <a:t>being Gunter 3</a:t>
            </a:r>
          </a:p>
          <a:p>
            <a:pPr eaLnBrk="1" hangingPunct="1"/>
            <a:r>
              <a:rPr lang="en-US" altLang="ko-KR" dirty="0" smtClean="0"/>
              <a:t>being Gunter Final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Feel free to do Trash3 in the robot lecture notes.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Caution: Save your python files in C:/cs101/ and clear the directory when you complete the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Sepia photo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785818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Sepia - </a:t>
            </a:r>
            <a:r>
              <a:rPr lang="en-US" altLang="ko-KR" sz="1800" dirty="0" smtClean="0"/>
              <a:t>color-toning technique that makes an ancient photo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obtain the luminance using the formula </a:t>
            </a:r>
            <a:br>
              <a:rPr lang="en-US" altLang="ko-KR" dirty="0" smtClean="0"/>
            </a:br>
            <a:r>
              <a:rPr lang="en-US" altLang="ko-KR" dirty="0" smtClean="0"/>
              <a:t>v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(0.299 * r + 0.587 * g + 0.114 * b)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create a new pixel r, g, b = v, v, v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if v is at most 62, increase red by a factor of 1.1 and decrease blue by a factor of 0.9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if v is between 63 and 191, increase red by a factor of 1.15 and decrease blue by a factor of 0.85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if v is at least 192, then increase red by a factor of 1.08, and decrease blue by a factor of 0.93. (If red becomes larger than 255, set it to 255)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set the pixel to the new (</a:t>
            </a:r>
            <a:r>
              <a:rPr lang="en-US" altLang="ko-KR" dirty="0" err="1" smtClean="0"/>
              <a:t>r,g,b</a:t>
            </a:r>
            <a:r>
              <a:rPr lang="en-US" altLang="ko-KR" dirty="0" smtClean="0"/>
              <a:t>) value. 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85984" y="1571612"/>
            <a:ext cx="42327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def  sepia(</a:t>
            </a:r>
            <a:r>
              <a:rPr lang="en-US" altLang="ko-KR" b="1" dirty="0" err="1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img</a:t>
            </a:r>
            <a:r>
              <a:rPr lang="en-US" altLang="ko-KR" b="1" dirty="0" smtClean="0">
                <a:solidFill>
                  <a:srgbClr val="008DF6"/>
                </a:solidFill>
                <a:latin typeface="Tahoma" pitchFamily="34" charset="0"/>
                <a:cs typeface="Tahoma" pitchFamily="34" charset="0"/>
              </a:rPr>
              <a:t>) :</a:t>
            </a:r>
            <a:endParaRPr lang="en-US" altLang="ko-KR" b="1" dirty="0" smtClean="0">
              <a:solidFill>
                <a:schemeClr val="bg2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D:\2009_BackUp\My Documents\My Pictures\1(5)(5199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179231"/>
            <a:ext cx="2143140" cy="1607355"/>
          </a:xfrm>
          <a:prstGeom prst="rect">
            <a:avLst/>
          </a:prstGeom>
          <a:noFill/>
        </p:spPr>
      </p:pic>
      <p:pic>
        <p:nvPicPr>
          <p:cNvPr id="8" name="그림 7" descr="사본 -tmpndry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5179231"/>
            <a:ext cx="2143140" cy="160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Practice – being Euclid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Given three numbers a, b, and c, it is possible to form a triangle whose sides have length a, b, and c if and only if the triangle inequality holds. That is, every side must be shorter than the sum of the other two sides.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Write a program that asks the user to enter </a:t>
            </a:r>
            <a:r>
              <a:rPr lang="en-US" altLang="ko-KR" b="1" smtClean="0">
                <a:solidFill>
                  <a:srgbClr val="FF0000"/>
                </a:solidFill>
              </a:rPr>
              <a:t>float</a:t>
            </a:r>
            <a:r>
              <a:rPr lang="en-US" altLang="ko-KR" smtClean="0"/>
              <a:t> values, and then outputs YES or NO depending on whether one can form a triangle.</a:t>
            </a:r>
          </a:p>
          <a:p>
            <a:endParaRPr lang="en-US" altLang="ko-KR" smtClean="0"/>
          </a:p>
          <a:p>
            <a:r>
              <a:rPr lang="en-US" altLang="ko-KR" smtClean="0"/>
              <a:t>Sample input and output</a:t>
            </a:r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Side a: </a:t>
            </a:r>
            <a:r>
              <a:rPr lang="en-US" altLang="ko-KR" smtClean="0">
                <a:solidFill>
                  <a:srgbClr val="FF0000"/>
                </a:solidFill>
              </a:rPr>
              <a:t>2.3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Side b: </a:t>
            </a:r>
            <a:r>
              <a:rPr lang="en-US" altLang="ko-KR" smtClean="0">
                <a:solidFill>
                  <a:srgbClr val="FF0000"/>
                </a:solidFill>
              </a:rPr>
              <a:t>4.3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Side c: </a:t>
            </a:r>
            <a:r>
              <a:rPr lang="en-US" altLang="ko-KR" smtClean="0">
                <a:solidFill>
                  <a:srgbClr val="FF0000"/>
                </a:solidFill>
              </a:rPr>
              <a:t>5.6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solidFill>
                  <a:srgbClr val="FF0000"/>
                </a:solidFill>
              </a:rPr>
              <a:t>YES</a:t>
            </a:r>
          </a:p>
          <a:p>
            <a:endParaRPr lang="ko-KR" altLang="en-US" smtClean="0"/>
          </a:p>
        </p:txBody>
      </p:sp>
      <p:pic>
        <p:nvPicPr>
          <p:cNvPr id="13316" name="Picture 2" descr="C:\Users\Goolbee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2214563"/>
            <a:ext cx="2676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Practice – being Edmund Gunter 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 the following program to ask the user for the number of steps (instead of using 40 fixed steps).</a:t>
            </a:r>
          </a:p>
          <a:p>
            <a:endParaRPr lang="en-US" altLang="ko-KR" smtClean="0"/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import math</a:t>
            </a:r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sin = math.sin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pi  = math.pi</a:t>
            </a:r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for i in range(41):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	x = float(i) / 40.0 * 2 * pi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/>
              <a:t>	print sin(x)</a:t>
            </a:r>
          </a:p>
          <a:p>
            <a:endParaRPr lang="en-US" altLang="ko-KR" smtClean="0"/>
          </a:p>
          <a:p>
            <a:r>
              <a:rPr lang="en-US" altLang="ko-KR" smtClean="0"/>
              <a:t>Note: why 41 in range? Try this to find out.</a:t>
            </a:r>
          </a:p>
          <a:p>
            <a:endParaRPr lang="en-US" altLang="ko-KR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215063" y="5286375"/>
            <a:ext cx="2143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for i in range(3)</a:t>
            </a:r>
          </a:p>
          <a:p>
            <a:r>
              <a:rPr lang="en-US" altLang="ko-KR" b="1"/>
              <a:t>    print i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6143625" y="5214938"/>
            <a:ext cx="2000250" cy="8572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Practice – being Gunter Reloaded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Change the program to print</a:t>
            </a:r>
            <a:br>
              <a:rPr lang="en-US" altLang="ko-KR" smtClean="0"/>
            </a:br>
            <a:r>
              <a:rPr lang="en-US" altLang="ko-KR" smtClean="0"/>
              <a:t>a nice curve like this:</a:t>
            </a:r>
            <a:endParaRPr lang="ko-KR" altLang="en-US" smtClean="0"/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1799432" y="3896519"/>
            <a:ext cx="482441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3929063" y="3643313"/>
            <a:ext cx="4286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100" b="1"/>
              <a:t>40</a:t>
            </a:r>
            <a:endParaRPr lang="ko-KR" altLang="en-US" sz="1100" b="1"/>
          </a:p>
        </p:txBody>
      </p:sp>
      <p:cxnSp>
        <p:nvCxnSpPr>
          <p:cNvPr id="10" name="직선 연결선 9"/>
          <p:cNvCxnSpPr/>
          <p:nvPr/>
        </p:nvCxnSpPr>
        <p:spPr>
          <a:xfrm>
            <a:off x="4248150" y="1420813"/>
            <a:ext cx="4860925" cy="174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6500813" y="1222375"/>
            <a:ext cx="4286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100" b="1"/>
              <a:t>40</a:t>
            </a:r>
            <a:endParaRPr lang="ko-KR" altLang="en-US" sz="1100" b="1"/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1557338"/>
            <a:ext cx="47259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TextBox 16"/>
          <p:cNvSpPr txBox="1">
            <a:spLocks noChangeArrowheads="1"/>
          </p:cNvSpPr>
          <p:nvPr/>
        </p:nvSpPr>
        <p:spPr bwMode="auto">
          <a:xfrm>
            <a:off x="827088" y="3357563"/>
            <a:ext cx="3097212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sin(x) == -1 -&gt; 0 # </a:t>
            </a:r>
          </a:p>
          <a:p>
            <a:r>
              <a:rPr lang="en-US" altLang="ko-KR"/>
              <a:t>sin(x) ==  0  -&gt; 20 #s</a:t>
            </a:r>
          </a:p>
          <a:p>
            <a:r>
              <a:rPr lang="en-US" altLang="ko-KR"/>
              <a:t>sin(x) ==  1  -&gt; 40 #s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Practice – being Gunter 3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Change the program to print</a:t>
            </a:r>
            <a:br>
              <a:rPr lang="en-US" altLang="ko-KR" smtClean="0"/>
            </a:br>
            <a:r>
              <a:rPr lang="en-US" altLang="ko-KR" smtClean="0"/>
              <a:t>a curve like this instead:</a:t>
            </a:r>
          </a:p>
          <a:p>
            <a:endParaRPr lang="ko-KR" alt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/>
          <a:srcRect b="1192"/>
          <a:stretch>
            <a:fillRect/>
          </a:stretch>
        </p:blipFill>
        <p:spPr bwMode="auto">
          <a:xfrm>
            <a:off x="4221163" y="1628775"/>
            <a:ext cx="488791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3600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&gt;&gt;&gt;print “ “ * 5 + “!!”</a:t>
            </a:r>
          </a:p>
          <a:p>
            <a:r>
              <a:rPr lang="en-US" altLang="ko-KR"/>
              <a:t>     !!</a:t>
            </a:r>
            <a:endParaRPr lang="ko-KR" altLang="en-US"/>
          </a:p>
        </p:txBody>
      </p:sp>
      <p:grpSp>
        <p:nvGrpSpPr>
          <p:cNvPr id="16390" name="그룹 12"/>
          <p:cNvGrpSpPr>
            <a:grpSpLocks/>
          </p:cNvGrpSpPr>
          <p:nvPr/>
        </p:nvGrpSpPr>
        <p:grpSpPr bwMode="auto">
          <a:xfrm>
            <a:off x="919163" y="3851275"/>
            <a:ext cx="287337" cy="144463"/>
            <a:chOff x="899592" y="3933056"/>
            <a:chExt cx="288032" cy="14401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899592" y="4077072"/>
              <a:ext cx="288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 flipH="1" flipV="1">
              <a:off x="827583" y="400506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 flipH="1" flipV="1">
              <a:off x="1115615" y="4005064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91" name="TextBox 13"/>
          <p:cNvSpPr txBox="1">
            <a:spLocks noChangeArrowheads="1"/>
          </p:cNvSpPr>
          <p:nvPr/>
        </p:nvSpPr>
        <p:spPr bwMode="auto">
          <a:xfrm>
            <a:off x="942975" y="3933825"/>
            <a:ext cx="215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100"/>
              <a:t>5</a:t>
            </a:r>
            <a:endParaRPr lang="ko-KR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Practice – being Gunter Final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Change the program again to </a:t>
            </a:r>
            <a:br>
              <a:rPr lang="en-US" altLang="ko-KR" smtClean="0"/>
            </a:br>
            <a:r>
              <a:rPr lang="en-US" altLang="ko-KR" smtClean="0"/>
              <a:t>include the x-axis:</a:t>
            </a:r>
            <a:endParaRPr lang="ko-KR" alt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563" y="1628775"/>
            <a:ext cx="515143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140200" y="3789363"/>
            <a:ext cx="1008063" cy="647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323</Words>
  <Application>Microsoft Office PowerPoint</Application>
  <PresentationFormat>화면 슬라이드 쇼(4:3)</PresentationFormat>
  <Paragraphs>79</Paragraphs>
  <Slides>10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1_기본 디자인</vt:lpstr>
      <vt:lpstr>Week 4 : Basic data types (numbers and strings)</vt:lpstr>
      <vt:lpstr>Today’s Topic</vt:lpstr>
      <vt:lpstr>Practices</vt:lpstr>
      <vt:lpstr>Sepia photo</vt:lpstr>
      <vt:lpstr>Practice – being Euclid</vt:lpstr>
      <vt:lpstr>Practice – being Edmund Gunter </vt:lpstr>
      <vt:lpstr>Practice – being Gunter Reloaded</vt:lpstr>
      <vt:lpstr>Practice – being Gunter 3</vt:lpstr>
      <vt:lpstr>Practice – being Gunter Final</vt:lpstr>
      <vt:lpstr>Any Questions?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Goolbee</cp:lastModifiedBy>
  <cp:revision>749</cp:revision>
  <dcterms:created xsi:type="dcterms:W3CDTF">2006-02-22T05:11:53Z</dcterms:created>
  <dcterms:modified xsi:type="dcterms:W3CDTF">2010-10-03T15:28:05Z</dcterms:modified>
</cp:coreProperties>
</file>