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sldIdLst>
    <p:sldId id="256" r:id="rId2"/>
    <p:sldId id="336" r:id="rId3"/>
    <p:sldId id="355" r:id="rId4"/>
    <p:sldId id="374" r:id="rId5"/>
    <p:sldId id="375" r:id="rId6"/>
    <p:sldId id="378" r:id="rId7"/>
    <p:sldId id="356" r:id="rId8"/>
    <p:sldId id="377" r:id="rId9"/>
    <p:sldId id="300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9FF"/>
    <a:srgbClr val="008DF6"/>
    <a:srgbClr val="FFDE75"/>
    <a:srgbClr val="FFFF89"/>
    <a:srgbClr val="9BD4FF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6" autoAdjust="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-54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C0E753-5B8A-45C6-80D4-4DDA3F84D4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4675D-6572-4703-A72D-64510FBFCB26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27744-F5D8-45B7-AC76-6B60DA12F453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27744-F5D8-45B7-AC76-6B60DA12F453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27744-F5D8-45B7-AC76-6B60DA12F453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27744-F5D8-45B7-AC76-6B60DA12F453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27744-F5D8-45B7-AC76-6B60DA12F453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27744-F5D8-45B7-AC76-6B60DA12F453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27744-F5D8-45B7-AC76-6B60DA12F453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827088" y="3213100"/>
            <a:ext cx="77771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63373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63373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6911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28802"/>
            <a:ext cx="8029604" cy="147002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Week 7 : List and photo processing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Today’s Tasks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/>
              <a:t>Practice list and string</a:t>
            </a:r>
          </a:p>
          <a:p>
            <a:pPr lvl="1" eaLnBrk="1" hangingPunct="1"/>
            <a:r>
              <a:rPr lang="en-US" altLang="ko-KR" sz="2400" dirty="0" smtClean="0"/>
              <a:t>Convert Decimal to any radix base number</a:t>
            </a:r>
          </a:p>
          <a:p>
            <a:pPr lvl="2" eaLnBrk="1" hangingPunct="1"/>
            <a:r>
              <a:rPr lang="en-US" altLang="ko-KR" sz="2200" dirty="0" smtClean="0"/>
              <a:t>Between Binary and Hexadecimal</a:t>
            </a:r>
          </a:p>
          <a:p>
            <a:pPr eaLnBrk="1" hangingPunct="1"/>
            <a:endParaRPr lang="en-US" altLang="ko-KR" sz="2800" dirty="0" smtClean="0"/>
          </a:p>
          <a:p>
            <a:pPr eaLnBrk="1" hangingPunct="1"/>
            <a:r>
              <a:rPr lang="en-US" altLang="ko-KR" sz="2800" dirty="0" smtClean="0"/>
              <a:t>Practice more photo processing</a:t>
            </a:r>
          </a:p>
          <a:p>
            <a:pPr lvl="1" eaLnBrk="1" hangingPunct="1"/>
            <a:r>
              <a:rPr lang="en-US" altLang="ko-KR" sz="2400" dirty="0" err="1" smtClean="0"/>
              <a:t>Crossfading</a:t>
            </a:r>
            <a:endParaRPr lang="en-US" altLang="ko-KR" sz="2400" dirty="0" smtClean="0"/>
          </a:p>
          <a:p>
            <a:pPr lvl="2" eaLnBrk="1" hangingPunct="1"/>
            <a:r>
              <a:rPr lang="en-US" altLang="ko-KR" sz="2200" dirty="0" smtClean="0"/>
              <a:t>Include Scaling &amp; Concatenating</a:t>
            </a:r>
          </a:p>
          <a:p>
            <a:pPr lvl="1" eaLnBrk="1" hangingPunct="1"/>
            <a:r>
              <a:rPr lang="en-US" altLang="ko-KR" sz="2400" dirty="0" smtClean="0"/>
              <a:t>Skewing</a:t>
            </a:r>
          </a:p>
          <a:p>
            <a:pPr lvl="1" eaLnBrk="1" hangingPunct="1"/>
            <a:endParaRPr lang="en-US" altLang="ko-KR" sz="2400" dirty="0" smtClean="0"/>
          </a:p>
          <a:p>
            <a:pPr eaLnBrk="1" hangingPunct="1"/>
            <a:r>
              <a:rPr lang="en-US" altLang="ko-KR" sz="2400" dirty="0" smtClean="0">
                <a:solidFill>
                  <a:srgbClr val="C00000"/>
                </a:solidFill>
              </a:rPr>
              <a:t>Caution: Save your python files and image files in C:/cs101/ and clear the directory when the session is over</a:t>
            </a:r>
          </a:p>
          <a:p>
            <a:pPr eaLnBrk="1" hangingPunct="1"/>
            <a:endParaRPr lang="en-US" altLang="ko-K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Conversion Decimal (1/2)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78581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How to convert?</a:t>
            </a:r>
            <a:endParaRPr lang="en-US" altLang="ko-KR" sz="1600" dirty="0" smtClean="0"/>
          </a:p>
          <a:p>
            <a:pPr lvl="1" eaLnBrk="1" hangingPunct="1"/>
            <a:r>
              <a:rPr lang="en-US" altLang="ko-KR" dirty="0" smtClean="0"/>
              <a:t>Use quotient &amp; remainder</a:t>
            </a:r>
          </a:p>
          <a:p>
            <a:pPr lvl="2" eaLnBrk="1" hangingPunct="1"/>
            <a:r>
              <a:rPr lang="en-US" altLang="ko-KR" sz="1800" dirty="0" smtClean="0"/>
              <a:t>Until quotient is 0</a:t>
            </a:r>
          </a:p>
          <a:p>
            <a:pPr lvl="1" eaLnBrk="1" hangingPunct="1"/>
            <a:r>
              <a:rPr lang="en-US" altLang="ko-KR" dirty="0" smtClean="0"/>
              <a:t>Write remainders in reverse order</a:t>
            </a:r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r>
              <a:rPr lang="en-US" altLang="ko-KR" dirty="0" smtClean="0"/>
              <a:t>As a result, binary equivalent of decimal number 95 is 1011111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pic>
        <p:nvPicPr>
          <p:cNvPr id="46082" name="Picture 2" descr="http://wiki.ggc.usg.edu/mediawiki/images/thumb/9/9a/Decimal2BinaryConversion.png/300px-Decimal2BinaryConvers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852936"/>
            <a:ext cx="2857500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Conversion Decimal (2/2)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78581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Define a conversion function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Input a number &amp; radix</a:t>
            </a:r>
          </a:p>
          <a:p>
            <a:pPr lvl="1" eaLnBrk="1" hangingPunct="1"/>
            <a:r>
              <a:rPr lang="en-US" altLang="ko-KR" dirty="0" smtClean="0"/>
              <a:t>Number - positive integer</a:t>
            </a:r>
          </a:p>
          <a:p>
            <a:pPr lvl="1" eaLnBrk="1" hangingPunct="1"/>
            <a:r>
              <a:rPr lang="en-US" altLang="ko-KR" dirty="0" smtClean="0"/>
              <a:t>Radix - between 2 and 16</a:t>
            </a:r>
          </a:p>
          <a:p>
            <a:pPr lvl="1" eaLnBrk="1" hangingPunct="1"/>
            <a:endParaRPr lang="en-US" altLang="ko-KR" sz="1600" dirty="0" smtClean="0"/>
          </a:p>
          <a:p>
            <a:pPr eaLnBrk="1" hangingPunct="1"/>
            <a:r>
              <a:rPr lang="en-US" altLang="ko-KR" dirty="0" smtClean="0"/>
              <a:t>Output</a:t>
            </a:r>
          </a:p>
          <a:p>
            <a:pPr lvl="1" eaLnBrk="1" hangingPunct="1"/>
            <a:r>
              <a:rPr lang="en-US" altLang="ko-KR" dirty="0" smtClean="0"/>
              <a:t>Just digits, no gap or another character</a:t>
            </a:r>
          </a:p>
          <a:p>
            <a:pPr lvl="2" eaLnBrk="1" hangingPunct="1"/>
            <a:r>
              <a:rPr lang="en-US" altLang="ko-KR" dirty="0" smtClean="0"/>
              <a:t>123 (O)    ‘1’ ‘2’ ‘3’ (x)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You should </a:t>
            </a:r>
            <a:r>
              <a:rPr lang="en-US" altLang="ko-KR" u="sng" dirty="0" smtClean="0"/>
              <a:t>make 2 </a:t>
            </a:r>
            <a:r>
              <a:rPr lang="en-US" altLang="ko-KR" u="sng" dirty="0" smtClean="0"/>
              <a:t>programs</a:t>
            </a:r>
            <a:r>
              <a:rPr lang="en-US" altLang="ko-KR" dirty="0" smtClean="0"/>
              <a:t> with different type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Use List </a:t>
            </a:r>
            <a:r>
              <a:rPr lang="en-US" altLang="ko-KR" dirty="0" smtClean="0"/>
              <a:t>only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Use String only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547664" y="1700808"/>
            <a:ext cx="42327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def </a:t>
            </a:r>
            <a:r>
              <a:rPr lang="en-US" altLang="ko-KR" b="1" dirty="0" err="1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deci_to_any</a:t>
            </a:r>
            <a:r>
              <a:rPr lang="en-US" altLang="ko-KR" b="1" dirty="0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(n, radix)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Crossfading</a:t>
            </a:r>
            <a:r>
              <a:rPr lang="en-US" altLang="ko-KR" dirty="0" smtClean="0"/>
              <a:t> (1/2)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785818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Take two photos of the same size</a:t>
            </a:r>
          </a:p>
          <a:p>
            <a:pPr eaLnBrk="1" hangingPunct="1"/>
            <a:r>
              <a:rPr lang="en-US" altLang="ko-KR" sz="1800" dirty="0" smtClean="0"/>
              <a:t>Fade one image out while fading another image in at the same time</a:t>
            </a:r>
          </a:p>
          <a:p>
            <a:pPr eaLnBrk="1" hangingPunct="1"/>
            <a:r>
              <a:rPr lang="en-US" altLang="ko-KR" sz="1800" dirty="0" smtClean="0"/>
              <a:t>Scale down two images and Concatenate the </a:t>
            </a:r>
            <a:r>
              <a:rPr lang="en-US" altLang="ko-KR" sz="1800" dirty="0" err="1" smtClean="0"/>
              <a:t>crossfading</a:t>
            </a:r>
            <a:r>
              <a:rPr lang="en-US" altLang="ko-KR" sz="1800" dirty="0" smtClean="0"/>
              <a:t> process into one picture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570363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5013176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img1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3768" y="5013176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img2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76256" y="5661248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Output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3968" y="3717032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Scale down</a:t>
            </a:r>
          </a:p>
        </p:txBody>
      </p:sp>
      <p:pic>
        <p:nvPicPr>
          <p:cNvPr id="28" name="그림 27" descr="6_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365104"/>
            <a:ext cx="724590" cy="883349"/>
          </a:xfrm>
          <a:prstGeom prst="rect">
            <a:avLst/>
          </a:prstGeom>
        </p:spPr>
      </p:pic>
      <p:pic>
        <p:nvPicPr>
          <p:cNvPr id="29" name="그림 28" descr="crossfad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2420888"/>
            <a:ext cx="2404171" cy="2930928"/>
          </a:xfrm>
          <a:prstGeom prst="rect">
            <a:avLst/>
          </a:prstGeom>
        </p:spPr>
      </p:pic>
      <p:pic>
        <p:nvPicPr>
          <p:cNvPr id="30" name="그림 29" descr="yuna_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67490" y="2564904"/>
            <a:ext cx="724590" cy="883349"/>
          </a:xfrm>
          <a:prstGeom prst="rect">
            <a:avLst/>
          </a:prstGeom>
        </p:spPr>
      </p:pic>
      <p:cxnSp>
        <p:nvCxnSpPr>
          <p:cNvPr id="31" name="꺾인 연결선 30"/>
          <p:cNvCxnSpPr>
            <a:stCxn id="30" idx="3"/>
            <a:endCxn id="29" idx="1"/>
          </p:cNvCxnSpPr>
          <p:nvPr/>
        </p:nvCxnSpPr>
        <p:spPr>
          <a:xfrm>
            <a:off x="5292080" y="3006579"/>
            <a:ext cx="1080120" cy="879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8" idx="3"/>
            <a:endCxn id="29" idx="1"/>
          </p:cNvCxnSpPr>
          <p:nvPr/>
        </p:nvCxnSpPr>
        <p:spPr>
          <a:xfrm flipV="1">
            <a:off x="5296590" y="3886352"/>
            <a:ext cx="1075610" cy="920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 descr="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9712" y="2852936"/>
            <a:ext cx="1691907" cy="2066832"/>
          </a:xfrm>
          <a:prstGeom prst="rect">
            <a:avLst/>
          </a:prstGeom>
        </p:spPr>
      </p:pic>
      <p:pic>
        <p:nvPicPr>
          <p:cNvPr id="48" name="그림 47" descr="yun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1520" y="2852936"/>
            <a:ext cx="1691907" cy="2066832"/>
          </a:xfrm>
          <a:prstGeom prst="rect">
            <a:avLst/>
          </a:prstGeom>
        </p:spPr>
      </p:pic>
      <p:cxnSp>
        <p:nvCxnSpPr>
          <p:cNvPr id="49" name="꺾인 연결선 48"/>
          <p:cNvCxnSpPr>
            <a:stCxn id="47" idx="3"/>
            <a:endCxn id="30" idx="1"/>
          </p:cNvCxnSpPr>
          <p:nvPr/>
        </p:nvCxnSpPr>
        <p:spPr>
          <a:xfrm flipV="1">
            <a:off x="3671619" y="3006579"/>
            <a:ext cx="895871" cy="879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7" idx="3"/>
            <a:endCxn id="28" idx="1"/>
          </p:cNvCxnSpPr>
          <p:nvPr/>
        </p:nvCxnSpPr>
        <p:spPr>
          <a:xfrm>
            <a:off x="3671619" y="3886352"/>
            <a:ext cx="900381" cy="920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Crossfading</a:t>
            </a:r>
            <a:r>
              <a:rPr lang="en-US" altLang="ko-KR" dirty="0" smtClean="0"/>
              <a:t> (2/2)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78581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Define a </a:t>
            </a:r>
            <a:r>
              <a:rPr lang="en-US" altLang="ko-KR" dirty="0" err="1" smtClean="0"/>
              <a:t>crossfading</a:t>
            </a:r>
            <a:r>
              <a:rPr lang="en-US" altLang="ko-KR" dirty="0" smtClean="0"/>
              <a:t> function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Input</a:t>
            </a:r>
          </a:p>
          <a:p>
            <a:pPr lvl="1" eaLnBrk="1" hangingPunct="1"/>
            <a:r>
              <a:rPr lang="en-US" altLang="ko-KR" dirty="0" smtClean="0"/>
              <a:t>Use 2 images – “yuna.jpg” and “wonbin.jpg”</a:t>
            </a:r>
          </a:p>
          <a:p>
            <a:pPr lvl="1" eaLnBrk="1" hangingPunct="1"/>
            <a:r>
              <a:rPr lang="en-US" altLang="ko-KR" dirty="0" smtClean="0"/>
              <a:t>Assume that the two photos have same size</a:t>
            </a:r>
          </a:p>
          <a:p>
            <a:pPr lvl="1" eaLnBrk="1" hangingPunct="1"/>
            <a:endParaRPr lang="en-US" altLang="ko-KR" sz="1600" dirty="0" smtClean="0"/>
          </a:p>
          <a:p>
            <a:pPr eaLnBrk="1" hangingPunct="1"/>
            <a:r>
              <a:rPr lang="en-US" altLang="ko-KR" dirty="0" smtClean="0"/>
              <a:t>Output</a:t>
            </a:r>
          </a:p>
          <a:p>
            <a:pPr lvl="1" eaLnBrk="1" hangingPunct="1"/>
            <a:r>
              <a:rPr lang="en-US" altLang="ko-KR" dirty="0" smtClean="0"/>
              <a:t>Show the </a:t>
            </a:r>
            <a:r>
              <a:rPr lang="en-US" altLang="ko-KR" dirty="0" err="1" smtClean="0"/>
              <a:t>crossfading</a:t>
            </a:r>
            <a:r>
              <a:rPr lang="en-US" altLang="ko-KR" dirty="0" smtClean="0"/>
              <a:t> </a:t>
            </a:r>
            <a:r>
              <a:rPr lang="en-US" altLang="ko-KR" dirty="0" smtClean="0"/>
              <a:t>process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4 X 4 or 5 X 5</a:t>
            </a:r>
          </a:p>
          <a:p>
            <a:pPr lvl="1" eaLnBrk="1" hangingPunct="1"/>
            <a:r>
              <a:rPr lang="en-US" altLang="ko-KR" dirty="0" smtClean="0"/>
              <a:t>You should create </a:t>
            </a:r>
            <a:r>
              <a:rPr lang="en-US" altLang="ko-KR" dirty="0" smtClean="0"/>
              <a:t>a new image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You can use </a:t>
            </a:r>
            <a:r>
              <a:rPr lang="en-US" altLang="ko-KR" i="1" dirty="0" err="1" smtClean="0"/>
              <a:t>scale_down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function and reference </a:t>
            </a:r>
            <a:r>
              <a:rPr lang="en-US" altLang="ko-KR" i="1" dirty="0" err="1" smtClean="0"/>
              <a:t>concat</a:t>
            </a:r>
            <a:r>
              <a:rPr lang="en-US" altLang="ko-KR" dirty="0" smtClean="0"/>
              <a:t> function in </a:t>
            </a:r>
            <a:r>
              <a:rPr lang="en-US" altLang="ko-KR" i="1" dirty="0" smtClean="0"/>
              <a:t>cs1_media note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547664" y="1700808"/>
            <a:ext cx="42327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def </a:t>
            </a:r>
            <a:r>
              <a:rPr lang="en-US" altLang="ko-KR" b="1" dirty="0" err="1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crossfade</a:t>
            </a:r>
            <a:r>
              <a:rPr lang="en-US" altLang="ko-KR" b="1" dirty="0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(img1, img2, factor)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Skewing (1/2)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78581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Create the image skewed on an angle from the vertical or horizontal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95936" y="1556792"/>
            <a:ext cx="4320480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3608" y="5373216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492295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img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29" idx="3"/>
            <a:endCxn id="12" idx="1"/>
          </p:cNvCxnSpPr>
          <p:nvPr/>
        </p:nvCxnSpPr>
        <p:spPr>
          <a:xfrm flipV="1">
            <a:off x="2375475" y="3789040"/>
            <a:ext cx="1620461" cy="6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27784" y="3356992"/>
            <a:ext cx="1070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8DF6"/>
                </a:solidFill>
                <a:latin typeface="맑은 고딕" pitchFamily="50" charset="-127"/>
                <a:ea typeface="맑은 고딕" pitchFamily="50" charset="-127"/>
              </a:rPr>
              <a:t>Direction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71800" y="3933056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8DF6"/>
                </a:solidFill>
                <a:latin typeface="맑은 고딕" pitchFamily="50" charset="-127"/>
                <a:ea typeface="맑은 고딕" pitchFamily="50" charset="-127"/>
              </a:rPr>
              <a:t>Angle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08104" y="616530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Output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847" y="551723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Vertical -30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91055" y="5661248"/>
            <a:ext cx="1599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Horizontal -30</a:t>
            </a:r>
          </a:p>
        </p:txBody>
      </p:sp>
      <p:pic>
        <p:nvPicPr>
          <p:cNvPr id="29" name="그림 28" descr="yu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762266"/>
            <a:ext cx="1691907" cy="2066832"/>
          </a:xfrm>
          <a:prstGeom prst="rect">
            <a:avLst/>
          </a:prstGeom>
        </p:spPr>
      </p:pic>
      <p:pic>
        <p:nvPicPr>
          <p:cNvPr id="41986" name="Picture 2" descr="D:\박사\CS101\2010FallClass\Hw2\skew\h-3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861048"/>
            <a:ext cx="1093957" cy="1827269"/>
          </a:xfrm>
          <a:prstGeom prst="rect">
            <a:avLst/>
          </a:prstGeom>
          <a:noFill/>
        </p:spPr>
      </p:pic>
      <p:pic>
        <p:nvPicPr>
          <p:cNvPr id="41987" name="Picture 3" descr="D:\박사\CS101\2010FallClass\Hw2\skew\v3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2132856"/>
            <a:ext cx="1550774" cy="1334387"/>
          </a:xfrm>
          <a:prstGeom prst="rect">
            <a:avLst/>
          </a:prstGeom>
          <a:noFill/>
        </p:spPr>
      </p:pic>
      <p:pic>
        <p:nvPicPr>
          <p:cNvPr id="41988" name="Picture 4" descr="D:\박사\CS101\2010FallClass\Hw2\skew\v-3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4077072"/>
            <a:ext cx="1550774" cy="1331983"/>
          </a:xfrm>
          <a:prstGeom prst="rect">
            <a:avLst/>
          </a:prstGeom>
          <a:noFill/>
        </p:spPr>
      </p:pic>
      <p:pic>
        <p:nvPicPr>
          <p:cNvPr id="41989" name="Picture 5" descr="D:\박사\CS101\2010FallClass\Hw2\skew\h3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1700808"/>
            <a:ext cx="1093957" cy="1827269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6433535" y="3526361"/>
            <a:ext cx="1514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Horizontal 30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33334" y="3573016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Vertical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Skewing (2/2)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78581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Define a skewing function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Input a direction &amp; angle</a:t>
            </a:r>
          </a:p>
          <a:p>
            <a:pPr lvl="1" eaLnBrk="1" hangingPunct="1"/>
            <a:r>
              <a:rPr lang="en-US" altLang="ko-KR" dirty="0" smtClean="0"/>
              <a:t>Direction – vertical or horizontal</a:t>
            </a:r>
          </a:p>
          <a:p>
            <a:pPr lvl="1" eaLnBrk="1" hangingPunct="1"/>
            <a:r>
              <a:rPr lang="en-US" altLang="ko-KR" dirty="0" smtClean="0"/>
              <a:t>Angle – between -89 and 89</a:t>
            </a:r>
          </a:p>
          <a:p>
            <a:pPr lvl="1" eaLnBrk="1" hangingPunct="1"/>
            <a:endParaRPr lang="en-US" altLang="ko-KR" sz="1600" dirty="0" smtClean="0"/>
          </a:p>
          <a:p>
            <a:pPr eaLnBrk="1" hangingPunct="1"/>
            <a:r>
              <a:rPr lang="en-US" altLang="ko-KR" dirty="0" smtClean="0"/>
              <a:t>Output</a:t>
            </a:r>
          </a:p>
          <a:p>
            <a:pPr lvl="1" eaLnBrk="1" hangingPunct="1"/>
            <a:r>
              <a:rPr lang="en-US" altLang="ko-KR" dirty="0" smtClean="0"/>
              <a:t>Create a new skewed image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You can use </a:t>
            </a:r>
            <a:r>
              <a:rPr lang="en-US" altLang="ko-KR" i="1" dirty="0" smtClean="0"/>
              <a:t>math </a:t>
            </a:r>
            <a:r>
              <a:rPr lang="en-US" altLang="ko-KR" dirty="0" smtClean="0"/>
              <a:t>function or </a:t>
            </a:r>
            <a:r>
              <a:rPr lang="en-US" altLang="ko-KR" dirty="0" err="1" smtClean="0"/>
              <a:t>builtin</a:t>
            </a:r>
            <a:r>
              <a:rPr lang="en-US" altLang="ko-KR" dirty="0" smtClean="0"/>
              <a:t> function</a:t>
            </a:r>
          </a:p>
          <a:p>
            <a:pPr lvl="1" eaLnBrk="1" hangingPunct="1"/>
            <a:r>
              <a:rPr lang="en-US" altLang="ko-KR" i="1" dirty="0" smtClean="0"/>
              <a:t>pi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sin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cos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tan</a:t>
            </a:r>
            <a:r>
              <a:rPr lang="en-US" altLang="ko-KR" dirty="0" smtClean="0"/>
              <a:t>, …</a:t>
            </a:r>
          </a:p>
          <a:p>
            <a:pPr lvl="1" eaLnBrk="1" hangingPunct="1"/>
            <a:r>
              <a:rPr lang="en-US" altLang="ko-KR" i="1" dirty="0" smtClean="0"/>
              <a:t>abs</a:t>
            </a:r>
          </a:p>
          <a:p>
            <a:pPr lvl="1" eaLnBrk="1" hangingPunct="1"/>
            <a:r>
              <a:rPr lang="en-US" altLang="ko-KR" dirty="0" smtClean="0"/>
              <a:t>Type conversion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547664" y="1700808"/>
            <a:ext cx="42327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def skew(</a:t>
            </a:r>
            <a:r>
              <a:rPr lang="en-US" altLang="ko-KR" b="1" dirty="0" err="1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img</a:t>
            </a:r>
            <a:r>
              <a:rPr lang="en-US" altLang="ko-KR" b="1" dirty="0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, …) : </a:t>
            </a:r>
          </a:p>
        </p:txBody>
      </p:sp>
      <p:pic>
        <p:nvPicPr>
          <p:cNvPr id="5" name="Picture 3" descr="D:\박사\CS101\2010FallClass\Hw2\skew\v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2790" y="2204864"/>
            <a:ext cx="2845289" cy="2448272"/>
          </a:xfrm>
          <a:prstGeom prst="rect">
            <a:avLst/>
          </a:prstGeom>
          <a:noFill/>
        </p:spPr>
      </p:pic>
      <p:sp>
        <p:nvSpPr>
          <p:cNvPr id="7" name="막힌 원호 6"/>
          <p:cNvSpPr/>
          <p:nvPr/>
        </p:nvSpPr>
        <p:spPr>
          <a:xfrm>
            <a:off x="5796136" y="4221088"/>
            <a:ext cx="144016" cy="45719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6200000" flipH="1">
            <a:off x="5364088" y="3645024"/>
            <a:ext cx="504056" cy="504056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0072" y="3429000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30°</a:t>
            </a:r>
            <a:endParaRPr lang="ko-KR" altLang="en-US" sz="1000" dirty="0"/>
          </a:p>
        </p:txBody>
      </p:sp>
      <p:cxnSp>
        <p:nvCxnSpPr>
          <p:cNvPr id="21" name="구부러진 연결선 20"/>
          <p:cNvCxnSpPr/>
          <p:nvPr/>
        </p:nvCxnSpPr>
        <p:spPr>
          <a:xfrm>
            <a:off x="5580112" y="2636912"/>
            <a:ext cx="648072" cy="432048"/>
          </a:xfrm>
          <a:prstGeom prst="curvedConnector3">
            <a:avLst>
              <a:gd name="adj1" fmla="val 100392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92080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96136" y="3068960"/>
            <a:ext cx="86409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Any Questions?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 Black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7071</TotalTime>
  <Words>369</Words>
  <Application>Microsoft Office PowerPoint</Application>
  <PresentationFormat>화면 슬라이드 쇼(4:3)</PresentationFormat>
  <Paragraphs>110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1_기본 디자인</vt:lpstr>
      <vt:lpstr>Week 7 : List and photo processing </vt:lpstr>
      <vt:lpstr>Today’s Tasks</vt:lpstr>
      <vt:lpstr>Conversion Decimal (1/2)</vt:lpstr>
      <vt:lpstr>Conversion Decimal (2/2)</vt:lpstr>
      <vt:lpstr>Crossfading (1/2)</vt:lpstr>
      <vt:lpstr>Crossfading (2/2)</vt:lpstr>
      <vt:lpstr>Skewing (1/2)</vt:lpstr>
      <vt:lpstr>Skewing (2/2)</vt:lpstr>
      <vt:lpstr>Any Questions?</vt:lpstr>
    </vt:vector>
  </TitlesOfParts>
  <Company>KAIST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QTboy</dc:creator>
  <cp:lastModifiedBy>User</cp:lastModifiedBy>
  <cp:revision>1002</cp:revision>
  <dcterms:created xsi:type="dcterms:W3CDTF">2006-02-22T05:11:53Z</dcterms:created>
  <dcterms:modified xsi:type="dcterms:W3CDTF">2010-10-31T15:50:47Z</dcterms:modified>
</cp:coreProperties>
</file>