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103813903" r:id="rId3"/>
    <p:sldId id="2134097177" r:id="rId4"/>
    <p:sldId id="2134097178" r:id="rId5"/>
    <p:sldId id="2134097180" r:id="rId6"/>
    <p:sldId id="2134097183" r:id="rId7"/>
    <p:sldId id="2134097181" r:id="rId8"/>
    <p:sldId id="2134097184" r:id="rId9"/>
    <p:sldId id="2103813688" r:id="rId10"/>
    <p:sldId id="21340971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62F75"/>
    <a:srgbClr val="008000"/>
    <a:srgbClr val="000000"/>
    <a:srgbClr val="68B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0914A-88CB-4C57-850E-89F4D0B3D743}" v="96" dt="2024-03-24T05:20:3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6" autoAdjust="0"/>
    <p:restoredTop sz="94523" autoAdjust="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병준" userId="1dfb2105-8f33-485b-a447-487f38066c5f" providerId="ADAL" clId="{CE5F5354-8401-4D9C-B897-A4B2E7037FA2}"/>
    <pc:docChg chg="custSel addSld modSld sldOrd">
      <pc:chgData name="임병준" userId="1dfb2105-8f33-485b-a447-487f38066c5f" providerId="ADAL" clId="{CE5F5354-8401-4D9C-B897-A4B2E7037FA2}" dt="2023-04-21T02:32:17.384" v="102" actId="14100"/>
      <pc:docMkLst>
        <pc:docMk/>
      </pc:docMkLst>
      <pc:sldChg chg="addSp delSp modSp mod">
        <pc:chgData name="임병준" userId="1dfb2105-8f33-485b-a447-487f38066c5f" providerId="ADAL" clId="{CE5F5354-8401-4D9C-B897-A4B2E7037FA2}" dt="2023-04-19T20:40:07.525" v="1"/>
        <pc:sldMkLst>
          <pc:docMk/>
          <pc:sldMk cId="4012403827" sldId="2103813684"/>
        </pc:sldMkLst>
        <pc:picChg chg="add mod">
          <ac:chgData name="임병준" userId="1dfb2105-8f33-485b-a447-487f38066c5f" providerId="ADAL" clId="{CE5F5354-8401-4D9C-B897-A4B2E7037FA2}" dt="2023-04-19T20:40:07.525" v="1"/>
          <ac:picMkLst>
            <pc:docMk/>
            <pc:sldMk cId="4012403827" sldId="2103813684"/>
            <ac:picMk id="5" creationId="{6EF8D6CD-61F8-47AF-8837-5EDBDAF88944}"/>
          </ac:picMkLst>
        </pc:picChg>
        <pc:picChg chg="del">
          <ac:chgData name="임병준" userId="1dfb2105-8f33-485b-a447-487f38066c5f" providerId="ADAL" clId="{CE5F5354-8401-4D9C-B897-A4B2E7037FA2}" dt="2023-04-19T20:40:07.179" v="0" actId="478"/>
          <ac:picMkLst>
            <pc:docMk/>
            <pc:sldMk cId="4012403827" sldId="2103813684"/>
            <ac:picMk id="7" creationId="{2BF1875A-7DFE-138F-296B-82C71309AB1B}"/>
          </ac:picMkLst>
        </pc:picChg>
      </pc:sldChg>
      <pc:sldChg chg="modSp mod">
        <pc:chgData name="임병준" userId="1dfb2105-8f33-485b-a447-487f38066c5f" providerId="ADAL" clId="{CE5F5354-8401-4D9C-B897-A4B2E7037FA2}" dt="2023-04-21T02:32:17.384" v="102" actId="14100"/>
        <pc:sldMkLst>
          <pc:docMk/>
          <pc:sldMk cId="3789354021" sldId="2103813687"/>
        </pc:sldMkLst>
        <pc:picChg chg="mod">
          <ac:chgData name="임병준" userId="1dfb2105-8f33-485b-a447-487f38066c5f" providerId="ADAL" clId="{CE5F5354-8401-4D9C-B897-A4B2E7037FA2}" dt="2023-04-21T02:32:17.384" v="102" actId="14100"/>
          <ac:picMkLst>
            <pc:docMk/>
            <pc:sldMk cId="3789354021" sldId="2103813687"/>
            <ac:picMk id="5" creationId="{1756A476-FF88-31AA-9A34-EF8400C20430}"/>
          </ac:picMkLst>
        </pc:picChg>
      </pc:sldChg>
      <pc:sldChg chg="addSp delSp modSp add mod ord">
        <pc:chgData name="임병준" userId="1dfb2105-8f33-485b-a447-487f38066c5f" providerId="ADAL" clId="{CE5F5354-8401-4D9C-B897-A4B2E7037FA2}" dt="2023-04-21T01:32:58.593" v="99" actId="1076"/>
        <pc:sldMkLst>
          <pc:docMk/>
          <pc:sldMk cId="300400172" sldId="2134097172"/>
        </pc:sldMkLst>
        <pc:spChg chg="add mod">
          <ac:chgData name="임병준" userId="1dfb2105-8f33-485b-a447-487f38066c5f" providerId="ADAL" clId="{CE5F5354-8401-4D9C-B897-A4B2E7037FA2}" dt="2023-04-20T01:27:06.115" v="97" actId="207"/>
          <ac:spMkLst>
            <pc:docMk/>
            <pc:sldMk cId="300400172" sldId="2134097172"/>
            <ac:spMk id="6" creationId="{0C22898E-C601-40C8-886A-977AF1503E11}"/>
          </ac:spMkLst>
        </pc:spChg>
        <pc:spChg chg="add mod">
          <ac:chgData name="임병준" userId="1dfb2105-8f33-485b-a447-487f38066c5f" providerId="ADAL" clId="{CE5F5354-8401-4D9C-B897-A4B2E7037FA2}" dt="2023-04-20T01:26:49.563" v="92" actId="1076"/>
          <ac:spMkLst>
            <pc:docMk/>
            <pc:sldMk cId="300400172" sldId="2134097172"/>
            <ac:spMk id="12" creationId="{D9F05995-A218-4626-894B-AFF9B5321893}"/>
          </ac:spMkLst>
        </pc:spChg>
        <pc:spChg chg="add mod">
          <ac:chgData name="임병준" userId="1dfb2105-8f33-485b-a447-487f38066c5f" providerId="ADAL" clId="{CE5F5354-8401-4D9C-B897-A4B2E7037FA2}" dt="2023-04-20T01:26:52.328" v="93" actId="1076"/>
          <ac:spMkLst>
            <pc:docMk/>
            <pc:sldMk cId="300400172" sldId="2134097172"/>
            <ac:spMk id="13" creationId="{34A4DD6D-A79C-42AB-83E6-4F317129BE26}"/>
          </ac:spMkLst>
        </pc:spChg>
        <pc:spChg chg="del">
          <ac:chgData name="임병준" userId="1dfb2105-8f33-485b-a447-487f38066c5f" providerId="ADAL" clId="{CE5F5354-8401-4D9C-B897-A4B2E7037FA2}" dt="2023-04-20T01:23:41.192" v="5" actId="478"/>
          <ac:spMkLst>
            <pc:docMk/>
            <pc:sldMk cId="300400172" sldId="2134097172"/>
            <ac:spMk id="16" creationId="{9EE38801-DEB3-22FB-15A5-4B8ADACC1233}"/>
          </ac:spMkLst>
        </pc:spChg>
        <pc:spChg chg="del">
          <ac:chgData name="임병준" userId="1dfb2105-8f33-485b-a447-487f38066c5f" providerId="ADAL" clId="{CE5F5354-8401-4D9C-B897-A4B2E7037FA2}" dt="2023-04-20T01:23:41.192" v="5" actId="478"/>
          <ac:spMkLst>
            <pc:docMk/>
            <pc:sldMk cId="300400172" sldId="2134097172"/>
            <ac:spMk id="17" creationId="{E2497252-6D50-A050-2C27-4B30A52D1FDA}"/>
          </ac:spMkLst>
        </pc:spChg>
        <pc:picChg chg="add mod">
          <ac:chgData name="임병준" userId="1dfb2105-8f33-485b-a447-487f38066c5f" providerId="ADAL" clId="{CE5F5354-8401-4D9C-B897-A4B2E7037FA2}" dt="2023-04-21T01:32:58.593" v="99" actId="1076"/>
          <ac:picMkLst>
            <pc:docMk/>
            <pc:sldMk cId="300400172" sldId="2134097172"/>
            <ac:picMk id="4" creationId="{7E2BC8F8-C6F6-47D3-B3DB-E80C44C302E4}"/>
          </ac:picMkLst>
        </pc:picChg>
        <pc:picChg chg="del">
          <ac:chgData name="임병준" userId="1dfb2105-8f33-485b-a447-487f38066c5f" providerId="ADAL" clId="{CE5F5354-8401-4D9C-B897-A4B2E7037FA2}" dt="2023-04-20T01:23:37.333" v="3" actId="478"/>
          <ac:picMkLst>
            <pc:docMk/>
            <pc:sldMk cId="300400172" sldId="2134097172"/>
            <ac:picMk id="8" creationId="{5AF51102-99F7-ABA7-0A24-A3F787CAB165}"/>
          </ac:picMkLst>
        </pc:picChg>
        <pc:picChg chg="del">
          <ac:chgData name="임병준" userId="1dfb2105-8f33-485b-a447-487f38066c5f" providerId="ADAL" clId="{CE5F5354-8401-4D9C-B897-A4B2E7037FA2}" dt="2023-04-20T01:23:39.149" v="4" actId="478"/>
          <ac:picMkLst>
            <pc:docMk/>
            <pc:sldMk cId="300400172" sldId="2134097172"/>
            <ac:picMk id="15" creationId="{504D3161-A1FA-6002-BEFC-EF7105C01449}"/>
          </ac:picMkLst>
        </pc:picChg>
        <pc:picChg chg="del">
          <ac:chgData name="임병준" userId="1dfb2105-8f33-485b-a447-487f38066c5f" providerId="ADAL" clId="{CE5F5354-8401-4D9C-B897-A4B2E7037FA2}" dt="2023-04-20T01:23:41.192" v="5" actId="478"/>
          <ac:picMkLst>
            <pc:docMk/>
            <pc:sldMk cId="300400172" sldId="2134097172"/>
            <ac:picMk id="18" creationId="{271B015F-BF04-AF0B-19CF-D24E07FB4F59}"/>
          </ac:picMkLst>
        </pc:picChg>
        <pc:picChg chg="del">
          <ac:chgData name="임병준" userId="1dfb2105-8f33-485b-a447-487f38066c5f" providerId="ADAL" clId="{CE5F5354-8401-4D9C-B897-A4B2E7037FA2}" dt="2023-04-20T01:23:41.192" v="5" actId="478"/>
          <ac:picMkLst>
            <pc:docMk/>
            <pc:sldMk cId="300400172" sldId="2134097172"/>
            <ac:picMk id="19" creationId="{2BC8560E-147B-0A35-A81A-FD3E560C993B}"/>
          </ac:picMkLst>
        </pc:picChg>
      </pc:sldChg>
    </pc:docChg>
  </pc:docChgLst>
  <pc:docChgLst>
    <pc:chgData name="임병준" userId="1dfb2105-8f33-485b-a447-487f38066c5f" providerId="ADAL" clId="{FA99FED0-6B21-43E8-B2DA-85532884BDF6}"/>
    <pc:docChg chg="undo custSel modSld">
      <pc:chgData name="임병준" userId="1dfb2105-8f33-485b-a447-487f38066c5f" providerId="ADAL" clId="{FA99FED0-6B21-43E8-B2DA-85532884BDF6}" dt="2023-04-03T06:56:29.555" v="570" actId="20577"/>
      <pc:docMkLst>
        <pc:docMk/>
      </pc:docMkLst>
      <pc:sldChg chg="addSp modSp">
        <pc:chgData name="임병준" userId="1dfb2105-8f33-485b-a447-487f38066c5f" providerId="ADAL" clId="{FA99FED0-6B21-43E8-B2DA-85532884BDF6}" dt="2023-04-03T06:39:28.464" v="14" actId="1076"/>
        <pc:sldMkLst>
          <pc:docMk/>
          <pc:sldMk cId="3686176814" sldId="2103813690"/>
        </pc:sldMkLst>
        <pc:spChg chg="add mod">
          <ac:chgData name="임병준" userId="1dfb2105-8f33-485b-a447-487f38066c5f" providerId="ADAL" clId="{FA99FED0-6B21-43E8-B2DA-85532884BDF6}" dt="2023-04-03T06:39:10.346" v="13" actId="1076"/>
          <ac:spMkLst>
            <pc:docMk/>
            <pc:sldMk cId="3686176814" sldId="2103813690"/>
            <ac:spMk id="17" creationId="{A6D65692-9E31-43BE-8C03-ECA1A9CDDDCA}"/>
          </ac:spMkLst>
        </pc:spChg>
        <pc:spChg chg="mod">
          <ac:chgData name="임병준" userId="1dfb2105-8f33-485b-a447-487f38066c5f" providerId="ADAL" clId="{FA99FED0-6B21-43E8-B2DA-85532884BDF6}" dt="2023-04-03T06:39:28.464" v="14" actId="1076"/>
          <ac:spMkLst>
            <pc:docMk/>
            <pc:sldMk cId="3686176814" sldId="2103813690"/>
            <ac:spMk id="18" creationId="{2C9786CC-A259-FCED-F699-4CEC3EA5479A}"/>
          </ac:spMkLst>
        </pc:spChg>
        <pc:spChg chg="mod">
          <ac:chgData name="임병준" userId="1dfb2105-8f33-485b-a447-487f38066c5f" providerId="ADAL" clId="{FA99FED0-6B21-43E8-B2DA-85532884BDF6}" dt="2023-04-03T06:39:04.405" v="11" actId="1076"/>
          <ac:spMkLst>
            <pc:docMk/>
            <pc:sldMk cId="3686176814" sldId="2103813690"/>
            <ac:spMk id="21" creationId="{22CA7C5D-62FF-4597-92B3-29C2C28FDB80}"/>
          </ac:spMkLst>
        </pc:spChg>
      </pc:sldChg>
      <pc:sldChg chg="addSp modSp">
        <pc:chgData name="임병준" userId="1dfb2105-8f33-485b-a447-487f38066c5f" providerId="ADAL" clId="{FA99FED0-6B21-43E8-B2DA-85532884BDF6}" dt="2023-04-03T06:37:59.609" v="2" actId="1582"/>
        <pc:sldMkLst>
          <pc:docMk/>
          <pc:sldMk cId="2480955652" sldId="2103813701"/>
        </pc:sldMkLst>
        <pc:cxnChg chg="add mod">
          <ac:chgData name="임병준" userId="1dfb2105-8f33-485b-a447-487f38066c5f" providerId="ADAL" clId="{FA99FED0-6B21-43E8-B2DA-85532884BDF6}" dt="2023-04-03T06:37:59.609" v="2" actId="1582"/>
          <ac:cxnSpMkLst>
            <pc:docMk/>
            <pc:sldMk cId="2480955652" sldId="2103813701"/>
            <ac:cxnSpMk id="3" creationId="{5ED7D62B-4E53-4ABA-B10D-01230D49F120}"/>
          </ac:cxnSpMkLst>
        </pc:cxnChg>
      </pc:sldChg>
      <pc:sldChg chg="modSp">
        <pc:chgData name="임병준" userId="1dfb2105-8f33-485b-a447-487f38066c5f" providerId="ADAL" clId="{FA99FED0-6B21-43E8-B2DA-85532884BDF6}" dt="2023-04-03T06:38:16.308" v="4" actId="207"/>
        <pc:sldMkLst>
          <pc:docMk/>
          <pc:sldMk cId="1731945116" sldId="2103813702"/>
        </pc:sldMkLst>
        <pc:spChg chg="mod">
          <ac:chgData name="임병준" userId="1dfb2105-8f33-485b-a447-487f38066c5f" providerId="ADAL" clId="{FA99FED0-6B21-43E8-B2DA-85532884BDF6}" dt="2023-04-03T06:38:16.308" v="4" actId="207"/>
          <ac:spMkLst>
            <pc:docMk/>
            <pc:sldMk cId="1731945116" sldId="2103813702"/>
            <ac:spMk id="7" creationId="{C47431F7-1CAB-8187-482C-C25368C9139B}"/>
          </ac:spMkLst>
        </pc:spChg>
      </pc:sldChg>
      <pc:sldChg chg="modSp">
        <pc:chgData name="임병준" userId="1dfb2105-8f33-485b-a447-487f38066c5f" providerId="ADAL" clId="{FA99FED0-6B21-43E8-B2DA-85532884BDF6}" dt="2023-04-03T06:41:56.728" v="89" actId="14100"/>
        <pc:sldMkLst>
          <pc:docMk/>
          <pc:sldMk cId="2452469721" sldId="2103813707"/>
        </pc:sldMkLst>
        <pc:cxnChg chg="mod">
          <ac:chgData name="임병준" userId="1dfb2105-8f33-485b-a447-487f38066c5f" providerId="ADAL" clId="{FA99FED0-6B21-43E8-B2DA-85532884BDF6}" dt="2023-04-03T06:41:56.728" v="89" actId="14100"/>
          <ac:cxnSpMkLst>
            <pc:docMk/>
            <pc:sldMk cId="2452469721" sldId="2103813707"/>
            <ac:cxnSpMk id="6" creationId="{BFD1D724-7707-C636-7D6C-CA7782165E35}"/>
          </ac:cxnSpMkLst>
        </pc:cxnChg>
      </pc:sldChg>
      <pc:sldChg chg="addSp delSp modSp">
        <pc:chgData name="임병준" userId="1dfb2105-8f33-485b-a447-487f38066c5f" providerId="ADAL" clId="{FA99FED0-6B21-43E8-B2DA-85532884BDF6}" dt="2023-04-03T06:41:21.345" v="88" actId="6549"/>
        <pc:sldMkLst>
          <pc:docMk/>
          <pc:sldMk cId="3797906799" sldId="2103813712"/>
        </pc:sldMkLst>
        <pc:spChg chg="add del mod">
          <ac:chgData name="임병준" userId="1dfb2105-8f33-485b-a447-487f38066c5f" providerId="ADAL" clId="{FA99FED0-6B21-43E8-B2DA-85532884BDF6}" dt="2023-04-03T06:40:33.641" v="25" actId="478"/>
          <ac:spMkLst>
            <pc:docMk/>
            <pc:sldMk cId="3797906799" sldId="2103813712"/>
            <ac:spMk id="2" creationId="{2C517596-D7F4-42CD-8D7B-505A36059B1A}"/>
          </ac:spMkLst>
        </pc:spChg>
        <pc:spChg chg="mod">
          <ac:chgData name="임병준" userId="1dfb2105-8f33-485b-a447-487f38066c5f" providerId="ADAL" clId="{FA99FED0-6B21-43E8-B2DA-85532884BDF6}" dt="2023-04-03T06:41:21.345" v="88" actId="6549"/>
          <ac:spMkLst>
            <pc:docMk/>
            <pc:sldMk cId="3797906799" sldId="2103813712"/>
            <ac:spMk id="17" creationId="{37F681CB-29E6-7169-EC3E-23F59B56C26F}"/>
          </ac:spMkLst>
        </pc:spChg>
        <pc:cxnChg chg="add mod">
          <ac:chgData name="임병준" userId="1dfb2105-8f33-485b-a447-487f38066c5f" providerId="ADAL" clId="{FA99FED0-6B21-43E8-B2DA-85532884BDF6}" dt="2023-04-03T06:40:47.196" v="28" actId="1582"/>
          <ac:cxnSpMkLst>
            <pc:docMk/>
            <pc:sldMk cId="3797906799" sldId="2103813712"/>
            <ac:cxnSpMk id="6" creationId="{AB012FB3-4207-4826-BB84-E40A0151F96E}"/>
          </ac:cxnSpMkLst>
        </pc:cxnChg>
        <pc:cxnChg chg="mod">
          <ac:chgData name="임병준" userId="1dfb2105-8f33-485b-a447-487f38066c5f" providerId="ADAL" clId="{FA99FED0-6B21-43E8-B2DA-85532884BDF6}" dt="2023-04-03T06:41:03.983" v="30" actId="14100"/>
          <ac:cxnSpMkLst>
            <pc:docMk/>
            <pc:sldMk cId="3797906799" sldId="2103813712"/>
            <ac:cxnSpMk id="8" creationId="{768FD8DA-E208-4B5E-3315-6041E0DCB9F9}"/>
          </ac:cxnSpMkLst>
        </pc:cxnChg>
      </pc:sldChg>
      <pc:sldChg chg="addSp modSp">
        <pc:chgData name="임병준" userId="1dfb2105-8f33-485b-a447-487f38066c5f" providerId="ADAL" clId="{FA99FED0-6B21-43E8-B2DA-85532884BDF6}" dt="2023-04-03T06:46:57.924" v="256" actId="1076"/>
        <pc:sldMkLst>
          <pc:docMk/>
          <pc:sldMk cId="1987542764" sldId="2103813721"/>
        </pc:sldMkLst>
        <pc:picChg chg="add mod">
          <ac:chgData name="임병준" userId="1dfb2105-8f33-485b-a447-487f38066c5f" providerId="ADAL" clId="{FA99FED0-6B21-43E8-B2DA-85532884BDF6}" dt="2023-04-03T06:46:57.924" v="256" actId="1076"/>
          <ac:picMkLst>
            <pc:docMk/>
            <pc:sldMk cId="1987542764" sldId="2103813721"/>
            <ac:picMk id="5" creationId="{D0FB0AB2-2F46-4A2D-9B2A-B160722BB203}"/>
          </ac:picMkLst>
        </pc:picChg>
      </pc:sldChg>
      <pc:sldChg chg="addSp modSp">
        <pc:chgData name="임병준" userId="1dfb2105-8f33-485b-a447-487f38066c5f" providerId="ADAL" clId="{FA99FED0-6B21-43E8-B2DA-85532884BDF6}" dt="2023-04-03T06:47:43.373" v="266" actId="1582"/>
        <pc:sldMkLst>
          <pc:docMk/>
          <pc:sldMk cId="3427747608" sldId="2103813725"/>
        </pc:sldMkLst>
        <pc:spChg chg="add mod">
          <ac:chgData name="임병준" userId="1dfb2105-8f33-485b-a447-487f38066c5f" providerId="ADAL" clId="{FA99FED0-6B21-43E8-B2DA-85532884BDF6}" dt="2023-04-03T06:47:43.373" v="266" actId="1582"/>
          <ac:spMkLst>
            <pc:docMk/>
            <pc:sldMk cId="3427747608" sldId="2103813725"/>
            <ac:spMk id="2" creationId="{1F9E63FD-0F65-4794-A1C7-0C2B180CCA52}"/>
          </ac:spMkLst>
        </pc:spChg>
        <pc:spChg chg="mod">
          <ac:chgData name="임병준" userId="1dfb2105-8f33-485b-a447-487f38066c5f" providerId="ADAL" clId="{FA99FED0-6B21-43E8-B2DA-85532884BDF6}" dt="2023-04-03T06:47:22.814" v="260" actId="1076"/>
          <ac:spMkLst>
            <pc:docMk/>
            <pc:sldMk cId="3427747608" sldId="2103813725"/>
            <ac:spMk id="6" creationId="{B90E03FD-CEBE-3AE1-ED70-740E44E2404D}"/>
          </ac:spMkLst>
        </pc:spChg>
        <pc:spChg chg="mod">
          <ac:chgData name="임병준" userId="1dfb2105-8f33-485b-a447-487f38066c5f" providerId="ADAL" clId="{FA99FED0-6B21-43E8-B2DA-85532884BDF6}" dt="2023-04-03T06:47:22.814" v="260" actId="1076"/>
          <ac:spMkLst>
            <pc:docMk/>
            <pc:sldMk cId="3427747608" sldId="2103813725"/>
            <ac:spMk id="8" creationId="{42B54CF3-47D8-FAC5-C9D7-C8AA9E7A5E64}"/>
          </ac:spMkLst>
        </pc:spChg>
        <pc:spChg chg="mod">
          <ac:chgData name="임병준" userId="1dfb2105-8f33-485b-a447-487f38066c5f" providerId="ADAL" clId="{FA99FED0-6B21-43E8-B2DA-85532884BDF6}" dt="2023-04-03T06:47:22.814" v="260" actId="1076"/>
          <ac:spMkLst>
            <pc:docMk/>
            <pc:sldMk cId="3427747608" sldId="2103813725"/>
            <ac:spMk id="13" creationId="{3598146F-7A99-1DF7-8077-3E7D1B1E86D2}"/>
          </ac:spMkLst>
        </pc:spChg>
        <pc:spChg chg="mod">
          <ac:chgData name="임병준" userId="1dfb2105-8f33-485b-a447-487f38066c5f" providerId="ADAL" clId="{FA99FED0-6B21-43E8-B2DA-85532884BDF6}" dt="2023-04-03T06:47:29.706" v="261" actId="1076"/>
          <ac:spMkLst>
            <pc:docMk/>
            <pc:sldMk cId="3427747608" sldId="2103813725"/>
            <ac:spMk id="17" creationId="{37F681CB-29E6-7169-EC3E-23F59B56C26F}"/>
          </ac:spMkLst>
        </pc:spChg>
        <pc:picChg chg="mod">
          <ac:chgData name="임병준" userId="1dfb2105-8f33-485b-a447-487f38066c5f" providerId="ADAL" clId="{FA99FED0-6B21-43E8-B2DA-85532884BDF6}" dt="2023-04-03T06:47:22.814" v="260" actId="1076"/>
          <ac:picMkLst>
            <pc:docMk/>
            <pc:sldMk cId="3427747608" sldId="2103813725"/>
            <ac:picMk id="3" creationId="{87E64C69-8174-DB58-C053-CD19DC1403C2}"/>
          </ac:picMkLst>
        </pc:picChg>
      </pc:sldChg>
      <pc:sldChg chg="modSp">
        <pc:chgData name="임병준" userId="1dfb2105-8f33-485b-a447-487f38066c5f" providerId="ADAL" clId="{FA99FED0-6B21-43E8-B2DA-85532884BDF6}" dt="2023-04-03T06:49:37.120" v="289" actId="1076"/>
        <pc:sldMkLst>
          <pc:docMk/>
          <pc:sldMk cId="3306196322" sldId="2103813726"/>
        </pc:sldMkLst>
        <pc:spChg chg="mod">
          <ac:chgData name="임병준" userId="1dfb2105-8f33-485b-a447-487f38066c5f" providerId="ADAL" clId="{FA99FED0-6B21-43E8-B2DA-85532884BDF6}" dt="2023-04-03T06:49:37.120" v="289" actId="1076"/>
          <ac:spMkLst>
            <pc:docMk/>
            <pc:sldMk cId="3306196322" sldId="2103813726"/>
            <ac:spMk id="17" creationId="{37F681CB-29E6-7169-EC3E-23F59B56C26F}"/>
          </ac:spMkLst>
        </pc:spChg>
        <pc:cxnChg chg="mod">
          <ac:chgData name="임병준" userId="1dfb2105-8f33-485b-a447-487f38066c5f" providerId="ADAL" clId="{FA99FED0-6B21-43E8-B2DA-85532884BDF6}" dt="2023-04-03T06:49:37.120" v="289" actId="1076"/>
          <ac:cxnSpMkLst>
            <pc:docMk/>
            <pc:sldMk cId="3306196322" sldId="2103813726"/>
            <ac:cxnSpMk id="8" creationId="{768FD8DA-E208-4B5E-3315-6041E0DCB9F9}"/>
          </ac:cxnSpMkLst>
        </pc:cxnChg>
      </pc:sldChg>
      <pc:sldChg chg="addSp modSp">
        <pc:chgData name="임병준" userId="1dfb2105-8f33-485b-a447-487f38066c5f" providerId="ADAL" clId="{FA99FED0-6B21-43E8-B2DA-85532884BDF6}" dt="2023-04-03T06:48:32.118" v="274" actId="14100"/>
        <pc:sldMkLst>
          <pc:docMk/>
          <pc:sldMk cId="368460963" sldId="2103813728"/>
        </pc:sldMkLst>
        <pc:cxnChg chg="add mod">
          <ac:chgData name="임병준" userId="1dfb2105-8f33-485b-a447-487f38066c5f" providerId="ADAL" clId="{FA99FED0-6B21-43E8-B2DA-85532884BDF6}" dt="2023-04-03T06:48:04.704" v="269" actId="1582"/>
          <ac:cxnSpMkLst>
            <pc:docMk/>
            <pc:sldMk cId="368460963" sldId="2103813728"/>
            <ac:cxnSpMk id="5" creationId="{DE72B9CE-C1B7-44FC-8DE3-EA259FDB04DC}"/>
          </ac:cxnSpMkLst>
        </pc:cxnChg>
        <pc:cxnChg chg="add mod">
          <ac:chgData name="임병준" userId="1dfb2105-8f33-485b-a447-487f38066c5f" providerId="ADAL" clId="{FA99FED0-6B21-43E8-B2DA-85532884BDF6}" dt="2023-04-03T06:48:10.300" v="271" actId="1076"/>
          <ac:cxnSpMkLst>
            <pc:docMk/>
            <pc:sldMk cId="368460963" sldId="2103813728"/>
            <ac:cxnSpMk id="6" creationId="{EDE99ADE-025F-44DF-9311-770E600449D6}"/>
          </ac:cxnSpMkLst>
        </pc:cxnChg>
        <pc:cxnChg chg="add mod">
          <ac:chgData name="임병준" userId="1dfb2105-8f33-485b-a447-487f38066c5f" providerId="ADAL" clId="{FA99FED0-6B21-43E8-B2DA-85532884BDF6}" dt="2023-04-03T06:48:32.118" v="274" actId="14100"/>
          <ac:cxnSpMkLst>
            <pc:docMk/>
            <pc:sldMk cId="368460963" sldId="2103813728"/>
            <ac:cxnSpMk id="7" creationId="{D70EAE84-997C-49C7-9D66-0328C6287187}"/>
          </ac:cxnSpMkLst>
        </pc:cxnChg>
      </pc:sldChg>
      <pc:sldChg chg="addSp modSp">
        <pc:chgData name="임병준" userId="1dfb2105-8f33-485b-a447-487f38066c5f" providerId="ADAL" clId="{FA99FED0-6B21-43E8-B2DA-85532884BDF6}" dt="2023-04-03T06:50:51.769" v="410" actId="20577"/>
        <pc:sldMkLst>
          <pc:docMk/>
          <pc:sldMk cId="137146444" sldId="2103813729"/>
        </pc:sldMkLst>
        <pc:spChg chg="add mod">
          <ac:chgData name="임병준" userId="1dfb2105-8f33-485b-a447-487f38066c5f" providerId="ADAL" clId="{FA99FED0-6B21-43E8-B2DA-85532884BDF6}" dt="2023-04-03T06:50:01.153" v="296" actId="14100"/>
          <ac:spMkLst>
            <pc:docMk/>
            <pc:sldMk cId="137146444" sldId="2103813729"/>
            <ac:spMk id="11" creationId="{57D12FB4-2BD4-4A81-A949-2992B40B1D51}"/>
          </ac:spMkLst>
        </pc:spChg>
        <pc:spChg chg="add mod">
          <ac:chgData name="임병준" userId="1dfb2105-8f33-485b-a447-487f38066c5f" providerId="ADAL" clId="{FA99FED0-6B21-43E8-B2DA-85532884BDF6}" dt="2023-04-03T06:50:51.769" v="410" actId="20577"/>
          <ac:spMkLst>
            <pc:docMk/>
            <pc:sldMk cId="137146444" sldId="2103813729"/>
            <ac:spMk id="12" creationId="{98D21B13-AD7E-48B2-9B5A-988316A1C62C}"/>
          </ac:spMkLst>
        </pc:spChg>
        <pc:cxnChg chg="mod">
          <ac:chgData name="임병준" userId="1dfb2105-8f33-485b-a447-487f38066c5f" providerId="ADAL" clId="{FA99FED0-6B21-43E8-B2DA-85532884BDF6}" dt="2023-04-03T06:49:50.046" v="290" actId="208"/>
          <ac:cxnSpMkLst>
            <pc:docMk/>
            <pc:sldMk cId="137146444" sldId="2103813729"/>
            <ac:cxnSpMk id="16" creationId="{B8F211F3-037C-8703-95FA-4CE326E92E89}"/>
          </ac:cxnSpMkLst>
        </pc:cxnChg>
      </pc:sldChg>
      <pc:sldChg chg="addSp modSp">
        <pc:chgData name="임병준" userId="1dfb2105-8f33-485b-a447-487f38066c5f" providerId="ADAL" clId="{FA99FED0-6B21-43E8-B2DA-85532884BDF6}" dt="2023-04-03T06:51:22.579" v="415" actId="11529"/>
        <pc:sldMkLst>
          <pc:docMk/>
          <pc:sldMk cId="1635923537" sldId="2103813730"/>
        </pc:sldMkLst>
        <pc:cxnChg chg="add mod">
          <ac:chgData name="임병준" userId="1dfb2105-8f33-485b-a447-487f38066c5f" providerId="ADAL" clId="{FA99FED0-6B21-43E8-B2DA-85532884BDF6}" dt="2023-04-03T06:51:21.074" v="414" actId="1582"/>
          <ac:cxnSpMkLst>
            <pc:docMk/>
            <pc:sldMk cId="1635923537" sldId="2103813730"/>
            <ac:cxnSpMk id="5" creationId="{FB21DE67-16C4-4040-8076-B55E8F027444}"/>
          </ac:cxnSpMkLst>
        </pc:cxnChg>
        <pc:cxnChg chg="add mod">
          <ac:chgData name="임병준" userId="1dfb2105-8f33-485b-a447-487f38066c5f" providerId="ADAL" clId="{FA99FED0-6B21-43E8-B2DA-85532884BDF6}" dt="2023-04-03T06:51:22.579" v="415" actId="11529"/>
          <ac:cxnSpMkLst>
            <pc:docMk/>
            <pc:sldMk cId="1635923537" sldId="2103813730"/>
            <ac:cxnSpMk id="7" creationId="{A7A4D141-AB2B-4EDD-9C0B-7B5602097344}"/>
          </ac:cxnSpMkLst>
        </pc:cxnChg>
        <pc:cxnChg chg="mod">
          <ac:chgData name="임병준" userId="1dfb2105-8f33-485b-a447-487f38066c5f" providerId="ADAL" clId="{FA99FED0-6B21-43E8-B2DA-85532884BDF6}" dt="2023-04-03T06:51:00.767" v="411" actId="208"/>
          <ac:cxnSpMkLst>
            <pc:docMk/>
            <pc:sldMk cId="1635923537" sldId="2103813730"/>
            <ac:cxnSpMk id="15" creationId="{F744E0A4-665D-9CDB-1B4C-A1DB8D6B0DED}"/>
          </ac:cxnSpMkLst>
        </pc:cxnChg>
      </pc:sldChg>
      <pc:sldChg chg="addSp modSp">
        <pc:chgData name="임병준" userId="1dfb2105-8f33-485b-a447-487f38066c5f" providerId="ADAL" clId="{FA99FED0-6B21-43E8-B2DA-85532884BDF6}" dt="2023-04-03T06:53:45.385" v="549" actId="1076"/>
        <pc:sldMkLst>
          <pc:docMk/>
          <pc:sldMk cId="86374848" sldId="2103813731"/>
        </pc:sldMkLst>
        <pc:spChg chg="add mod">
          <ac:chgData name="임병준" userId="1dfb2105-8f33-485b-a447-487f38066c5f" providerId="ADAL" clId="{FA99FED0-6B21-43E8-B2DA-85532884BDF6}" dt="2023-04-03T06:53:42.163" v="548" actId="1582"/>
          <ac:spMkLst>
            <pc:docMk/>
            <pc:sldMk cId="86374848" sldId="2103813731"/>
            <ac:spMk id="2" creationId="{CE4806E2-A26E-4D1F-BBC6-8FCDE79D4C63}"/>
          </ac:spMkLst>
        </pc:spChg>
        <pc:spChg chg="mod">
          <ac:chgData name="임병준" userId="1dfb2105-8f33-485b-a447-487f38066c5f" providerId="ADAL" clId="{FA99FED0-6B21-43E8-B2DA-85532884BDF6}" dt="2023-04-03T06:53:45.385" v="549" actId="1076"/>
          <ac:spMkLst>
            <pc:docMk/>
            <pc:sldMk cId="86374848" sldId="2103813731"/>
            <ac:spMk id="13" creationId="{D86D35F3-7077-B2B5-BEF3-EAAEB43613A9}"/>
          </ac:spMkLst>
        </pc:spChg>
      </pc:sldChg>
      <pc:sldChg chg="addSp modSp">
        <pc:chgData name="임병준" userId="1dfb2105-8f33-485b-a447-487f38066c5f" providerId="ADAL" clId="{FA99FED0-6B21-43E8-B2DA-85532884BDF6}" dt="2023-04-03T06:53:08.154" v="541" actId="14100"/>
        <pc:sldMkLst>
          <pc:docMk/>
          <pc:sldMk cId="1020265448" sldId="2103813733"/>
        </pc:sldMkLst>
        <pc:spChg chg="add mod">
          <ac:chgData name="임병준" userId="1dfb2105-8f33-485b-a447-487f38066c5f" providerId="ADAL" clId="{FA99FED0-6B21-43E8-B2DA-85532884BDF6}" dt="2023-04-03T06:51:49.405" v="424" actId="1038"/>
          <ac:spMkLst>
            <pc:docMk/>
            <pc:sldMk cId="1020265448" sldId="2103813733"/>
            <ac:spMk id="2" creationId="{02218B76-10E4-4A61-B359-F4CAC4AD6D53}"/>
          </ac:spMkLst>
        </pc:spChg>
        <pc:spChg chg="add mod">
          <ac:chgData name="임병준" userId="1dfb2105-8f33-485b-a447-487f38066c5f" providerId="ADAL" clId="{FA99FED0-6B21-43E8-B2DA-85532884BDF6}" dt="2023-04-03T06:53:08.154" v="541" actId="14100"/>
          <ac:spMkLst>
            <pc:docMk/>
            <pc:sldMk cId="1020265448" sldId="2103813733"/>
            <ac:spMk id="7" creationId="{F3D467EC-F38F-46BC-9D79-313BA7029E26}"/>
          </ac:spMkLst>
        </pc:spChg>
        <pc:cxnChg chg="add mod">
          <ac:chgData name="임병준" userId="1dfb2105-8f33-485b-a447-487f38066c5f" providerId="ADAL" clId="{FA99FED0-6B21-43E8-B2DA-85532884BDF6}" dt="2023-04-03T06:52:10.361" v="431" actId="1036"/>
          <ac:cxnSpMkLst>
            <pc:docMk/>
            <pc:sldMk cId="1020265448" sldId="2103813733"/>
            <ac:cxnSpMk id="6" creationId="{B7812130-E46C-4962-A0CE-33FB82C73C85}"/>
          </ac:cxnSpMkLst>
        </pc:cxnChg>
      </pc:sldChg>
      <pc:sldChg chg="modSp">
        <pc:chgData name="임병준" userId="1dfb2105-8f33-485b-a447-487f38066c5f" providerId="ADAL" clId="{FA99FED0-6B21-43E8-B2DA-85532884BDF6}" dt="2023-04-03T06:52:17.186" v="434" actId="207"/>
        <pc:sldMkLst>
          <pc:docMk/>
          <pc:sldMk cId="3457991117" sldId="2103813735"/>
        </pc:sldMkLst>
        <pc:spChg chg="mod">
          <ac:chgData name="임병준" userId="1dfb2105-8f33-485b-a447-487f38066c5f" providerId="ADAL" clId="{FA99FED0-6B21-43E8-B2DA-85532884BDF6}" dt="2023-04-03T06:52:17.186" v="434" actId="207"/>
          <ac:spMkLst>
            <pc:docMk/>
            <pc:sldMk cId="3457991117" sldId="2103813735"/>
            <ac:spMk id="7" creationId="{C47431F7-1CAB-8187-482C-C25368C9139B}"/>
          </ac:spMkLst>
        </pc:spChg>
      </pc:sldChg>
      <pc:sldChg chg="addSp delSp modSp">
        <pc:chgData name="임병준" userId="1dfb2105-8f33-485b-a447-487f38066c5f" providerId="ADAL" clId="{FA99FED0-6B21-43E8-B2DA-85532884BDF6}" dt="2023-04-03T06:46:30.775" v="254" actId="14100"/>
        <pc:sldMkLst>
          <pc:docMk/>
          <pc:sldMk cId="437365371" sldId="2103813752"/>
        </pc:sldMkLst>
        <pc:spChg chg="add mod">
          <ac:chgData name="임병준" userId="1dfb2105-8f33-485b-a447-487f38066c5f" providerId="ADAL" clId="{FA99FED0-6B21-43E8-B2DA-85532884BDF6}" dt="2023-04-03T06:43:11.833" v="94" actId="208"/>
          <ac:spMkLst>
            <pc:docMk/>
            <pc:sldMk cId="437365371" sldId="2103813752"/>
            <ac:spMk id="4" creationId="{5F4A6D3F-F56F-4217-8BD1-A56C3106C520}"/>
          </ac:spMkLst>
        </pc:spChg>
        <pc:spChg chg="add mod">
          <ac:chgData name="임병준" userId="1dfb2105-8f33-485b-a447-487f38066c5f" providerId="ADAL" clId="{FA99FED0-6B21-43E8-B2DA-85532884BDF6}" dt="2023-04-03T06:45:05.926" v="235" actId="20577"/>
          <ac:spMkLst>
            <pc:docMk/>
            <pc:sldMk cId="437365371" sldId="2103813752"/>
            <ac:spMk id="9" creationId="{6DB4E080-E507-438F-B9D6-F8C2C08E93ED}"/>
          </ac:spMkLst>
        </pc:spChg>
        <pc:picChg chg="mod">
          <ac:chgData name="임병준" userId="1dfb2105-8f33-485b-a447-487f38066c5f" providerId="ADAL" clId="{FA99FED0-6B21-43E8-B2DA-85532884BDF6}" dt="2023-04-03T06:44:08.152" v="103" actId="1076"/>
          <ac:picMkLst>
            <pc:docMk/>
            <pc:sldMk cId="437365371" sldId="2103813752"/>
            <ac:picMk id="8" creationId="{BE4C7502-4DF6-EED5-734A-79F67D56BE94}"/>
          </ac:picMkLst>
        </pc:picChg>
        <pc:cxnChg chg="add mod">
          <ac:chgData name="임병준" userId="1dfb2105-8f33-485b-a447-487f38066c5f" providerId="ADAL" clId="{FA99FED0-6B21-43E8-B2DA-85532884BDF6}" dt="2023-04-03T06:43:53.884" v="97" actId="1582"/>
          <ac:cxnSpMkLst>
            <pc:docMk/>
            <pc:sldMk cId="437365371" sldId="2103813752"/>
            <ac:cxnSpMk id="7" creationId="{778846D7-7490-4654-AC84-A5D7C3ECC71B}"/>
          </ac:cxnSpMkLst>
        </pc:cxnChg>
        <pc:cxnChg chg="add mod">
          <ac:chgData name="임병준" userId="1dfb2105-8f33-485b-a447-487f38066c5f" providerId="ADAL" clId="{FA99FED0-6B21-43E8-B2DA-85532884BDF6}" dt="2023-04-03T06:44:59.901" v="233" actId="14100"/>
          <ac:cxnSpMkLst>
            <pc:docMk/>
            <pc:sldMk cId="437365371" sldId="2103813752"/>
            <ac:cxnSpMk id="10" creationId="{033397AB-389C-4F52-94A9-374D3EE5A43E}"/>
          </ac:cxnSpMkLst>
        </pc:cxnChg>
        <pc:cxnChg chg="add mod">
          <ac:chgData name="임병준" userId="1dfb2105-8f33-485b-a447-487f38066c5f" providerId="ADAL" clId="{FA99FED0-6B21-43E8-B2DA-85532884BDF6}" dt="2023-04-03T06:45:24.460" v="239" actId="14100"/>
          <ac:cxnSpMkLst>
            <pc:docMk/>
            <pc:sldMk cId="437365371" sldId="2103813752"/>
            <ac:cxnSpMk id="15" creationId="{CE807EE9-ACD7-452B-9BC8-A8AD633AB1B2}"/>
          </ac:cxnSpMkLst>
        </pc:cxnChg>
        <pc:cxnChg chg="add del mod">
          <ac:chgData name="임병준" userId="1dfb2105-8f33-485b-a447-487f38066c5f" providerId="ADAL" clId="{FA99FED0-6B21-43E8-B2DA-85532884BDF6}" dt="2023-04-03T06:45:40.427" v="243" actId="478"/>
          <ac:cxnSpMkLst>
            <pc:docMk/>
            <pc:sldMk cId="437365371" sldId="2103813752"/>
            <ac:cxnSpMk id="18" creationId="{FD8E0A79-2D9A-4635-9D38-B1245FBDCDFA}"/>
          </ac:cxnSpMkLst>
        </pc:cxnChg>
        <pc:cxnChg chg="add mod">
          <ac:chgData name="임병준" userId="1dfb2105-8f33-485b-a447-487f38066c5f" providerId="ADAL" clId="{FA99FED0-6B21-43E8-B2DA-85532884BDF6}" dt="2023-04-03T06:46:30.775" v="254" actId="14100"/>
          <ac:cxnSpMkLst>
            <pc:docMk/>
            <pc:sldMk cId="437365371" sldId="2103813752"/>
            <ac:cxnSpMk id="20" creationId="{298C3BB0-A6D1-4E6A-8711-2BC35A160A5B}"/>
          </ac:cxnSpMkLst>
        </pc:cxnChg>
      </pc:sldChg>
      <pc:sldChg chg="modSp">
        <pc:chgData name="임병준" userId="1dfb2105-8f33-485b-a447-487f38066c5f" providerId="ADAL" clId="{FA99FED0-6B21-43E8-B2DA-85532884BDF6}" dt="2023-04-03T06:42:35.053" v="90" actId="1076"/>
        <pc:sldMkLst>
          <pc:docMk/>
          <pc:sldMk cId="2486265744" sldId="2103813755"/>
        </pc:sldMkLst>
        <pc:spChg chg="mod">
          <ac:chgData name="임병준" userId="1dfb2105-8f33-485b-a447-487f38066c5f" providerId="ADAL" clId="{FA99FED0-6B21-43E8-B2DA-85532884BDF6}" dt="2023-04-03T06:42:35.053" v="90" actId="1076"/>
          <ac:spMkLst>
            <pc:docMk/>
            <pc:sldMk cId="2486265744" sldId="2103813755"/>
            <ac:spMk id="10" creationId="{D2930EE8-0678-4525-8E82-C2437E9223A8}"/>
          </ac:spMkLst>
        </pc:spChg>
      </pc:sldChg>
      <pc:sldChg chg="addSp modSp">
        <pc:chgData name="임병준" userId="1dfb2105-8f33-485b-a447-487f38066c5f" providerId="ADAL" clId="{FA99FED0-6B21-43E8-B2DA-85532884BDF6}" dt="2023-04-03T06:55:00.340" v="553" actId="1582"/>
        <pc:sldMkLst>
          <pc:docMk/>
          <pc:sldMk cId="860306727" sldId="2103813843"/>
        </pc:sldMkLst>
        <pc:cxnChg chg="add mod">
          <ac:chgData name="임병준" userId="1dfb2105-8f33-485b-a447-487f38066c5f" providerId="ADAL" clId="{FA99FED0-6B21-43E8-B2DA-85532884BDF6}" dt="2023-04-03T06:55:00.340" v="553" actId="1582"/>
          <ac:cxnSpMkLst>
            <pc:docMk/>
            <pc:sldMk cId="860306727" sldId="2103813843"/>
            <ac:cxnSpMk id="3" creationId="{597F0CD5-C2A4-4E57-9299-38D5147F87F2}"/>
          </ac:cxnSpMkLst>
        </pc:cxnChg>
      </pc:sldChg>
      <pc:sldChg chg="modSp">
        <pc:chgData name="임병준" userId="1dfb2105-8f33-485b-a447-487f38066c5f" providerId="ADAL" clId="{FA99FED0-6B21-43E8-B2DA-85532884BDF6}" dt="2023-04-03T06:55:41.806" v="554" actId="113"/>
        <pc:sldMkLst>
          <pc:docMk/>
          <pc:sldMk cId="3717821619" sldId="2103813890"/>
        </pc:sldMkLst>
        <pc:spChg chg="mod">
          <ac:chgData name="임병준" userId="1dfb2105-8f33-485b-a447-487f38066c5f" providerId="ADAL" clId="{FA99FED0-6B21-43E8-B2DA-85532884BDF6}" dt="2023-04-03T06:55:41.806" v="554" actId="113"/>
          <ac:spMkLst>
            <pc:docMk/>
            <pc:sldMk cId="3717821619" sldId="2103813890"/>
            <ac:spMk id="11" creationId="{8EADDA45-4F85-D9B5-D443-B1CEADC26E65}"/>
          </ac:spMkLst>
        </pc:spChg>
      </pc:sldChg>
      <pc:sldChg chg="modSp">
        <pc:chgData name="임병준" userId="1dfb2105-8f33-485b-a447-487f38066c5f" providerId="ADAL" clId="{FA99FED0-6B21-43E8-B2DA-85532884BDF6}" dt="2023-04-03T06:56:29.555" v="570" actId="20577"/>
        <pc:sldMkLst>
          <pc:docMk/>
          <pc:sldMk cId="3288463949" sldId="2103813903"/>
        </pc:sldMkLst>
        <pc:spChg chg="mod">
          <ac:chgData name="임병준" userId="1dfb2105-8f33-485b-a447-487f38066c5f" providerId="ADAL" clId="{FA99FED0-6B21-43E8-B2DA-85532884BDF6}" dt="2023-04-03T06:56:29.555" v="570" actId="20577"/>
          <ac:spMkLst>
            <pc:docMk/>
            <pc:sldMk cId="3288463949" sldId="2103813903"/>
            <ac:spMk id="5" creationId="{57D30446-E1F6-554E-A15A-4CCF6E886295}"/>
          </ac:spMkLst>
        </pc:spChg>
      </pc:sldChg>
    </pc:docChg>
  </pc:docChgLst>
  <pc:docChgLst>
    <pc:chgData name="John Kim" userId="9b5fefe7baf26e90" providerId="LiveId" clId="{57F0914A-88CB-4C57-850E-89F4D0B3D743}"/>
    <pc:docChg chg="undo custSel addSld delSld modSld">
      <pc:chgData name="John Kim" userId="9b5fefe7baf26e90" providerId="LiveId" clId="{57F0914A-88CB-4C57-850E-89F4D0B3D743}" dt="2024-03-24T05:20:43.592" v="2184" actId="1076"/>
      <pc:docMkLst>
        <pc:docMk/>
      </pc:docMkLst>
      <pc:sldChg chg="modSp mod">
        <pc:chgData name="John Kim" userId="9b5fefe7baf26e90" providerId="LiveId" clId="{57F0914A-88CB-4C57-850E-89F4D0B3D743}" dt="2024-03-23T23:59:04.440" v="83" actId="1037"/>
        <pc:sldMkLst>
          <pc:docMk/>
          <pc:sldMk cId="4250515472" sldId="2103813685"/>
        </pc:sldMkLst>
        <pc:spChg chg="mod">
          <ac:chgData name="John Kim" userId="9b5fefe7baf26e90" providerId="LiveId" clId="{57F0914A-88CB-4C57-850E-89F4D0B3D743}" dt="2024-03-23T23:58:07.709" v="14" actId="20577"/>
          <ac:spMkLst>
            <pc:docMk/>
            <pc:sldMk cId="4250515472" sldId="2103813685"/>
            <ac:spMk id="19" creationId="{413A5AE6-BD5E-4578-124F-F5FBC38563AC}"/>
          </ac:spMkLst>
        </pc:spChg>
        <pc:spChg chg="mod">
          <ac:chgData name="John Kim" userId="9b5fefe7baf26e90" providerId="LiveId" clId="{57F0914A-88CB-4C57-850E-89F4D0B3D743}" dt="2024-03-23T23:59:04.440" v="83" actId="1037"/>
          <ac:spMkLst>
            <pc:docMk/>
            <pc:sldMk cId="4250515472" sldId="2103813685"/>
            <ac:spMk id="25" creationId="{0D5A1D02-75C8-8E7B-88AE-3E76DDA3776A}"/>
          </ac:spMkLst>
        </pc:spChg>
        <pc:cxnChg chg="mod">
          <ac:chgData name="John Kim" userId="9b5fefe7baf26e90" providerId="LiveId" clId="{57F0914A-88CB-4C57-850E-89F4D0B3D743}" dt="2024-03-23T23:58:20.714" v="15" actId="14100"/>
          <ac:cxnSpMkLst>
            <pc:docMk/>
            <pc:sldMk cId="4250515472" sldId="2103813685"/>
            <ac:cxnSpMk id="17" creationId="{98C82706-072B-41D8-A670-CF7B629A9DC2}"/>
          </ac:cxnSpMkLst>
        </pc:cxnChg>
        <pc:cxnChg chg="mod">
          <ac:chgData name="John Kim" userId="9b5fefe7baf26e90" providerId="LiveId" clId="{57F0914A-88CB-4C57-850E-89F4D0B3D743}" dt="2024-03-23T23:58:55.610" v="36" actId="14100"/>
          <ac:cxnSpMkLst>
            <pc:docMk/>
            <pc:sldMk cId="4250515472" sldId="2103813685"/>
            <ac:cxnSpMk id="18" creationId="{D1225243-EC16-4219-BE55-7FA81B2970AD}"/>
          </ac:cxnSpMkLst>
        </pc:cxnChg>
      </pc:sldChg>
      <pc:sldChg chg="addSp delSp modSp del mod">
        <pc:chgData name="John Kim" userId="9b5fefe7baf26e90" providerId="LiveId" clId="{57F0914A-88CB-4C57-850E-89F4D0B3D743}" dt="2024-03-24T01:16:35.114" v="1581" actId="47"/>
        <pc:sldMkLst>
          <pc:docMk/>
          <pc:sldMk cId="366149649" sldId="2103813686"/>
        </pc:sldMkLst>
        <pc:spChg chg="del mod">
          <ac:chgData name="John Kim" userId="9b5fefe7baf26e90" providerId="LiveId" clId="{57F0914A-88CB-4C57-850E-89F4D0B3D743}" dt="2024-03-24T01:09:37.410" v="1548" actId="21"/>
          <ac:spMkLst>
            <pc:docMk/>
            <pc:sldMk cId="366149649" sldId="2103813686"/>
            <ac:spMk id="5" creationId="{3BE4555E-C1E1-A24A-5427-D0AD85BDE9EF}"/>
          </ac:spMkLst>
        </pc:spChg>
        <pc:picChg chg="del">
          <ac:chgData name="John Kim" userId="9b5fefe7baf26e90" providerId="LiveId" clId="{57F0914A-88CB-4C57-850E-89F4D0B3D743}" dt="2024-03-24T01:08:40.625" v="1543" actId="478"/>
          <ac:picMkLst>
            <pc:docMk/>
            <pc:sldMk cId="366149649" sldId="2103813686"/>
            <ac:picMk id="3" creationId="{7A89F931-7147-583F-B82E-72878EA6589A}"/>
          </ac:picMkLst>
        </pc:picChg>
        <pc:picChg chg="add del mod ord">
          <ac:chgData name="John Kim" userId="9b5fefe7baf26e90" providerId="LiveId" clId="{57F0914A-88CB-4C57-850E-89F4D0B3D743}" dt="2024-03-24T01:09:37.410" v="1548" actId="21"/>
          <ac:picMkLst>
            <pc:docMk/>
            <pc:sldMk cId="366149649" sldId="2103813686"/>
            <ac:picMk id="6" creationId="{EBDE17E5-9CFA-AC7F-2FED-3F741680999E}"/>
          </ac:picMkLst>
        </pc:picChg>
      </pc:sldChg>
      <pc:sldChg chg="addSp delSp modSp mod">
        <pc:chgData name="John Kim" userId="9b5fefe7baf26e90" providerId="LiveId" clId="{57F0914A-88CB-4C57-850E-89F4D0B3D743}" dt="2024-03-24T01:16:32.759" v="1580" actId="1076"/>
        <pc:sldMkLst>
          <pc:docMk/>
          <pc:sldMk cId="3789354021" sldId="2103813687"/>
        </pc:sldMkLst>
        <pc:spChg chg="mod">
          <ac:chgData name="John Kim" userId="9b5fefe7baf26e90" providerId="LiveId" clId="{57F0914A-88CB-4C57-850E-89F4D0B3D743}" dt="2024-03-24T01:09:45.759" v="1549" actId="1076"/>
          <ac:spMkLst>
            <pc:docMk/>
            <pc:sldMk cId="3789354021" sldId="2103813687"/>
            <ac:spMk id="2" creationId="{9F7DED74-2FD5-BB82-CD9C-1B03AFA82F14}"/>
          </ac:spMkLst>
        </pc:spChg>
        <pc:spChg chg="mod">
          <ac:chgData name="John Kim" userId="9b5fefe7baf26e90" providerId="LiveId" clId="{57F0914A-88CB-4C57-850E-89F4D0B3D743}" dt="2024-03-24T01:10:43.284" v="1579" actId="27636"/>
          <ac:spMkLst>
            <pc:docMk/>
            <pc:sldMk cId="3789354021" sldId="2103813687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1:07:16.323" v="1534" actId="20577"/>
          <ac:spMkLst>
            <pc:docMk/>
            <pc:sldMk cId="3789354021" sldId="2103813687"/>
            <ac:spMk id="9" creationId="{2DD88A23-2DAE-C48E-7723-D8020A08D4CA}"/>
          </ac:spMkLst>
        </pc:spChg>
        <pc:spChg chg="add mod">
          <ac:chgData name="John Kim" userId="9b5fefe7baf26e90" providerId="LiveId" clId="{57F0914A-88CB-4C57-850E-89F4D0B3D743}" dt="2024-03-24T01:16:32.759" v="1580" actId="1076"/>
          <ac:spMkLst>
            <pc:docMk/>
            <pc:sldMk cId="3789354021" sldId="2103813687"/>
            <ac:spMk id="13" creationId="{3BE4555E-C1E1-A24A-5427-D0AD85BDE9EF}"/>
          </ac:spMkLst>
        </pc:spChg>
        <pc:picChg chg="del">
          <ac:chgData name="John Kim" userId="9b5fefe7baf26e90" providerId="LiveId" clId="{57F0914A-88CB-4C57-850E-89F4D0B3D743}" dt="2024-03-24T01:09:47.638" v="1550" actId="478"/>
          <ac:picMkLst>
            <pc:docMk/>
            <pc:sldMk cId="3789354021" sldId="2103813687"/>
            <ac:picMk id="5" creationId="{1756A476-FF88-31AA-9A34-EF8400C20430}"/>
          </ac:picMkLst>
        </pc:picChg>
        <pc:picChg chg="del">
          <ac:chgData name="John Kim" userId="9b5fefe7baf26e90" providerId="LiveId" clId="{57F0914A-88CB-4C57-850E-89F4D0B3D743}" dt="2024-03-24T01:07:45.359" v="1535" actId="478"/>
          <ac:picMkLst>
            <pc:docMk/>
            <pc:sldMk cId="3789354021" sldId="2103813687"/>
            <ac:picMk id="6" creationId="{8A966BC5-9FD3-1D1D-90E9-5825B9EBDC96}"/>
          </ac:picMkLst>
        </pc:picChg>
        <pc:picChg chg="add mod">
          <ac:chgData name="John Kim" userId="9b5fefe7baf26e90" providerId="LiveId" clId="{57F0914A-88CB-4C57-850E-89F4D0B3D743}" dt="2024-03-24T01:07:53.482" v="1538" actId="1076"/>
          <ac:picMkLst>
            <pc:docMk/>
            <pc:sldMk cId="3789354021" sldId="2103813687"/>
            <ac:picMk id="7" creationId="{FB788C9B-900D-6F24-2E21-05C7FF91B9CC}"/>
          </ac:picMkLst>
        </pc:picChg>
        <pc:picChg chg="add mod">
          <ac:chgData name="John Kim" userId="9b5fefe7baf26e90" providerId="LiveId" clId="{57F0914A-88CB-4C57-850E-89F4D0B3D743}" dt="2024-03-24T01:09:55.774" v="1552" actId="1076"/>
          <ac:picMkLst>
            <pc:docMk/>
            <pc:sldMk cId="3789354021" sldId="2103813687"/>
            <ac:picMk id="12" creationId="{EBDE17E5-9CFA-AC7F-2FED-3F741680999E}"/>
          </ac:picMkLst>
        </pc:picChg>
        <pc:cxnChg chg="add mod">
          <ac:chgData name="John Kim" userId="9b5fefe7baf26e90" providerId="LiveId" clId="{57F0914A-88CB-4C57-850E-89F4D0B3D743}" dt="2024-03-24T01:08:16.096" v="1542" actId="14100"/>
          <ac:cxnSpMkLst>
            <pc:docMk/>
            <pc:sldMk cId="3789354021" sldId="2103813687"/>
            <ac:cxnSpMk id="10" creationId="{64F86C73-B9ED-9E24-8D22-4023D1EB811E}"/>
          </ac:cxnSpMkLst>
        </pc:cxnChg>
      </pc:sldChg>
      <pc:sldChg chg="addSp delSp modSp mod">
        <pc:chgData name="John Kim" userId="9b5fefe7baf26e90" providerId="LiveId" clId="{57F0914A-88CB-4C57-850E-89F4D0B3D743}" dt="2024-03-24T01:21:01.474" v="1696"/>
        <pc:sldMkLst>
          <pc:docMk/>
          <pc:sldMk cId="3686176814" sldId="2103813690"/>
        </pc:sldMkLst>
        <pc:spChg chg="add mod">
          <ac:chgData name="John Kim" userId="9b5fefe7baf26e90" providerId="LiveId" clId="{57F0914A-88CB-4C57-850E-89F4D0B3D743}" dt="2024-03-24T01:21:01.474" v="1696"/>
          <ac:spMkLst>
            <pc:docMk/>
            <pc:sldMk cId="3686176814" sldId="2103813690"/>
            <ac:spMk id="2" creationId="{EEF4E18E-C001-6771-57B4-DEA1EBC3A3F2}"/>
          </ac:spMkLst>
        </pc:spChg>
        <pc:spChg chg="del mod">
          <ac:chgData name="John Kim" userId="9b5fefe7baf26e90" providerId="LiveId" clId="{57F0914A-88CB-4C57-850E-89F4D0B3D743}" dt="2024-03-24T01:21:00.613" v="1695" actId="478"/>
          <ac:spMkLst>
            <pc:docMk/>
            <pc:sldMk cId="3686176814" sldId="2103813690"/>
            <ac:spMk id="4" creationId="{D62C1EC0-9533-62EE-D59D-779063A9A859}"/>
          </ac:spMkLst>
        </pc:spChg>
      </pc:sldChg>
      <pc:sldChg chg="addSp delSp modSp mod">
        <pc:chgData name="John Kim" userId="9b5fefe7baf26e90" providerId="LiveId" clId="{57F0914A-88CB-4C57-850E-89F4D0B3D743}" dt="2024-03-24T01:22:43.006" v="1708" actId="14100"/>
        <pc:sldMkLst>
          <pc:docMk/>
          <pc:sldMk cId="2707075598" sldId="2103813691"/>
        </pc:sldMkLst>
        <pc:spChg chg="mod">
          <ac:chgData name="John Kim" userId="9b5fefe7baf26e90" providerId="LiveId" clId="{57F0914A-88CB-4C57-850E-89F4D0B3D743}" dt="2024-03-24T01:17:02.800" v="1598" actId="20577"/>
          <ac:spMkLst>
            <pc:docMk/>
            <pc:sldMk cId="2707075598" sldId="2103813691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1:22:34.423" v="1705" actId="14100"/>
          <ac:spMkLst>
            <pc:docMk/>
            <pc:sldMk cId="2707075598" sldId="2103813691"/>
            <ac:spMk id="11" creationId="{C0C16680-ACF7-47B4-B0E8-7FEAFF443AAC}"/>
          </ac:spMkLst>
        </pc:spChg>
        <pc:spChg chg="del">
          <ac:chgData name="John Kim" userId="9b5fefe7baf26e90" providerId="LiveId" clId="{57F0914A-88CB-4C57-850E-89F4D0B3D743}" dt="2024-03-24T01:22:37.305" v="1706" actId="478"/>
          <ac:spMkLst>
            <pc:docMk/>
            <pc:sldMk cId="2707075598" sldId="2103813691"/>
            <ac:spMk id="13" creationId="{3598146F-7A99-1DF7-8077-3E7D1B1E86D2}"/>
          </ac:spMkLst>
        </pc:spChg>
        <pc:picChg chg="add del mod modCrop">
          <ac:chgData name="John Kim" userId="9b5fefe7baf26e90" providerId="LiveId" clId="{57F0914A-88CB-4C57-850E-89F4D0B3D743}" dt="2024-03-24T01:21:57.883" v="1701" actId="208"/>
          <ac:picMkLst>
            <pc:docMk/>
            <pc:sldMk cId="2707075598" sldId="2103813691"/>
            <ac:picMk id="3" creationId="{87E64C69-8174-DB58-C053-CD19DC1403C2}"/>
          </ac:picMkLst>
        </pc:picChg>
        <pc:picChg chg="add mod">
          <ac:chgData name="John Kim" userId="9b5fefe7baf26e90" providerId="LiveId" clId="{57F0914A-88CB-4C57-850E-89F4D0B3D743}" dt="2024-03-24T01:22:31.259" v="1704" actId="1076"/>
          <ac:picMkLst>
            <pc:docMk/>
            <pc:sldMk cId="2707075598" sldId="2103813691"/>
            <ac:picMk id="5" creationId="{FD541261-2ED9-3C2C-7270-F6D3FD283F9A}"/>
          </ac:picMkLst>
        </pc:picChg>
        <pc:picChg chg="del">
          <ac:chgData name="John Kim" userId="9b5fefe7baf26e90" providerId="LiveId" clId="{57F0914A-88CB-4C57-850E-89F4D0B3D743}" dt="2024-03-24T01:22:24.539" v="1703" actId="478"/>
          <ac:picMkLst>
            <pc:docMk/>
            <pc:sldMk cId="2707075598" sldId="2103813691"/>
            <ac:picMk id="7" creationId="{AB79B520-934A-F495-CE70-90BAC2286E13}"/>
          </ac:picMkLst>
        </pc:picChg>
        <pc:cxnChg chg="mod">
          <ac:chgData name="John Kim" userId="9b5fefe7baf26e90" providerId="LiveId" clId="{57F0914A-88CB-4C57-850E-89F4D0B3D743}" dt="2024-03-24T01:22:43.006" v="1708" actId="14100"/>
          <ac:cxnSpMkLst>
            <pc:docMk/>
            <pc:sldMk cId="2707075598" sldId="2103813691"/>
            <ac:cxnSpMk id="6" creationId="{41E27287-F399-44B2-BFDC-EFC32B63893C}"/>
          </ac:cxnSpMkLst>
        </pc:cxnChg>
      </pc:sldChg>
      <pc:sldChg chg="modSp mod">
        <pc:chgData name="John Kim" userId="9b5fefe7baf26e90" providerId="LiveId" clId="{57F0914A-88CB-4C57-850E-89F4D0B3D743}" dt="2024-03-24T00:01:11.870" v="130" actId="20577"/>
        <pc:sldMkLst>
          <pc:docMk/>
          <pc:sldMk cId="872577897" sldId="2103813693"/>
        </pc:sldMkLst>
        <pc:spChg chg="mod">
          <ac:chgData name="John Kim" userId="9b5fefe7baf26e90" providerId="LiveId" clId="{57F0914A-88CB-4C57-850E-89F4D0B3D743}" dt="2024-03-24T00:01:11.870" v="130" actId="20577"/>
          <ac:spMkLst>
            <pc:docMk/>
            <pc:sldMk cId="872577897" sldId="2103813693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4:30.896" v="427" actId="1076"/>
        <pc:sldMkLst>
          <pc:docMk/>
          <pc:sldMk cId="2559002216" sldId="2103813695"/>
        </pc:sldMkLst>
        <pc:spChg chg="mod">
          <ac:chgData name="John Kim" userId="9b5fefe7baf26e90" providerId="LiveId" clId="{57F0914A-88CB-4C57-850E-89F4D0B3D743}" dt="2024-03-24T00:04:13.936" v="426"/>
          <ac:spMkLst>
            <pc:docMk/>
            <pc:sldMk cId="2559002216" sldId="2103813695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0:03:35.878" v="343" actId="14100"/>
          <ac:spMkLst>
            <pc:docMk/>
            <pc:sldMk cId="2559002216" sldId="2103813695"/>
            <ac:spMk id="7" creationId="{E09186E6-FB07-4391-87F8-00CEDBB7E861}"/>
          </ac:spMkLst>
        </pc:spChg>
        <pc:spChg chg="mod">
          <ac:chgData name="John Kim" userId="9b5fefe7baf26e90" providerId="LiveId" clId="{57F0914A-88CB-4C57-850E-89F4D0B3D743}" dt="2024-03-24T00:04:30.896" v="427" actId="1076"/>
          <ac:spMkLst>
            <pc:docMk/>
            <pc:sldMk cId="2559002216" sldId="2103813695"/>
            <ac:spMk id="17" creationId="{37F681CB-29E6-7169-EC3E-23F59B56C26F}"/>
          </ac:spMkLst>
        </pc:spChg>
        <pc:cxnChg chg="mod">
          <ac:chgData name="John Kim" userId="9b5fefe7baf26e90" providerId="LiveId" clId="{57F0914A-88CB-4C57-850E-89F4D0B3D743}" dt="2024-03-24T00:04:30.896" v="427" actId="1076"/>
          <ac:cxnSpMkLst>
            <pc:docMk/>
            <pc:sldMk cId="2559002216" sldId="2103813695"/>
            <ac:cxnSpMk id="8" creationId="{768FD8DA-E208-4B5E-3315-6041E0DCB9F9}"/>
          </ac:cxnSpMkLst>
        </pc:cxnChg>
      </pc:sldChg>
      <pc:sldChg chg="modSp mod">
        <pc:chgData name="John Kim" userId="9b5fefe7baf26e90" providerId="LiveId" clId="{57F0914A-88CB-4C57-850E-89F4D0B3D743}" dt="2024-03-24T00:02:13.572" v="256" actId="20577"/>
        <pc:sldMkLst>
          <pc:docMk/>
          <pc:sldMk cId="2405170141" sldId="2103813696"/>
        </pc:sldMkLst>
        <pc:spChg chg="mod">
          <ac:chgData name="John Kim" userId="9b5fefe7baf26e90" providerId="LiveId" clId="{57F0914A-88CB-4C57-850E-89F4D0B3D743}" dt="2024-03-24T00:02:13.572" v="256" actId="20577"/>
          <ac:spMkLst>
            <pc:docMk/>
            <pc:sldMk cId="2405170141" sldId="2103813696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2:55.381" v="309"/>
        <pc:sldMkLst>
          <pc:docMk/>
          <pc:sldMk cId="3146464341" sldId="2103813697"/>
        </pc:sldMkLst>
        <pc:spChg chg="mod">
          <ac:chgData name="John Kim" userId="9b5fefe7baf26e90" providerId="LiveId" clId="{57F0914A-88CB-4C57-850E-89F4D0B3D743}" dt="2024-03-24T00:02:55.381" v="309"/>
          <ac:spMkLst>
            <pc:docMk/>
            <pc:sldMk cId="3146464341" sldId="2103813697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5:42.671" v="459" actId="20577"/>
        <pc:sldMkLst>
          <pc:docMk/>
          <pc:sldMk cId="1331819402" sldId="2103813698"/>
        </pc:sldMkLst>
        <pc:spChg chg="mod">
          <ac:chgData name="John Kim" userId="9b5fefe7baf26e90" providerId="LiveId" clId="{57F0914A-88CB-4C57-850E-89F4D0B3D743}" dt="2024-03-24T00:05:42.671" v="459" actId="20577"/>
          <ac:spMkLst>
            <pc:docMk/>
            <pc:sldMk cId="1331819402" sldId="2103813698"/>
            <ac:spMk id="4" creationId="{D62C1EC0-9533-62EE-D59D-779063A9A859}"/>
          </ac:spMkLst>
        </pc:spChg>
      </pc:sldChg>
      <pc:sldChg chg="addSp delSp modSp mod">
        <pc:chgData name="John Kim" userId="9b5fefe7baf26e90" providerId="LiveId" clId="{57F0914A-88CB-4C57-850E-89F4D0B3D743}" dt="2024-03-24T00:25:27.501" v="946"/>
        <pc:sldMkLst>
          <pc:docMk/>
          <pc:sldMk cId="3579467875" sldId="2103813699"/>
        </pc:sldMkLst>
        <pc:spChg chg="mod">
          <ac:chgData name="John Kim" userId="9b5fefe7baf26e90" providerId="LiveId" clId="{57F0914A-88CB-4C57-850E-89F4D0B3D743}" dt="2024-03-24T00:05:59.396" v="460"/>
          <ac:spMkLst>
            <pc:docMk/>
            <pc:sldMk cId="3579467875" sldId="2103813699"/>
            <ac:spMk id="4" creationId="{D62C1EC0-9533-62EE-D59D-779063A9A859}"/>
          </ac:spMkLst>
        </pc:spChg>
        <pc:spChg chg="add mod">
          <ac:chgData name="John Kim" userId="9b5fefe7baf26e90" providerId="LiveId" clId="{57F0914A-88CB-4C57-850E-89F4D0B3D743}" dt="2024-03-24T00:12:39.651" v="551" actId="14100"/>
          <ac:spMkLst>
            <pc:docMk/>
            <pc:sldMk cId="3579467875" sldId="2103813699"/>
            <ac:spMk id="11" creationId="{FF9B6D46-F501-701E-4E1D-F9EC9F31E401}"/>
          </ac:spMkLst>
        </pc:spChg>
        <pc:spChg chg="add del mod">
          <ac:chgData name="John Kim" userId="9b5fefe7baf26e90" providerId="LiveId" clId="{57F0914A-88CB-4C57-850E-89F4D0B3D743}" dt="2024-03-24T00:25:27.135" v="945" actId="478"/>
          <ac:spMkLst>
            <pc:docMk/>
            <pc:sldMk cId="3579467875" sldId="2103813699"/>
            <ac:spMk id="12" creationId="{81B21C77-3D75-2064-C0A4-2739D2D77AC4}"/>
          </ac:spMkLst>
        </pc:spChg>
        <pc:spChg chg="add del mod">
          <ac:chgData name="John Kim" userId="9b5fefe7baf26e90" providerId="LiveId" clId="{57F0914A-88CB-4C57-850E-89F4D0B3D743}" dt="2024-03-24T00:25:27.135" v="945" actId="478"/>
          <ac:spMkLst>
            <pc:docMk/>
            <pc:sldMk cId="3579467875" sldId="2103813699"/>
            <ac:spMk id="13" creationId="{480742BB-2153-988E-BE5E-BE1EB0A62CCB}"/>
          </ac:spMkLst>
        </pc:spChg>
        <pc:spChg chg="add mod">
          <ac:chgData name="John Kim" userId="9b5fefe7baf26e90" providerId="LiveId" clId="{57F0914A-88CB-4C57-850E-89F4D0B3D743}" dt="2024-03-24T00:25:27.501" v="946"/>
          <ac:spMkLst>
            <pc:docMk/>
            <pc:sldMk cId="3579467875" sldId="2103813699"/>
            <ac:spMk id="14" creationId="{6BD09075-DF98-AB4C-EC1A-58341F34D212}"/>
          </ac:spMkLst>
        </pc:spChg>
        <pc:spChg chg="add mod">
          <ac:chgData name="John Kim" userId="9b5fefe7baf26e90" providerId="LiveId" clId="{57F0914A-88CB-4C57-850E-89F4D0B3D743}" dt="2024-03-24T00:25:27.501" v="946"/>
          <ac:spMkLst>
            <pc:docMk/>
            <pc:sldMk cId="3579467875" sldId="2103813699"/>
            <ac:spMk id="15" creationId="{A37E7647-FC24-5ED3-5E4E-29558173338D}"/>
          </ac:spMkLst>
        </pc:spChg>
        <pc:picChg chg="add mod">
          <ac:chgData name="John Kim" userId="9b5fefe7baf26e90" providerId="LiveId" clId="{57F0914A-88CB-4C57-850E-89F4D0B3D743}" dt="2024-03-24T00:10:48.800" v="498"/>
          <ac:picMkLst>
            <pc:docMk/>
            <pc:sldMk cId="3579467875" sldId="2103813699"/>
            <ac:picMk id="2" creationId="{C6E55EB3-0FD1-820A-BB25-3979C66B60B3}"/>
          </ac:picMkLst>
        </pc:picChg>
        <pc:cxnChg chg="add mod">
          <ac:chgData name="John Kim" userId="9b5fefe7baf26e90" providerId="LiveId" clId="{57F0914A-88CB-4C57-850E-89F4D0B3D743}" dt="2024-03-24T00:11:24.924" v="501" actId="1582"/>
          <ac:cxnSpMkLst>
            <pc:docMk/>
            <pc:sldMk cId="3579467875" sldId="2103813699"/>
            <ac:cxnSpMk id="8" creationId="{D29A4CC1-FE1F-F466-FC04-DB42AEAFB301}"/>
          </ac:cxnSpMkLst>
        </pc:cxnChg>
        <pc:cxnChg chg="add mod">
          <ac:chgData name="John Kim" userId="9b5fefe7baf26e90" providerId="LiveId" clId="{57F0914A-88CB-4C57-850E-89F4D0B3D743}" dt="2024-03-24T00:11:31.811" v="527" actId="1038"/>
          <ac:cxnSpMkLst>
            <pc:docMk/>
            <pc:sldMk cId="3579467875" sldId="2103813699"/>
            <ac:cxnSpMk id="9" creationId="{E5948AB8-D6A3-A279-DF69-96132F5AE79B}"/>
          </ac:cxnSpMkLst>
        </pc:cxnChg>
      </pc:sldChg>
      <pc:sldChg chg="modSp mod">
        <pc:chgData name="John Kim" userId="9b5fefe7baf26e90" providerId="LiveId" clId="{57F0914A-88CB-4C57-850E-89F4D0B3D743}" dt="2024-03-24T00:27:47.716" v="1083" actId="20577"/>
        <pc:sldMkLst>
          <pc:docMk/>
          <pc:sldMk cId="2480955652" sldId="2103813701"/>
        </pc:sldMkLst>
        <pc:spChg chg="mod">
          <ac:chgData name="John Kim" userId="9b5fefe7baf26e90" providerId="LiveId" clId="{57F0914A-88CB-4C57-850E-89F4D0B3D743}" dt="2024-03-24T00:27:47.716" v="1083" actId="20577"/>
          <ac:spMkLst>
            <pc:docMk/>
            <pc:sldMk cId="2480955652" sldId="2103813701"/>
            <ac:spMk id="4" creationId="{D62C1EC0-9533-62EE-D59D-779063A9A859}"/>
          </ac:spMkLst>
        </pc:spChg>
      </pc:sldChg>
      <pc:sldChg chg="addSp modSp mod">
        <pc:chgData name="John Kim" userId="9b5fefe7baf26e90" providerId="LiveId" clId="{57F0914A-88CB-4C57-850E-89F4D0B3D743}" dt="2024-03-24T00:33:28.832" v="1369" actId="1035"/>
        <pc:sldMkLst>
          <pc:docMk/>
          <pc:sldMk cId="1731945116" sldId="2103813702"/>
        </pc:sldMkLst>
        <pc:spChg chg="mod">
          <ac:chgData name="John Kim" userId="9b5fefe7baf26e90" providerId="LiveId" clId="{57F0914A-88CB-4C57-850E-89F4D0B3D743}" dt="2024-03-24T00:28:16.755" v="1138" actId="20577"/>
          <ac:spMkLst>
            <pc:docMk/>
            <pc:sldMk cId="1731945116" sldId="2103813702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0:30:08.194" v="1265" actId="1038"/>
          <ac:spMkLst>
            <pc:docMk/>
            <pc:sldMk cId="1731945116" sldId="2103813702"/>
            <ac:spMk id="7" creationId="{C47431F7-1CAB-8187-482C-C25368C9139B}"/>
          </ac:spMkLst>
        </pc:spChg>
        <pc:spChg chg="add mod">
          <ac:chgData name="John Kim" userId="9b5fefe7baf26e90" providerId="LiveId" clId="{57F0914A-88CB-4C57-850E-89F4D0B3D743}" dt="2024-03-24T00:30:45.770" v="1270" actId="14100"/>
          <ac:spMkLst>
            <pc:docMk/>
            <pc:sldMk cId="1731945116" sldId="2103813702"/>
            <ac:spMk id="9" creationId="{6067559D-49B2-025E-02A4-9928A9681745}"/>
          </ac:spMkLst>
        </pc:spChg>
        <pc:spChg chg="add mod">
          <ac:chgData name="John Kim" userId="9b5fefe7baf26e90" providerId="LiveId" clId="{57F0914A-88CB-4C57-850E-89F4D0B3D743}" dt="2024-03-24T00:30:54.219" v="1276" actId="1037"/>
          <ac:spMkLst>
            <pc:docMk/>
            <pc:sldMk cId="1731945116" sldId="2103813702"/>
            <ac:spMk id="10" creationId="{FE7E36C7-A45F-DA4D-E519-6FE4E0D58FB9}"/>
          </ac:spMkLst>
        </pc:spChg>
        <pc:spChg chg="add mod">
          <ac:chgData name="John Kim" userId="9b5fefe7baf26e90" providerId="LiveId" clId="{57F0914A-88CB-4C57-850E-89F4D0B3D743}" dt="2024-03-24T00:31:52.578" v="1355" actId="1076"/>
          <ac:spMkLst>
            <pc:docMk/>
            <pc:sldMk cId="1731945116" sldId="2103813702"/>
            <ac:spMk id="11" creationId="{D53B7A08-E5CF-0E40-E76A-8D8A66652746}"/>
          </ac:spMkLst>
        </pc:spChg>
        <pc:spChg chg="add mod">
          <ac:chgData name="John Kim" userId="9b5fefe7baf26e90" providerId="LiveId" clId="{57F0914A-88CB-4C57-850E-89F4D0B3D743}" dt="2024-03-24T00:32:46.743" v="1361" actId="14100"/>
          <ac:spMkLst>
            <pc:docMk/>
            <pc:sldMk cId="1731945116" sldId="2103813702"/>
            <ac:spMk id="13" creationId="{9E145FA8-D698-99D3-FDA6-23AA0B5D9DC4}"/>
          </ac:spMkLst>
        </pc:spChg>
        <pc:spChg chg="add mod">
          <ac:chgData name="John Kim" userId="9b5fefe7baf26e90" providerId="LiveId" clId="{57F0914A-88CB-4C57-850E-89F4D0B3D743}" dt="2024-03-24T00:33:28.832" v="1369" actId="1035"/>
          <ac:spMkLst>
            <pc:docMk/>
            <pc:sldMk cId="1731945116" sldId="2103813702"/>
            <ac:spMk id="15" creationId="{DF09468F-CF80-36B5-3E68-C3189DCBCD9B}"/>
          </ac:spMkLst>
        </pc:spChg>
        <pc:picChg chg="mod">
          <ac:chgData name="John Kim" userId="9b5fefe7baf26e90" providerId="LiveId" clId="{57F0914A-88CB-4C57-850E-89F4D0B3D743}" dt="2024-03-24T00:30:08.194" v="1265" actId="1038"/>
          <ac:picMkLst>
            <pc:docMk/>
            <pc:sldMk cId="1731945116" sldId="2103813702"/>
            <ac:picMk id="3" creationId="{6B8BD463-A9F0-E381-C299-89A34C9A60F6}"/>
          </ac:picMkLst>
        </pc:picChg>
        <pc:picChg chg="add mod">
          <ac:chgData name="John Kim" userId="9b5fefe7baf26e90" providerId="LiveId" clId="{57F0914A-88CB-4C57-850E-89F4D0B3D743}" dt="2024-03-24T00:29:50.273" v="1203" actId="1076"/>
          <ac:picMkLst>
            <pc:docMk/>
            <pc:sldMk cId="1731945116" sldId="2103813702"/>
            <ac:picMk id="8" creationId="{B40656B6-699F-38BF-3934-0744AADB0197}"/>
          </ac:picMkLst>
        </pc:picChg>
        <pc:picChg chg="mod">
          <ac:chgData name="John Kim" userId="9b5fefe7baf26e90" providerId="LiveId" clId="{57F0914A-88CB-4C57-850E-89F4D0B3D743}" dt="2024-03-24T00:30:08.194" v="1265" actId="1038"/>
          <ac:picMkLst>
            <pc:docMk/>
            <pc:sldMk cId="1731945116" sldId="2103813702"/>
            <ac:picMk id="12" creationId="{40FB0F7A-2827-0B3C-3B4A-F95F9FACC991}"/>
          </ac:picMkLst>
        </pc:picChg>
        <pc:cxnChg chg="add mod">
          <ac:chgData name="John Kim" userId="9b5fefe7baf26e90" providerId="LiveId" clId="{57F0914A-88CB-4C57-850E-89F4D0B3D743}" dt="2024-03-24T00:32:59.933" v="1362" actId="14100"/>
          <ac:cxnSpMkLst>
            <pc:docMk/>
            <pc:sldMk cId="1731945116" sldId="2103813702"/>
            <ac:cxnSpMk id="5" creationId="{E45DA152-D44C-1438-5C47-A0C9B594FF1D}"/>
          </ac:cxnSpMkLst>
        </pc:cxnChg>
      </pc:sldChg>
      <pc:sldChg chg="modSp mod">
        <pc:chgData name="John Kim" userId="9b5fefe7baf26e90" providerId="LiveId" clId="{57F0914A-88CB-4C57-850E-89F4D0B3D743}" dt="2024-03-24T05:20:01.052" v="2144"/>
        <pc:sldMkLst>
          <pc:docMk/>
          <pc:sldMk cId="2138910333" sldId="2103813703"/>
        </pc:sldMkLst>
        <pc:spChg chg="mod">
          <ac:chgData name="John Kim" userId="9b5fefe7baf26e90" providerId="LiveId" clId="{57F0914A-88CB-4C57-850E-89F4D0B3D743}" dt="2024-03-24T00:34:59.733" v="1390" actId="1076"/>
          <ac:spMkLst>
            <pc:docMk/>
            <pc:sldMk cId="2138910333" sldId="2103813703"/>
            <ac:spMk id="3" creationId="{F34402B7-F972-53E5-1D91-46385E07B4C0}"/>
          </ac:spMkLst>
        </pc:spChg>
        <pc:spChg chg="mod">
          <ac:chgData name="John Kim" userId="9b5fefe7baf26e90" providerId="LiveId" clId="{57F0914A-88CB-4C57-850E-89F4D0B3D743}" dt="2024-03-24T05:20:01.052" v="2144"/>
          <ac:spMkLst>
            <pc:docMk/>
            <pc:sldMk cId="2138910333" sldId="2103813703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0:34:56.141" v="1389" actId="1076"/>
          <ac:spMkLst>
            <pc:docMk/>
            <pc:sldMk cId="2138910333" sldId="2103813703"/>
            <ac:spMk id="5" creationId="{48E40765-3F02-E2AE-B298-F60D5D2DD9C3}"/>
          </ac:spMkLst>
        </pc:spChg>
        <pc:spChg chg="mod">
          <ac:chgData name="John Kim" userId="9b5fefe7baf26e90" providerId="LiveId" clId="{57F0914A-88CB-4C57-850E-89F4D0B3D743}" dt="2024-03-24T00:34:53.444" v="1388" actId="1076"/>
          <ac:spMkLst>
            <pc:docMk/>
            <pc:sldMk cId="2138910333" sldId="2103813703"/>
            <ac:spMk id="6" creationId="{D3B17CFA-3D1D-CFDB-98CA-5BC60E09C453}"/>
          </ac:spMkLst>
        </pc:spChg>
        <pc:picChg chg="mod">
          <ac:chgData name="John Kim" userId="9b5fefe7baf26e90" providerId="LiveId" clId="{57F0914A-88CB-4C57-850E-89F4D0B3D743}" dt="2024-03-24T00:35:05.211" v="1391" actId="208"/>
          <ac:picMkLst>
            <pc:docMk/>
            <pc:sldMk cId="2138910333" sldId="2103813703"/>
            <ac:picMk id="2" creationId="{D89AFEEC-D9FA-B10C-D086-3C2147E3DF69}"/>
          </ac:picMkLst>
        </pc:picChg>
        <pc:picChg chg="mod">
          <ac:chgData name="John Kim" userId="9b5fefe7baf26e90" providerId="LiveId" clId="{57F0914A-88CB-4C57-850E-89F4D0B3D743}" dt="2024-03-24T00:35:07.141" v="1392" actId="208"/>
          <ac:picMkLst>
            <pc:docMk/>
            <pc:sldMk cId="2138910333" sldId="2103813703"/>
            <ac:picMk id="8" creationId="{B27848F0-87E5-829C-A29B-7305039DE913}"/>
          </ac:picMkLst>
        </pc:picChg>
        <pc:picChg chg="mod">
          <ac:chgData name="John Kim" userId="9b5fefe7baf26e90" providerId="LiveId" clId="{57F0914A-88CB-4C57-850E-89F4D0B3D743}" dt="2024-03-24T00:35:09.521" v="1393" actId="208"/>
          <ac:picMkLst>
            <pc:docMk/>
            <pc:sldMk cId="2138910333" sldId="2103813703"/>
            <ac:picMk id="11" creationId="{34CD1425-96B9-BFD4-33E7-3633E9D0872E}"/>
          </ac:picMkLst>
        </pc:picChg>
      </pc:sldChg>
      <pc:sldChg chg="modSp mod">
        <pc:chgData name="John Kim" userId="9b5fefe7baf26e90" providerId="LiveId" clId="{57F0914A-88CB-4C57-850E-89F4D0B3D743}" dt="2024-03-24T01:34:10.868" v="2043" actId="732"/>
        <pc:sldMkLst>
          <pc:docMk/>
          <pc:sldMk cId="972403112" sldId="2103813704"/>
        </pc:sldMkLst>
        <pc:spChg chg="mod">
          <ac:chgData name="John Kim" userId="9b5fefe7baf26e90" providerId="LiveId" clId="{57F0914A-88CB-4C57-850E-89F4D0B3D743}" dt="2024-03-24T01:33:51.143" v="2042" actId="6549"/>
          <ac:spMkLst>
            <pc:docMk/>
            <pc:sldMk cId="972403112" sldId="2103813704"/>
            <ac:spMk id="4" creationId="{D62C1EC0-9533-62EE-D59D-779063A9A859}"/>
          </ac:spMkLst>
        </pc:spChg>
        <pc:picChg chg="mod modCrop">
          <ac:chgData name="John Kim" userId="9b5fefe7baf26e90" providerId="LiveId" clId="{57F0914A-88CB-4C57-850E-89F4D0B3D743}" dt="2024-03-24T01:34:10.868" v="2043" actId="732"/>
          <ac:picMkLst>
            <pc:docMk/>
            <pc:sldMk cId="972403112" sldId="2103813704"/>
            <ac:picMk id="7" creationId="{6D067703-B024-0207-8C03-167E4D32AF1D}"/>
          </ac:picMkLst>
        </pc:picChg>
      </pc:sldChg>
      <pc:sldChg chg="modSp mod">
        <pc:chgData name="John Kim" userId="9b5fefe7baf26e90" providerId="LiveId" clId="{57F0914A-88CB-4C57-850E-89F4D0B3D743}" dt="2024-03-24T01:48:47.564" v="2076" actId="20577"/>
        <pc:sldMkLst>
          <pc:docMk/>
          <pc:sldMk cId="803207936" sldId="2103813709"/>
        </pc:sldMkLst>
        <pc:spChg chg="mod">
          <ac:chgData name="John Kim" userId="9b5fefe7baf26e90" providerId="LiveId" clId="{57F0914A-88CB-4C57-850E-89F4D0B3D743}" dt="2024-03-24T01:48:47.564" v="2076" actId="20577"/>
          <ac:spMkLst>
            <pc:docMk/>
            <pc:sldMk cId="803207936" sldId="2103813709"/>
            <ac:spMk id="4" creationId="{D62C1EC0-9533-62EE-D59D-779063A9A859}"/>
          </ac:spMkLst>
        </pc:spChg>
      </pc:sldChg>
      <pc:sldChg chg="addSp delSp modSp mod">
        <pc:chgData name="John Kim" userId="9b5fefe7baf26e90" providerId="LiveId" clId="{57F0914A-88CB-4C57-850E-89F4D0B3D743}" dt="2024-03-24T01:33:25.682" v="2021" actId="1038"/>
        <pc:sldMkLst>
          <pc:docMk/>
          <pc:sldMk cId="3797906799" sldId="2103813712"/>
        </pc:sldMkLst>
        <pc:spChg chg="mod">
          <ac:chgData name="John Kim" userId="9b5fefe7baf26e90" providerId="LiveId" clId="{57F0914A-88CB-4C57-850E-89F4D0B3D743}" dt="2024-03-24T01:23:49.081" v="1756" actId="6549"/>
          <ac:spMkLst>
            <pc:docMk/>
            <pc:sldMk cId="3797906799" sldId="2103813712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1:33:25.682" v="2021" actId="1038"/>
          <ac:spMkLst>
            <pc:docMk/>
            <pc:sldMk cId="3797906799" sldId="2103813712"/>
            <ac:spMk id="9" creationId="{8034F1C8-42C2-1F3D-A2FC-2C6494FE8539}"/>
          </ac:spMkLst>
        </pc:spChg>
        <pc:spChg chg="mod">
          <ac:chgData name="John Kim" userId="9b5fefe7baf26e90" providerId="LiveId" clId="{57F0914A-88CB-4C57-850E-89F4D0B3D743}" dt="2024-03-24T01:31:33.926" v="1847" actId="1076"/>
          <ac:spMkLst>
            <pc:docMk/>
            <pc:sldMk cId="3797906799" sldId="2103813712"/>
            <ac:spMk id="17" creationId="{37F681CB-29E6-7169-EC3E-23F59B56C26F}"/>
          </ac:spMkLst>
        </pc:spChg>
        <pc:picChg chg="del">
          <ac:chgData name="John Kim" userId="9b5fefe7baf26e90" providerId="LiveId" clId="{57F0914A-88CB-4C57-850E-89F4D0B3D743}" dt="2024-03-24T01:29:42.615" v="1757" actId="478"/>
          <ac:picMkLst>
            <pc:docMk/>
            <pc:sldMk cId="3797906799" sldId="2103813712"/>
            <ac:picMk id="3" creationId="{5CF0AEB4-DDDC-AEB6-EB91-CCA6073A3452}"/>
          </ac:picMkLst>
        </pc:picChg>
        <pc:picChg chg="add mod ord">
          <ac:chgData name="John Kim" userId="9b5fefe7baf26e90" providerId="LiveId" clId="{57F0914A-88CB-4C57-850E-89F4D0B3D743}" dt="2024-03-24T01:30:39.808" v="1769" actId="1076"/>
          <ac:picMkLst>
            <pc:docMk/>
            <pc:sldMk cId="3797906799" sldId="2103813712"/>
            <ac:picMk id="5" creationId="{CFCE62BB-A352-A49D-F9CC-97FF9AAF4598}"/>
          </ac:picMkLst>
        </pc:picChg>
        <pc:picChg chg="add mod ord">
          <ac:chgData name="John Kim" userId="9b5fefe7baf26e90" providerId="LiveId" clId="{57F0914A-88CB-4C57-850E-89F4D0B3D743}" dt="2024-03-24T01:31:51.436" v="1849" actId="14100"/>
          <ac:picMkLst>
            <pc:docMk/>
            <pc:sldMk cId="3797906799" sldId="2103813712"/>
            <ac:picMk id="11" creationId="{58E8917E-DAF5-0DA2-F19E-C1FE939D18D5}"/>
          </ac:picMkLst>
        </pc:picChg>
        <pc:cxnChg chg="mod">
          <ac:chgData name="John Kim" userId="9b5fefe7baf26e90" providerId="LiveId" clId="{57F0914A-88CB-4C57-850E-89F4D0B3D743}" dt="2024-03-24T01:31:58.853" v="1878" actId="1037"/>
          <ac:cxnSpMkLst>
            <pc:docMk/>
            <pc:sldMk cId="3797906799" sldId="2103813712"/>
            <ac:cxnSpMk id="6" creationId="{AB012FB3-4207-4826-BB84-E40A0151F96E}"/>
          </ac:cxnSpMkLst>
        </pc:cxnChg>
        <pc:cxnChg chg="mod">
          <ac:chgData name="John Kim" userId="9b5fefe7baf26e90" providerId="LiveId" clId="{57F0914A-88CB-4C57-850E-89F4D0B3D743}" dt="2024-03-24T01:31:37.345" v="1848" actId="14100"/>
          <ac:cxnSpMkLst>
            <pc:docMk/>
            <pc:sldMk cId="3797906799" sldId="2103813712"/>
            <ac:cxnSpMk id="8" creationId="{768FD8DA-E208-4B5E-3315-6041E0DCB9F9}"/>
          </ac:cxnSpMkLst>
        </pc:cxnChg>
        <pc:cxnChg chg="mod">
          <ac:chgData name="John Kim" userId="9b5fefe7baf26e90" providerId="LiveId" clId="{57F0914A-88CB-4C57-850E-89F4D0B3D743}" dt="2024-03-24T01:33:25.682" v="2021" actId="1038"/>
          <ac:cxnSpMkLst>
            <pc:docMk/>
            <pc:sldMk cId="3797906799" sldId="2103813712"/>
            <ac:cxnSpMk id="10" creationId="{8AF6E28F-3FB2-9853-E1CB-C4D183BF2E96}"/>
          </ac:cxnSpMkLst>
        </pc:cxnChg>
      </pc:sldChg>
      <pc:sldChg chg="modSp mod">
        <pc:chgData name="John Kim" userId="9b5fefe7baf26e90" providerId="LiveId" clId="{57F0914A-88CB-4C57-850E-89F4D0B3D743}" dt="2024-03-24T01:17:19.167" v="1618" actId="20577"/>
        <pc:sldMkLst>
          <pc:docMk/>
          <pc:sldMk cId="3651634171" sldId="2103813713"/>
        </pc:sldMkLst>
        <pc:spChg chg="mod">
          <ac:chgData name="John Kim" userId="9b5fefe7baf26e90" providerId="LiveId" clId="{57F0914A-88CB-4C57-850E-89F4D0B3D743}" dt="2024-03-24T01:17:19.167" v="1618" actId="20577"/>
          <ac:spMkLst>
            <pc:docMk/>
            <pc:sldMk cId="3651634171" sldId="2103813713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1:17:43.029" v="1673"/>
        <pc:sldMkLst>
          <pc:docMk/>
          <pc:sldMk cId="1845909238" sldId="2103813714"/>
        </pc:sldMkLst>
        <pc:spChg chg="mod">
          <ac:chgData name="John Kim" userId="9b5fefe7baf26e90" providerId="LiveId" clId="{57F0914A-88CB-4C57-850E-89F4D0B3D743}" dt="2024-03-24T01:17:43.029" v="1673"/>
          <ac:spMkLst>
            <pc:docMk/>
            <pc:sldMk cId="1845909238" sldId="2103813714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1:48:54.089" v="2077"/>
        <pc:sldMkLst>
          <pc:docMk/>
          <pc:sldMk cId="533372053" sldId="2103813715"/>
        </pc:sldMkLst>
        <pc:spChg chg="mod">
          <ac:chgData name="John Kim" userId="9b5fefe7baf26e90" providerId="LiveId" clId="{57F0914A-88CB-4C57-850E-89F4D0B3D743}" dt="2024-03-24T01:48:54.089" v="2077"/>
          <ac:spMkLst>
            <pc:docMk/>
            <pc:sldMk cId="533372053" sldId="2103813715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0:36.383" v="86" actId="14100"/>
        <pc:sldMkLst>
          <pc:docMk/>
          <pc:sldMk cId="475958821" sldId="2103813716"/>
        </pc:sldMkLst>
        <pc:spChg chg="mod">
          <ac:chgData name="John Kim" userId="9b5fefe7baf26e90" providerId="LiveId" clId="{57F0914A-88CB-4C57-850E-89F4D0B3D743}" dt="2024-03-24T00:00:36.383" v="86" actId="14100"/>
          <ac:spMkLst>
            <pc:docMk/>
            <pc:sldMk cId="475958821" sldId="2103813716"/>
            <ac:spMk id="9" creationId="{2DD88A23-2DAE-C48E-7723-D8020A08D4CA}"/>
          </ac:spMkLst>
        </pc:spChg>
      </pc:sldChg>
      <pc:sldChg chg="modSp mod">
        <pc:chgData name="John Kim" userId="9b5fefe7baf26e90" providerId="LiveId" clId="{57F0914A-88CB-4C57-850E-89F4D0B3D743}" dt="2024-03-24T01:06:31.118" v="1532" actId="208"/>
        <pc:sldMkLst>
          <pc:docMk/>
          <pc:sldMk cId="2019854750" sldId="2103813717"/>
        </pc:sldMkLst>
        <pc:picChg chg="mod">
          <ac:chgData name="John Kim" userId="9b5fefe7baf26e90" providerId="LiveId" clId="{57F0914A-88CB-4C57-850E-89F4D0B3D743}" dt="2024-03-24T01:06:31.118" v="1532" actId="208"/>
          <ac:picMkLst>
            <pc:docMk/>
            <pc:sldMk cId="2019854750" sldId="2103813717"/>
            <ac:picMk id="6" creationId="{15F1EB65-FCEB-236C-3C36-BCB565CBC3BC}"/>
          </ac:picMkLst>
        </pc:picChg>
      </pc:sldChg>
      <pc:sldChg chg="add del">
        <pc:chgData name="John Kim" userId="9b5fefe7baf26e90" providerId="LiveId" clId="{57F0914A-88CB-4C57-850E-89F4D0B3D743}" dt="2024-03-24T00:28:00.425" v="1084" actId="47"/>
        <pc:sldMkLst>
          <pc:docMk/>
          <pc:sldMk cId="2936965087" sldId="2134097173"/>
        </pc:sldMkLst>
      </pc:sldChg>
      <pc:sldChg chg="addSp delSp modSp add mod">
        <pc:chgData name="John Kim" userId="9b5fefe7baf26e90" providerId="LiveId" clId="{57F0914A-88CB-4C57-850E-89F4D0B3D743}" dt="2024-03-24T00:26:52.738" v="983" actId="20577"/>
        <pc:sldMkLst>
          <pc:docMk/>
          <pc:sldMk cId="1382569569" sldId="2134097174"/>
        </pc:sldMkLst>
        <pc:spChg chg="mod">
          <ac:chgData name="John Kim" userId="9b5fefe7baf26e90" providerId="LiveId" clId="{57F0914A-88CB-4C57-850E-89F4D0B3D743}" dt="2024-03-24T00:07:44.470" v="471" actId="14100"/>
          <ac:spMkLst>
            <pc:docMk/>
            <pc:sldMk cId="1382569569" sldId="2134097174"/>
            <ac:spMk id="6" creationId="{EE80EA9F-C6DF-4292-B158-0C5244B41008}"/>
          </ac:spMkLst>
        </pc:spChg>
        <pc:spChg chg="mod">
          <ac:chgData name="John Kim" userId="9b5fefe7baf26e90" providerId="LiveId" clId="{57F0914A-88CB-4C57-850E-89F4D0B3D743}" dt="2024-03-24T00:25:53.056" v="958" actId="20577"/>
          <ac:spMkLst>
            <pc:docMk/>
            <pc:sldMk cId="1382569569" sldId="2134097174"/>
            <ac:spMk id="7" creationId="{69540BA1-2209-4D7A-9AB4-10AC1BA80217}"/>
          </ac:spMkLst>
        </pc:spChg>
        <pc:spChg chg="add del mod">
          <ac:chgData name="John Kim" userId="9b5fefe7baf26e90" providerId="LiveId" clId="{57F0914A-88CB-4C57-850E-89F4D0B3D743}" dt="2024-03-24T00:25:20.953" v="943" actId="478"/>
          <ac:spMkLst>
            <pc:docMk/>
            <pc:sldMk cId="1382569569" sldId="2134097174"/>
            <ac:spMk id="11" creationId="{C0E15FA6-F87B-3EB1-CD97-EA496E624EF3}"/>
          </ac:spMkLst>
        </pc:spChg>
        <pc:spChg chg="add del mod">
          <ac:chgData name="John Kim" userId="9b5fefe7baf26e90" providerId="LiveId" clId="{57F0914A-88CB-4C57-850E-89F4D0B3D743}" dt="2024-03-24T00:25:20.953" v="943" actId="478"/>
          <ac:spMkLst>
            <pc:docMk/>
            <pc:sldMk cId="1382569569" sldId="2134097174"/>
            <ac:spMk id="12" creationId="{0950E3A1-45B8-6D1B-FE68-A913B6D30EE2}"/>
          </ac:spMkLst>
        </pc:spChg>
        <pc:spChg chg="add mod">
          <ac:chgData name="John Kim" userId="9b5fefe7baf26e90" providerId="LiveId" clId="{57F0914A-88CB-4C57-850E-89F4D0B3D743}" dt="2024-03-24T00:26:52.738" v="983" actId="20577"/>
          <ac:spMkLst>
            <pc:docMk/>
            <pc:sldMk cId="1382569569" sldId="2134097174"/>
            <ac:spMk id="13" creationId="{5E617B0F-BF7C-37FD-70F0-8A5461816FD8}"/>
          </ac:spMkLst>
        </pc:spChg>
        <pc:spChg chg="add del mod">
          <ac:chgData name="John Kim" userId="9b5fefe7baf26e90" providerId="LiveId" clId="{57F0914A-88CB-4C57-850E-89F4D0B3D743}" dt="2024-03-24T00:17:30.885" v="783" actId="478"/>
          <ac:spMkLst>
            <pc:docMk/>
            <pc:sldMk cId="1382569569" sldId="2134097174"/>
            <ac:spMk id="14" creationId="{306C6704-6350-5AFF-7B60-7C4161D1C1BE}"/>
          </ac:spMkLst>
        </pc:spChg>
        <pc:spChg chg="add mod">
          <ac:chgData name="John Kim" userId="9b5fefe7baf26e90" providerId="LiveId" clId="{57F0914A-88CB-4C57-850E-89F4D0B3D743}" dt="2024-03-24T00:25:21.292" v="944"/>
          <ac:spMkLst>
            <pc:docMk/>
            <pc:sldMk cId="1382569569" sldId="2134097174"/>
            <ac:spMk id="16" creationId="{AFA4C60E-25B5-B073-9DCD-59E8E1BCFD5B}"/>
          </ac:spMkLst>
        </pc:spChg>
        <pc:spChg chg="add mod">
          <ac:chgData name="John Kim" userId="9b5fefe7baf26e90" providerId="LiveId" clId="{57F0914A-88CB-4C57-850E-89F4D0B3D743}" dt="2024-03-24T00:25:21.292" v="944"/>
          <ac:spMkLst>
            <pc:docMk/>
            <pc:sldMk cId="1382569569" sldId="2134097174"/>
            <ac:spMk id="17" creationId="{B6D6BAB8-5C3F-49ED-EB04-923F7C1FE54B}"/>
          </ac:spMkLst>
        </pc:spChg>
        <pc:picChg chg="add mod">
          <ac:chgData name="John Kim" userId="9b5fefe7baf26e90" providerId="LiveId" clId="{57F0914A-88CB-4C57-850E-89F4D0B3D743}" dt="2024-03-24T00:09:37.657" v="475" actId="1076"/>
          <ac:picMkLst>
            <pc:docMk/>
            <pc:sldMk cId="1382569569" sldId="2134097174"/>
            <ac:picMk id="9" creationId="{146778B0-5CCC-F06F-6F4A-2C4DB65A8A0F}"/>
          </ac:picMkLst>
        </pc:picChg>
        <pc:cxnChg chg="mod">
          <ac:chgData name="John Kim" userId="9b5fefe7baf26e90" providerId="LiveId" clId="{57F0914A-88CB-4C57-850E-89F4D0B3D743}" dt="2024-03-24T00:17:49.916" v="785" actId="14100"/>
          <ac:cxnSpMkLst>
            <pc:docMk/>
            <pc:sldMk cId="1382569569" sldId="2134097174"/>
            <ac:cxnSpMk id="10" creationId="{F256D261-07C0-47B4-8560-F460E4EB8535}"/>
          </ac:cxnSpMkLst>
        </pc:cxnChg>
      </pc:sldChg>
      <pc:sldChg chg="modSp add mod">
        <pc:chgData name="John Kim" userId="9b5fefe7baf26e90" providerId="LiveId" clId="{57F0914A-88CB-4C57-850E-89F4D0B3D743}" dt="2024-03-24T00:27:10.945" v="1006" actId="1076"/>
        <pc:sldMkLst>
          <pc:docMk/>
          <pc:sldMk cId="552985302" sldId="2134097175"/>
        </pc:sldMkLst>
        <pc:spChg chg="mod">
          <ac:chgData name="John Kim" userId="9b5fefe7baf26e90" providerId="LiveId" clId="{57F0914A-88CB-4C57-850E-89F4D0B3D743}" dt="2024-03-24T00:18:29.507" v="841" actId="14100"/>
          <ac:spMkLst>
            <pc:docMk/>
            <pc:sldMk cId="552985302" sldId="2134097175"/>
            <ac:spMk id="6" creationId="{EE80EA9F-C6DF-4292-B158-0C5244B41008}"/>
          </ac:spMkLst>
        </pc:spChg>
        <pc:spChg chg="mod">
          <ac:chgData name="John Kim" userId="9b5fefe7baf26e90" providerId="LiveId" clId="{57F0914A-88CB-4C57-850E-89F4D0B3D743}" dt="2024-03-24T00:19:24.226" v="917"/>
          <ac:spMkLst>
            <pc:docMk/>
            <pc:sldMk cId="552985302" sldId="2134097175"/>
            <ac:spMk id="7" creationId="{69540BA1-2209-4D7A-9AB4-10AC1BA80217}"/>
          </ac:spMkLst>
        </pc:spChg>
        <pc:spChg chg="mod">
          <ac:chgData name="John Kim" userId="9b5fefe7baf26e90" providerId="LiveId" clId="{57F0914A-88CB-4C57-850E-89F4D0B3D743}" dt="2024-03-24T00:22:49.901" v="942" actId="1076"/>
          <ac:spMkLst>
            <pc:docMk/>
            <pc:sldMk cId="552985302" sldId="2134097175"/>
            <ac:spMk id="11" creationId="{C0E15FA6-F87B-3EB1-CD97-EA496E624EF3}"/>
          </ac:spMkLst>
        </pc:spChg>
        <pc:spChg chg="mod">
          <ac:chgData name="John Kim" userId="9b5fefe7baf26e90" providerId="LiveId" clId="{57F0914A-88CB-4C57-850E-89F4D0B3D743}" dt="2024-03-24T00:22:49.901" v="942" actId="1076"/>
          <ac:spMkLst>
            <pc:docMk/>
            <pc:sldMk cId="552985302" sldId="2134097175"/>
            <ac:spMk id="12" creationId="{0950E3A1-45B8-6D1B-FE68-A913B6D30EE2}"/>
          </ac:spMkLst>
        </pc:spChg>
        <pc:spChg chg="mod">
          <ac:chgData name="John Kim" userId="9b5fefe7baf26e90" providerId="LiveId" clId="{57F0914A-88CB-4C57-850E-89F4D0B3D743}" dt="2024-03-24T00:27:10.945" v="1006" actId="1076"/>
          <ac:spMkLst>
            <pc:docMk/>
            <pc:sldMk cId="552985302" sldId="2134097175"/>
            <ac:spMk id="13" creationId="{5E617B0F-BF7C-37FD-70F0-8A5461816FD8}"/>
          </ac:spMkLst>
        </pc:spChg>
        <pc:cxnChg chg="mod">
          <ac:chgData name="John Kim" userId="9b5fefe7baf26e90" providerId="LiveId" clId="{57F0914A-88CB-4C57-850E-89F4D0B3D743}" dt="2024-03-24T00:26:14.010" v="959" actId="14100"/>
          <ac:cxnSpMkLst>
            <pc:docMk/>
            <pc:sldMk cId="552985302" sldId="2134097175"/>
            <ac:cxnSpMk id="10" creationId="{F256D261-07C0-47B4-8560-F460E4EB8535}"/>
          </ac:cxnSpMkLst>
        </pc:cxnChg>
      </pc:sldChg>
      <pc:sldChg chg="addSp delSp modSp add mod">
        <pc:chgData name="John Kim" userId="9b5fefe7baf26e90" providerId="LiveId" clId="{57F0914A-88CB-4C57-850E-89F4D0B3D743}" dt="2024-03-24T05:20:43.592" v="2184" actId="1076"/>
        <pc:sldMkLst>
          <pc:docMk/>
          <pc:sldMk cId="2261228127" sldId="2134097176"/>
        </pc:sldMkLst>
        <pc:spChg chg="del">
          <ac:chgData name="John Kim" userId="9b5fefe7baf26e90" providerId="LiveId" clId="{57F0914A-88CB-4C57-850E-89F4D0B3D743}" dt="2024-03-24T00:35:43.280" v="1469" actId="478"/>
          <ac:spMkLst>
            <pc:docMk/>
            <pc:sldMk cId="2261228127" sldId="2134097176"/>
            <ac:spMk id="3" creationId="{F34402B7-F972-53E5-1D91-46385E07B4C0}"/>
          </ac:spMkLst>
        </pc:spChg>
        <pc:spChg chg="mod">
          <ac:chgData name="John Kim" userId="9b5fefe7baf26e90" providerId="LiveId" clId="{57F0914A-88CB-4C57-850E-89F4D0B3D743}" dt="2024-03-24T05:20:29.264" v="2179" actId="255"/>
          <ac:spMkLst>
            <pc:docMk/>
            <pc:sldMk cId="2261228127" sldId="2134097176"/>
            <ac:spMk id="4" creationId="{D62C1EC0-9533-62EE-D59D-779063A9A859}"/>
          </ac:spMkLst>
        </pc:spChg>
        <pc:spChg chg="del">
          <ac:chgData name="John Kim" userId="9b5fefe7baf26e90" providerId="LiveId" clId="{57F0914A-88CB-4C57-850E-89F4D0B3D743}" dt="2024-03-24T00:35:43.280" v="1469" actId="478"/>
          <ac:spMkLst>
            <pc:docMk/>
            <pc:sldMk cId="2261228127" sldId="2134097176"/>
            <ac:spMk id="5" creationId="{48E40765-3F02-E2AE-B298-F60D5D2DD9C3}"/>
          </ac:spMkLst>
        </pc:spChg>
        <pc:spChg chg="del">
          <ac:chgData name="John Kim" userId="9b5fefe7baf26e90" providerId="LiveId" clId="{57F0914A-88CB-4C57-850E-89F4D0B3D743}" dt="2024-03-24T00:35:43.280" v="1469" actId="478"/>
          <ac:spMkLst>
            <pc:docMk/>
            <pc:sldMk cId="2261228127" sldId="2134097176"/>
            <ac:spMk id="6" creationId="{D3B17CFA-3D1D-CFDB-98CA-5BC60E09C453}"/>
          </ac:spMkLst>
        </pc:spChg>
        <pc:spChg chg="add mod">
          <ac:chgData name="John Kim" userId="9b5fefe7baf26e90" providerId="LiveId" clId="{57F0914A-88CB-4C57-850E-89F4D0B3D743}" dt="2024-03-24T05:03:34.529" v="2084" actId="14100"/>
          <ac:spMkLst>
            <pc:docMk/>
            <pc:sldMk cId="2261228127" sldId="2134097176"/>
            <ac:spMk id="12" creationId="{E6340C9E-C3A7-BA5D-330C-CB8C370A8377}"/>
          </ac:spMkLst>
        </pc:spChg>
        <pc:picChg chg="del">
          <ac:chgData name="John Kim" userId="9b5fefe7baf26e90" providerId="LiveId" clId="{57F0914A-88CB-4C57-850E-89F4D0B3D743}" dt="2024-03-24T00:35:43.280" v="1469" actId="478"/>
          <ac:picMkLst>
            <pc:docMk/>
            <pc:sldMk cId="2261228127" sldId="2134097176"/>
            <ac:picMk id="2" creationId="{D89AFEEC-D9FA-B10C-D086-3C2147E3DF69}"/>
          </ac:picMkLst>
        </pc:picChg>
        <pc:picChg chg="del">
          <ac:chgData name="John Kim" userId="9b5fefe7baf26e90" providerId="LiveId" clId="{57F0914A-88CB-4C57-850E-89F4D0B3D743}" dt="2024-03-24T00:35:43.280" v="1469" actId="478"/>
          <ac:picMkLst>
            <pc:docMk/>
            <pc:sldMk cId="2261228127" sldId="2134097176"/>
            <ac:picMk id="8" creationId="{B27848F0-87E5-829C-A29B-7305039DE913}"/>
          </ac:picMkLst>
        </pc:picChg>
        <pc:picChg chg="add mod">
          <ac:chgData name="John Kim" userId="9b5fefe7baf26e90" providerId="LiveId" clId="{57F0914A-88CB-4C57-850E-89F4D0B3D743}" dt="2024-03-24T05:20:41.735" v="2183" actId="1076"/>
          <ac:picMkLst>
            <pc:docMk/>
            <pc:sldMk cId="2261228127" sldId="2134097176"/>
            <ac:picMk id="9" creationId="{7212DA4B-E28D-02B3-16B7-FA5D7C8274FD}"/>
          </ac:picMkLst>
        </pc:picChg>
        <pc:picChg chg="del">
          <ac:chgData name="John Kim" userId="9b5fefe7baf26e90" providerId="LiveId" clId="{57F0914A-88CB-4C57-850E-89F4D0B3D743}" dt="2024-03-24T00:35:43.280" v="1469" actId="478"/>
          <ac:picMkLst>
            <pc:docMk/>
            <pc:sldMk cId="2261228127" sldId="2134097176"/>
            <ac:picMk id="11" creationId="{34CD1425-96B9-BFD4-33E7-3633E9D0872E}"/>
          </ac:picMkLst>
        </pc:picChg>
        <pc:picChg chg="add mod">
          <ac:chgData name="John Kim" userId="9b5fefe7baf26e90" providerId="LiveId" clId="{57F0914A-88CB-4C57-850E-89F4D0B3D743}" dt="2024-03-24T05:20:43.592" v="2184" actId="1076"/>
          <ac:picMkLst>
            <pc:docMk/>
            <pc:sldMk cId="2261228127" sldId="2134097176"/>
            <ac:picMk id="14" creationId="{054AC266-B837-0231-3856-850DFFA1F56E}"/>
          </ac:picMkLst>
        </pc:picChg>
        <pc:picChg chg="add del mod">
          <ac:chgData name="John Kim" userId="9b5fefe7baf26e90" providerId="LiveId" clId="{57F0914A-88CB-4C57-850E-89F4D0B3D743}" dt="2024-03-24T05:03:48.491" v="2086" actId="478"/>
          <ac:picMkLst>
            <pc:docMk/>
            <pc:sldMk cId="2261228127" sldId="2134097176"/>
            <ac:picMk id="16" creationId="{64A72EBD-EB5B-25A3-414F-5B39347F5857}"/>
          </ac:picMkLst>
        </pc:picChg>
        <pc:picChg chg="add del mod">
          <ac:chgData name="John Kim" userId="9b5fefe7baf26e90" providerId="LiveId" clId="{57F0914A-88CB-4C57-850E-89F4D0B3D743}" dt="2024-03-24T00:50:58.966" v="1524" actId="478"/>
          <ac:picMkLst>
            <pc:docMk/>
            <pc:sldMk cId="2261228127" sldId="2134097176"/>
            <ac:picMk id="1026" creationId="{4165F166-FBDF-1440-7B25-4014E60A25E8}"/>
          </ac:picMkLst>
        </pc:picChg>
        <pc:picChg chg="add mod">
          <ac:chgData name="John Kim" userId="9b5fefe7baf26e90" providerId="LiveId" clId="{57F0914A-88CB-4C57-850E-89F4D0B3D743}" dt="2024-03-24T05:20:37.050" v="2181" actId="1076"/>
          <ac:picMkLst>
            <pc:docMk/>
            <pc:sldMk cId="2261228127" sldId="2134097176"/>
            <ac:picMk id="1026" creationId="{C1F38528-49F0-25DE-54A4-5652DA3A2F49}"/>
          </ac:picMkLst>
        </pc:picChg>
      </pc:sldChg>
      <pc:sldChg chg="add">
        <pc:chgData name="John Kim" userId="9b5fefe7baf26e90" providerId="LiveId" clId="{57F0914A-88CB-4C57-850E-89F4D0B3D743}" dt="2024-03-24T01:48:34.571" v="2044"/>
        <pc:sldMkLst>
          <pc:docMk/>
          <pc:sldMk cId="3166469831" sldId="2134097177"/>
        </pc:sldMkLst>
      </pc:sldChg>
    </pc:docChg>
  </pc:docChgLst>
  <pc:docChgLst>
    <pc:chgData name="임병준" userId="1dfb2105-8f33-485b-a447-487f38066c5f" providerId="ADAL" clId="{306DBD4A-A836-4B0E-8133-CBFA71C25795}"/>
    <pc:docChg chg="undo custSel addSld delSld modSld">
      <pc:chgData name="임병준" userId="1dfb2105-8f33-485b-a447-487f38066c5f" providerId="ADAL" clId="{306DBD4A-A836-4B0E-8133-CBFA71C25795}" dt="2023-03-31T09:04:54.302" v="1998" actId="113"/>
      <pc:docMkLst>
        <pc:docMk/>
      </pc:docMkLst>
      <pc:sldChg chg="addSp delSp modSp mod modClrScheme chgLayout">
        <pc:chgData name="임병준" userId="1dfb2105-8f33-485b-a447-487f38066c5f" providerId="ADAL" clId="{306DBD4A-A836-4B0E-8133-CBFA71C25795}" dt="2023-03-31T05:57:50.190" v="617" actId="14100"/>
        <pc:sldMkLst>
          <pc:docMk/>
          <pc:sldMk cId="4250515472" sldId="2103813685"/>
        </pc:sldMkLst>
        <pc:spChg chg="add del mod ord">
          <ac:chgData name="임병준" userId="1dfb2105-8f33-485b-a447-487f38066c5f" providerId="ADAL" clId="{306DBD4A-A836-4B0E-8133-CBFA71C25795}" dt="2023-03-31T04:28:47.625" v="28" actId="478"/>
          <ac:spMkLst>
            <pc:docMk/>
            <pc:sldMk cId="4250515472" sldId="2103813685"/>
            <ac:spMk id="2" creationId="{9575A5A1-55B4-49A0-ACEA-E9676A5A9DE3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16" creationId="{09A0C701-C9A3-F3E7-1108-72239629A31E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19" creationId="{413A5AE6-BD5E-4578-124F-F5FBC38563AC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20" creationId="{E941A2F2-EC66-16AC-067F-775674555166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24" creationId="{62A4528A-D94F-78EE-80DC-E76F304BFA61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25" creationId="{0D5A1D02-75C8-8E7B-88AE-3E76DDA3776A}"/>
          </ac:spMkLst>
        </pc:spChg>
        <pc:picChg chg="mod">
          <ac:chgData name="임병준" userId="1dfb2105-8f33-485b-a447-487f38066c5f" providerId="ADAL" clId="{306DBD4A-A836-4B0E-8133-CBFA71C25795}" dt="2023-03-31T05:56:43.324" v="591" actId="1037"/>
          <ac:picMkLst>
            <pc:docMk/>
            <pc:sldMk cId="4250515472" sldId="2103813685"/>
            <ac:picMk id="26" creationId="{D126F6BB-4BEC-BF6C-6544-DD50BADFED28}"/>
          </ac:picMkLst>
        </pc:picChg>
        <pc:cxnChg chg="add mod">
          <ac:chgData name="임병준" userId="1dfb2105-8f33-485b-a447-487f38066c5f" providerId="ADAL" clId="{306DBD4A-A836-4B0E-8133-CBFA71C25795}" dt="2023-03-31T05:57:05.531" v="606" actId="1037"/>
          <ac:cxnSpMkLst>
            <pc:docMk/>
            <pc:sldMk cId="4250515472" sldId="2103813685"/>
            <ac:cxnSpMk id="5" creationId="{0BAE26C6-E8FA-4D5F-9390-E04C63BC3733}"/>
          </ac:cxnSpMkLst>
        </pc:cxnChg>
        <pc:cxnChg chg="add mod">
          <ac:chgData name="임병준" userId="1dfb2105-8f33-485b-a447-487f38066c5f" providerId="ADAL" clId="{306DBD4A-A836-4B0E-8133-CBFA71C25795}" dt="2023-03-31T05:57:50.190" v="617" actId="14100"/>
          <ac:cxnSpMkLst>
            <pc:docMk/>
            <pc:sldMk cId="4250515472" sldId="2103813685"/>
            <ac:cxnSpMk id="9" creationId="{9AF201CD-1A87-4B8B-9024-BD74BDCC453C}"/>
          </ac:cxnSpMkLst>
        </pc:cxnChg>
        <pc:cxnChg chg="add mod">
          <ac:chgData name="임병준" userId="1dfb2105-8f33-485b-a447-487f38066c5f" providerId="ADAL" clId="{306DBD4A-A836-4B0E-8133-CBFA71C25795}" dt="2023-03-31T05:57:12.658" v="609" actId="14100"/>
          <ac:cxnSpMkLst>
            <pc:docMk/>
            <pc:sldMk cId="4250515472" sldId="2103813685"/>
            <ac:cxnSpMk id="17" creationId="{98C82706-072B-41D8-A670-CF7B629A9DC2}"/>
          </ac:cxnSpMkLst>
        </pc:cxnChg>
        <pc:cxnChg chg="add mod">
          <ac:chgData name="임병준" userId="1dfb2105-8f33-485b-a447-487f38066c5f" providerId="ADAL" clId="{306DBD4A-A836-4B0E-8133-CBFA71C25795}" dt="2023-03-31T05:57:20.180" v="612" actId="14100"/>
          <ac:cxnSpMkLst>
            <pc:docMk/>
            <pc:sldMk cId="4250515472" sldId="2103813685"/>
            <ac:cxnSpMk id="18" creationId="{D1225243-EC16-4219-BE55-7FA81B2970AD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38:24.708" v="1776" actId="208"/>
        <pc:sldMkLst>
          <pc:docMk/>
          <pc:sldMk cId="366149649" sldId="2103813686"/>
        </pc:sldMkLst>
        <pc:spChg chg="add del mod ord">
          <ac:chgData name="임병준" userId="1dfb2105-8f33-485b-a447-487f38066c5f" providerId="ADAL" clId="{306DBD4A-A836-4B0E-8133-CBFA71C25795}" dt="2023-03-31T04:30:35.660" v="58" actId="478"/>
          <ac:spMkLst>
            <pc:docMk/>
            <pc:sldMk cId="366149649" sldId="2103813686"/>
            <ac:spMk id="2" creationId="{088607F3-3971-4C06-9874-0CBAF82412AC}"/>
          </ac:spMkLst>
        </pc:spChg>
        <pc:spChg chg="mod">
          <ac:chgData name="임병준" userId="1dfb2105-8f33-485b-a447-487f38066c5f" providerId="ADAL" clId="{306DBD4A-A836-4B0E-8133-CBFA71C25795}" dt="2023-03-31T08:38:24.708" v="1776" actId="208"/>
          <ac:spMkLst>
            <pc:docMk/>
            <pc:sldMk cId="366149649" sldId="2103813686"/>
            <ac:spMk id="5" creationId="{3BE4555E-C1E1-A24A-5427-D0AD85BDE9EF}"/>
          </ac:spMkLst>
        </pc:spChg>
        <pc:picChg chg="mod">
          <ac:chgData name="임병준" userId="1dfb2105-8f33-485b-a447-487f38066c5f" providerId="ADAL" clId="{306DBD4A-A836-4B0E-8133-CBFA71C25795}" dt="2023-03-31T08:38:11.756" v="1770" actId="14100"/>
          <ac:picMkLst>
            <pc:docMk/>
            <pc:sldMk cId="366149649" sldId="2103813686"/>
            <ac:picMk id="3" creationId="{7A89F931-7147-583F-B82E-72878EA6589A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37:59.862" v="1766" actId="1076"/>
        <pc:sldMkLst>
          <pc:docMk/>
          <pc:sldMk cId="3789354021" sldId="2103813687"/>
        </pc:sldMkLst>
        <pc:spChg chg="mod">
          <ac:chgData name="임병준" userId="1dfb2105-8f33-485b-a447-487f38066c5f" providerId="ADAL" clId="{306DBD4A-A836-4B0E-8133-CBFA71C25795}" dt="2023-03-31T08:37:57.206" v="1765" actId="207"/>
          <ac:spMkLst>
            <pc:docMk/>
            <pc:sldMk cId="3789354021" sldId="2103813687"/>
            <ac:spMk id="2" creationId="{9F7DED74-2FD5-BB82-CD9C-1B03AFA82F14}"/>
          </ac:spMkLst>
        </pc:spChg>
        <pc:spChg chg="add del mod ord">
          <ac:chgData name="임병준" userId="1dfb2105-8f33-485b-a447-487f38066c5f" providerId="ADAL" clId="{306DBD4A-A836-4B0E-8133-CBFA71C25795}" dt="2023-03-31T04:30:33.408" v="57" actId="478"/>
          <ac:spMkLst>
            <pc:docMk/>
            <pc:sldMk cId="3789354021" sldId="2103813687"/>
            <ac:spMk id="3" creationId="{617EE4A7-7711-40A5-8B5A-8271E0794872}"/>
          </ac:spMkLst>
        </pc:spChg>
        <pc:picChg chg="mod">
          <ac:chgData name="임병준" userId="1dfb2105-8f33-485b-a447-487f38066c5f" providerId="ADAL" clId="{306DBD4A-A836-4B0E-8133-CBFA71C25795}" dt="2023-03-31T08:37:59.862" v="1766" actId="1076"/>
          <ac:picMkLst>
            <pc:docMk/>
            <pc:sldMk cId="3789354021" sldId="2103813687"/>
            <ac:picMk id="5" creationId="{1756A476-FF88-31AA-9A34-EF8400C20430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41:17.607" v="1822" actId="1076"/>
        <pc:sldMkLst>
          <pc:docMk/>
          <pc:sldMk cId="3686176814" sldId="2103813690"/>
        </pc:sldMkLst>
        <pc:spChg chg="add del mod ord">
          <ac:chgData name="임병준" userId="1dfb2105-8f33-485b-a447-487f38066c5f" providerId="ADAL" clId="{306DBD4A-A836-4B0E-8133-CBFA71C25795}" dt="2023-03-31T04:30:38.139" v="59" actId="478"/>
          <ac:spMkLst>
            <pc:docMk/>
            <pc:sldMk cId="3686176814" sldId="2103813690"/>
            <ac:spMk id="2" creationId="{F8940C58-DE22-4414-8179-C17C650166EF}"/>
          </ac:spMkLst>
        </pc:spChg>
        <pc:spChg chg="del mod">
          <ac:chgData name="임병준" userId="1dfb2105-8f33-485b-a447-487f38066c5f" providerId="ADAL" clId="{306DBD4A-A836-4B0E-8133-CBFA71C25795}" dt="2023-03-31T08:39:20.907" v="1790" actId="478"/>
          <ac:spMkLst>
            <pc:docMk/>
            <pc:sldMk cId="3686176814" sldId="2103813690"/>
            <ac:spMk id="5" creationId="{3BE4555E-C1E1-A24A-5427-D0AD85BDE9EF}"/>
          </ac:spMkLst>
        </pc:spChg>
        <pc:spChg chg="del">
          <ac:chgData name="임병준" userId="1dfb2105-8f33-485b-a447-487f38066c5f" providerId="ADAL" clId="{306DBD4A-A836-4B0E-8133-CBFA71C25795}" dt="2023-03-31T08:39:18.925" v="1789" actId="478"/>
          <ac:spMkLst>
            <pc:docMk/>
            <pc:sldMk cId="3686176814" sldId="2103813690"/>
            <ac:spMk id="12" creationId="{94089B93-EC45-F2F9-98BA-981E566787A2}"/>
          </ac:spMkLst>
        </pc:spChg>
        <pc:spChg chg="del mod">
          <ac:chgData name="임병준" userId="1dfb2105-8f33-485b-a447-487f38066c5f" providerId="ADAL" clId="{306DBD4A-A836-4B0E-8133-CBFA71C25795}" dt="2023-03-31T08:39:17.813" v="1788" actId="478"/>
          <ac:spMkLst>
            <pc:docMk/>
            <pc:sldMk cId="3686176814" sldId="2103813690"/>
            <ac:spMk id="13" creationId="{3598146F-7A99-1DF7-8077-3E7D1B1E86D2}"/>
          </ac:spMkLst>
        </pc:spChg>
        <pc:spChg chg="add del mod">
          <ac:chgData name="임병준" userId="1dfb2105-8f33-485b-a447-487f38066c5f" providerId="ADAL" clId="{306DBD4A-A836-4B0E-8133-CBFA71C25795}" dt="2023-03-31T08:40:46.077" v="1811" actId="478"/>
          <ac:spMkLst>
            <pc:docMk/>
            <pc:sldMk cId="3686176814" sldId="2103813690"/>
            <ac:spMk id="14" creationId="{A75547CC-2191-4D58-ACFE-5E346C3D3D11}"/>
          </ac:spMkLst>
        </pc:spChg>
        <pc:spChg chg="del mod">
          <ac:chgData name="임병준" userId="1dfb2105-8f33-485b-a447-487f38066c5f" providerId="ADAL" clId="{306DBD4A-A836-4B0E-8133-CBFA71C25795}" dt="2023-03-31T08:39:21.486" v="1791" actId="478"/>
          <ac:spMkLst>
            <pc:docMk/>
            <pc:sldMk cId="3686176814" sldId="2103813690"/>
            <ac:spMk id="16" creationId="{6657F521-39F2-AEDC-713B-0861DA0847AF}"/>
          </ac:spMkLst>
        </pc:spChg>
        <pc:spChg chg="del mod">
          <ac:chgData name="임병준" userId="1dfb2105-8f33-485b-a447-487f38066c5f" providerId="ADAL" clId="{306DBD4A-A836-4B0E-8133-CBFA71C25795}" dt="2023-03-31T08:39:22.615" v="1792" actId="478"/>
          <ac:spMkLst>
            <pc:docMk/>
            <pc:sldMk cId="3686176814" sldId="2103813690"/>
            <ac:spMk id="17" creationId="{37F681CB-29E6-7169-EC3E-23F59B56C26F}"/>
          </ac:spMkLst>
        </pc:spChg>
        <pc:spChg chg="mod">
          <ac:chgData name="임병준" userId="1dfb2105-8f33-485b-a447-487f38066c5f" providerId="ADAL" clId="{306DBD4A-A836-4B0E-8133-CBFA71C25795}" dt="2023-03-31T08:41:17.607" v="1822" actId="1076"/>
          <ac:spMkLst>
            <pc:docMk/>
            <pc:sldMk cId="3686176814" sldId="2103813690"/>
            <ac:spMk id="18" creationId="{2C9786CC-A259-FCED-F699-4CEC3EA5479A}"/>
          </ac:spMkLst>
        </pc:spChg>
        <pc:spChg chg="add mod">
          <ac:chgData name="임병준" userId="1dfb2105-8f33-485b-a447-487f38066c5f" providerId="ADAL" clId="{306DBD4A-A836-4B0E-8133-CBFA71C25795}" dt="2023-03-31T08:40:44.687" v="1810" actId="1076"/>
          <ac:spMkLst>
            <pc:docMk/>
            <pc:sldMk cId="3686176814" sldId="2103813690"/>
            <ac:spMk id="20" creationId="{67B7D33A-8C5B-4635-90BD-1FA39B5431C0}"/>
          </ac:spMkLst>
        </pc:spChg>
        <pc:spChg chg="add mod">
          <ac:chgData name="임병준" userId="1dfb2105-8f33-485b-a447-487f38066c5f" providerId="ADAL" clId="{306DBD4A-A836-4B0E-8133-CBFA71C25795}" dt="2023-03-31T08:41:13.292" v="1821" actId="1076"/>
          <ac:spMkLst>
            <pc:docMk/>
            <pc:sldMk cId="3686176814" sldId="2103813690"/>
            <ac:spMk id="21" creationId="{22CA7C5D-62FF-4597-92B3-29C2C28FDB80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2" creationId="{B881EF0F-96E9-43E8-86A0-EE3ED7B909A7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3" creationId="{F34567EF-9369-4876-966C-90EFB0F7E924}"/>
          </ac:spMkLst>
        </pc:spChg>
        <pc:spChg chg="add mod">
          <ac:chgData name="임병준" userId="1dfb2105-8f33-485b-a447-487f38066c5f" providerId="ADAL" clId="{306DBD4A-A836-4B0E-8133-CBFA71C25795}" dt="2023-03-31T08:40:22.898" v="1802" actId="1076"/>
          <ac:spMkLst>
            <pc:docMk/>
            <pc:sldMk cId="3686176814" sldId="2103813690"/>
            <ac:spMk id="24" creationId="{A59319B8-1AEF-4244-901D-F121A257785D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5" creationId="{13A03575-AF02-4574-9F76-E376E25A3813}"/>
          </ac:spMkLst>
        </pc:spChg>
        <pc:spChg chg="add mod">
          <ac:chgData name="임병준" userId="1dfb2105-8f33-485b-a447-487f38066c5f" providerId="ADAL" clId="{306DBD4A-A836-4B0E-8133-CBFA71C25795}" dt="2023-03-31T08:41:07.410" v="1820" actId="1036"/>
          <ac:spMkLst>
            <pc:docMk/>
            <pc:sldMk cId="3686176814" sldId="2103813690"/>
            <ac:spMk id="26" creationId="{AEA89990-8CBA-4C7F-A828-04E9D50D5C81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7" creationId="{61341269-4F73-41F8-8817-A790731B7CA2}"/>
          </ac:spMkLst>
        </pc:spChg>
        <pc:picChg chg="mod">
          <ac:chgData name="임병준" userId="1dfb2105-8f33-485b-a447-487f38066c5f" providerId="ADAL" clId="{306DBD4A-A836-4B0E-8133-CBFA71C25795}" dt="2023-03-31T08:40:28.979" v="1805" actId="1076"/>
          <ac:picMkLst>
            <pc:docMk/>
            <pc:sldMk cId="3686176814" sldId="2103813690"/>
            <ac:picMk id="6" creationId="{6370BDAD-A2AC-DC1E-FF77-A58429C566D8}"/>
          </ac:picMkLst>
        </pc:picChg>
        <pc:picChg chg="del mod">
          <ac:chgData name="임병준" userId="1dfb2105-8f33-485b-a447-487f38066c5f" providerId="ADAL" clId="{306DBD4A-A836-4B0E-8133-CBFA71C25795}" dt="2023-03-31T08:39:17.135" v="1786" actId="478"/>
          <ac:picMkLst>
            <pc:docMk/>
            <pc:sldMk cId="3686176814" sldId="2103813690"/>
            <ac:picMk id="11" creationId="{6447ADD2-F137-B5C2-A09C-E482CD6C3C5A}"/>
          </ac:picMkLst>
        </pc:picChg>
        <pc:picChg chg="mod">
          <ac:chgData name="임병준" userId="1dfb2105-8f33-485b-a447-487f38066c5f" providerId="ADAL" clId="{306DBD4A-A836-4B0E-8133-CBFA71C25795}" dt="2023-03-31T08:41:17.607" v="1822" actId="1076"/>
          <ac:picMkLst>
            <pc:docMk/>
            <pc:sldMk cId="3686176814" sldId="2103813690"/>
            <ac:picMk id="15" creationId="{850BB6F9-33AA-FAF9-6CB6-ED63FD4E12A5}"/>
          </ac:picMkLst>
        </pc:picChg>
        <pc:picChg chg="add mod">
          <ac:chgData name="임병준" userId="1dfb2105-8f33-485b-a447-487f38066c5f" providerId="ADAL" clId="{306DBD4A-A836-4B0E-8133-CBFA71C25795}" dt="2023-03-31T08:39:49.179" v="1794"/>
          <ac:picMkLst>
            <pc:docMk/>
            <pc:sldMk cId="3686176814" sldId="2103813690"/>
            <ac:picMk id="19" creationId="{109BFE68-CC24-496D-8F8A-50B4DFEE1FC7}"/>
          </ac:picMkLst>
        </pc:picChg>
        <pc:picChg chg="add mod ord">
          <ac:chgData name="임병준" userId="1dfb2105-8f33-485b-a447-487f38066c5f" providerId="ADAL" clId="{306DBD4A-A836-4B0E-8133-CBFA71C25795}" dt="2023-03-31T08:40:14.027" v="1801" actId="1076"/>
          <ac:picMkLst>
            <pc:docMk/>
            <pc:sldMk cId="3686176814" sldId="2103813690"/>
            <ac:picMk id="28" creationId="{2D05B691-C1D5-41B4-849A-7228595EAA34}"/>
          </ac:picMkLst>
        </pc:picChg>
        <pc:cxnChg chg="add mod">
          <ac:chgData name="임병준" userId="1dfb2105-8f33-485b-a447-487f38066c5f" providerId="ADAL" clId="{306DBD4A-A836-4B0E-8133-CBFA71C25795}" dt="2023-03-31T08:41:01.401" v="1815" actId="14100"/>
          <ac:cxnSpMkLst>
            <pc:docMk/>
            <pc:sldMk cId="3686176814" sldId="2103813690"/>
            <ac:cxnSpMk id="7" creationId="{80412FAB-F786-4645-ABFA-F64DFE1320D9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2:57.418" v="1845" actId="14100"/>
        <pc:sldMkLst>
          <pc:docMk/>
          <pc:sldMk cId="2707075598" sldId="2103813691"/>
        </pc:sldMkLst>
        <pc:spChg chg="add del mod ord">
          <ac:chgData name="임병준" userId="1dfb2105-8f33-485b-a447-487f38066c5f" providerId="ADAL" clId="{306DBD4A-A836-4B0E-8133-CBFA71C25795}" dt="2023-03-31T04:30:44.341" v="60" actId="478"/>
          <ac:spMkLst>
            <pc:docMk/>
            <pc:sldMk cId="2707075598" sldId="2103813691"/>
            <ac:spMk id="2" creationId="{5A8DC040-A204-44CC-96B7-196C511BEA34}"/>
          </ac:spMkLst>
        </pc:spChg>
        <pc:spChg chg="add mod">
          <ac:chgData name="임병준" userId="1dfb2105-8f33-485b-a447-487f38066c5f" providerId="ADAL" clId="{306DBD4A-A836-4B0E-8133-CBFA71C25795}" dt="2023-03-31T08:42:23.410" v="1834" actId="14100"/>
          <ac:spMkLst>
            <pc:docMk/>
            <pc:sldMk cId="2707075598" sldId="2103813691"/>
            <ac:spMk id="11" creationId="{C0C16680-ACF7-47B4-B0E8-7FEAFF443AAC}"/>
          </ac:spMkLst>
        </pc:spChg>
        <pc:spChg chg="add mod">
          <ac:chgData name="임병준" userId="1dfb2105-8f33-485b-a447-487f38066c5f" providerId="ADAL" clId="{306DBD4A-A836-4B0E-8133-CBFA71C25795}" dt="2023-03-31T08:42:57.418" v="1845" actId="14100"/>
          <ac:spMkLst>
            <pc:docMk/>
            <pc:sldMk cId="2707075598" sldId="2103813691"/>
            <ac:spMk id="12" creationId="{C585FD88-A28A-4C04-8377-9C932EC033E8}"/>
          </ac:spMkLst>
        </pc:spChg>
        <pc:spChg chg="mod">
          <ac:chgData name="임병준" userId="1dfb2105-8f33-485b-a447-487f38066c5f" providerId="ADAL" clId="{306DBD4A-A836-4B0E-8133-CBFA71C25795}" dt="2023-03-31T08:42:45.594" v="1841" actId="14100"/>
          <ac:spMkLst>
            <pc:docMk/>
            <pc:sldMk cId="2707075598" sldId="2103813691"/>
            <ac:spMk id="13" creationId="{3598146F-7A99-1DF7-8077-3E7D1B1E86D2}"/>
          </ac:spMkLst>
        </pc:spChg>
        <pc:spChg chg="mod">
          <ac:chgData name="임병준" userId="1dfb2105-8f33-485b-a447-487f38066c5f" providerId="ADAL" clId="{306DBD4A-A836-4B0E-8133-CBFA71C25795}" dt="2023-03-31T08:42:32.994" v="1836" actId="1076"/>
          <ac:spMkLst>
            <pc:docMk/>
            <pc:sldMk cId="2707075598" sldId="2103813691"/>
            <ac:spMk id="17" creationId="{37F681CB-29E6-7169-EC3E-23F59B56C26F}"/>
          </ac:spMkLst>
        </pc:spChg>
        <pc:picChg chg="mod modCrop">
          <ac:chgData name="임병준" userId="1dfb2105-8f33-485b-a447-487f38066c5f" providerId="ADAL" clId="{306DBD4A-A836-4B0E-8133-CBFA71C25795}" dt="2023-03-31T08:42:28.265" v="1835" actId="732"/>
          <ac:picMkLst>
            <pc:docMk/>
            <pc:sldMk cId="2707075598" sldId="2103813691"/>
            <ac:picMk id="7" creationId="{AB79B520-934A-F495-CE70-90BAC2286E13}"/>
          </ac:picMkLst>
        </pc:picChg>
        <pc:cxnChg chg="add mod">
          <ac:chgData name="임병준" userId="1dfb2105-8f33-485b-a447-487f38066c5f" providerId="ADAL" clId="{306DBD4A-A836-4B0E-8133-CBFA71C25795}" dt="2023-03-31T08:42:28.265" v="1835" actId="732"/>
          <ac:cxnSpMkLst>
            <pc:docMk/>
            <pc:sldMk cId="2707075598" sldId="2103813691"/>
            <ac:cxnSpMk id="6" creationId="{41E27287-F399-44B2-BFDC-EFC32B63893C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5:26:15.438" v="90" actId="478"/>
        <pc:sldMkLst>
          <pc:docMk/>
          <pc:sldMk cId="872577897" sldId="2103813693"/>
        </pc:sldMkLst>
        <pc:spChg chg="add mod">
          <ac:chgData name="임병준" userId="1dfb2105-8f33-485b-a447-487f38066c5f" providerId="ADAL" clId="{306DBD4A-A836-4B0E-8133-CBFA71C25795}" dt="2023-03-31T04:24:54.557" v="10" actId="14100"/>
          <ac:spMkLst>
            <pc:docMk/>
            <pc:sldMk cId="872577897" sldId="2103813693"/>
            <ac:spMk id="9" creationId="{5B189E2A-11AB-4112-AE82-BBEC3397AB2C}"/>
          </ac:spMkLst>
        </pc:spChg>
        <pc:spChg chg="del">
          <ac:chgData name="임병준" userId="1dfb2105-8f33-485b-a447-487f38066c5f" providerId="ADAL" clId="{306DBD4A-A836-4B0E-8133-CBFA71C25795}" dt="2023-03-31T04:32:35.860" v="86" actId="478"/>
          <ac:spMkLst>
            <pc:docMk/>
            <pc:sldMk cId="872577897" sldId="2103813693"/>
            <ac:spMk id="13" creationId="{3598146F-7A99-1DF7-8077-3E7D1B1E86D2}"/>
          </ac:spMkLst>
        </pc:spChg>
        <pc:spChg chg="add del mod ord">
          <ac:chgData name="임병준" userId="1dfb2105-8f33-485b-a447-487f38066c5f" providerId="ADAL" clId="{306DBD4A-A836-4B0E-8133-CBFA71C25795}" dt="2023-03-31T05:26:15.438" v="90" actId="478"/>
          <ac:spMkLst>
            <pc:docMk/>
            <pc:sldMk cId="872577897" sldId="2103813693"/>
            <ac:spMk id="16" creationId="{DC723E65-4758-41DB-90E3-5AB46A110793}"/>
          </ac:spMkLst>
        </pc:spChg>
        <pc:spChg chg="mod">
          <ac:chgData name="임병준" userId="1dfb2105-8f33-485b-a447-487f38066c5f" providerId="ADAL" clId="{306DBD4A-A836-4B0E-8133-CBFA71C25795}" dt="2023-03-31T04:24:38.091" v="7" actId="1076"/>
          <ac:spMkLst>
            <pc:docMk/>
            <pc:sldMk cId="872577897" sldId="2103813693"/>
            <ac:spMk id="17" creationId="{37F681CB-29E6-7169-EC3E-23F59B56C26F}"/>
          </ac:spMkLst>
        </pc:spChg>
        <pc:cxnChg chg="add">
          <ac:chgData name="임병준" userId="1dfb2105-8f33-485b-a447-487f38066c5f" providerId="ADAL" clId="{306DBD4A-A836-4B0E-8133-CBFA71C25795}" dt="2023-03-31T04:25:00.986" v="11" actId="11529"/>
          <ac:cxnSpMkLst>
            <pc:docMk/>
            <pc:sldMk cId="872577897" sldId="2103813693"/>
            <ac:cxnSpMk id="6" creationId="{ABF5393C-4CFF-4340-A12F-9724E6199AF6}"/>
          </ac:cxnSpMkLst>
        </pc:cxnChg>
        <pc:cxnChg chg="add del mod">
          <ac:chgData name="임병준" userId="1dfb2105-8f33-485b-a447-487f38066c5f" providerId="ADAL" clId="{306DBD4A-A836-4B0E-8133-CBFA71C25795}" dt="2023-03-31T04:25:17.298" v="15" actId="478"/>
          <ac:cxnSpMkLst>
            <pc:docMk/>
            <pc:sldMk cId="872577897" sldId="2103813693"/>
            <ac:cxnSpMk id="11" creationId="{41410BCF-3FF2-4415-AE5D-4C915B312402}"/>
          </ac:cxnSpMkLst>
        </pc:cxnChg>
        <pc:cxnChg chg="add mod">
          <ac:chgData name="임병준" userId="1dfb2105-8f33-485b-a447-487f38066c5f" providerId="ADAL" clId="{306DBD4A-A836-4B0E-8133-CBFA71C25795}" dt="2023-03-31T04:25:41.431" v="19" actId="208"/>
          <ac:cxnSpMkLst>
            <pc:docMk/>
            <pc:sldMk cId="872577897" sldId="2103813693"/>
            <ac:cxnSpMk id="15" creationId="{C4F6BD91-868C-42D0-9461-5DA3883DB0EF}"/>
          </ac:cxnSpMkLst>
        </pc:cxnChg>
        <pc:cxnChg chg="add mod">
          <ac:chgData name="임병준" userId="1dfb2105-8f33-485b-a447-487f38066c5f" providerId="ADAL" clId="{306DBD4A-A836-4B0E-8133-CBFA71C25795}" dt="2023-03-31T04:32:48.274" v="89" actId="1582"/>
          <ac:cxnSpMkLst>
            <pc:docMk/>
            <pc:sldMk cId="872577897" sldId="2103813693"/>
            <ac:cxnSpMk id="19" creationId="{F636B802-16DA-4A05-8F02-3CC52042EA56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5:30:53.896" v="155" actId="1076"/>
        <pc:sldMkLst>
          <pc:docMk/>
          <pc:sldMk cId="2559002216" sldId="2103813695"/>
        </pc:sldMkLst>
        <pc:spChg chg="add del mod ord">
          <ac:chgData name="임병준" userId="1dfb2105-8f33-485b-a447-487f38066c5f" providerId="ADAL" clId="{306DBD4A-A836-4B0E-8133-CBFA71C25795}" dt="2023-03-31T04:29:01.147" v="32" actId="478"/>
          <ac:spMkLst>
            <pc:docMk/>
            <pc:sldMk cId="2559002216" sldId="2103813695"/>
            <ac:spMk id="2" creationId="{058AFCA5-6F19-40A8-82C8-31E81ED01E1D}"/>
          </ac:spMkLst>
        </pc:spChg>
        <pc:spChg chg="add mod">
          <ac:chgData name="임병준" userId="1dfb2105-8f33-485b-a447-487f38066c5f" providerId="ADAL" clId="{306DBD4A-A836-4B0E-8133-CBFA71C25795}" dt="2023-03-31T05:30:32.584" v="149" actId="14100"/>
          <ac:spMkLst>
            <pc:docMk/>
            <pc:sldMk cId="2559002216" sldId="2103813695"/>
            <ac:spMk id="7" creationId="{E09186E6-FB07-4391-87F8-00CEDBB7E861}"/>
          </ac:spMkLst>
        </pc:spChg>
        <pc:spChg chg="mod">
          <ac:chgData name="임병준" userId="1dfb2105-8f33-485b-a447-487f38066c5f" providerId="ADAL" clId="{306DBD4A-A836-4B0E-8133-CBFA71C25795}" dt="2023-03-31T05:30:53.896" v="155" actId="1076"/>
          <ac:spMkLst>
            <pc:docMk/>
            <pc:sldMk cId="2559002216" sldId="2103813695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5:30:24.683" v="146" actId="1076"/>
          <ac:picMkLst>
            <pc:docMk/>
            <pc:sldMk cId="2559002216" sldId="2103813695"/>
            <ac:picMk id="11" creationId="{55E76C71-1661-0A42-46D2-5D0765B4146E}"/>
          </ac:picMkLst>
        </pc:picChg>
        <pc:cxnChg chg="mod">
          <ac:chgData name="임병준" userId="1dfb2105-8f33-485b-a447-487f38066c5f" providerId="ADAL" clId="{306DBD4A-A836-4B0E-8133-CBFA71C25795}" dt="2023-03-31T05:30:53.896" v="155" actId="1076"/>
          <ac:cxnSpMkLst>
            <pc:docMk/>
            <pc:sldMk cId="2559002216" sldId="2103813695"/>
            <ac:cxnSpMk id="8" creationId="{768FD8DA-E208-4B5E-3315-6041E0DCB9F9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7:23:28.969" v="745"/>
        <pc:sldMkLst>
          <pc:docMk/>
          <pc:sldMk cId="2405170141" sldId="2103813696"/>
        </pc:sldMkLst>
        <pc:spChg chg="add del mod ord">
          <ac:chgData name="임병준" userId="1dfb2105-8f33-485b-a447-487f38066c5f" providerId="ADAL" clId="{306DBD4A-A836-4B0E-8133-CBFA71C25795}" dt="2023-03-31T04:28:55.314" v="30" actId="478"/>
          <ac:spMkLst>
            <pc:docMk/>
            <pc:sldMk cId="2405170141" sldId="2103813696"/>
            <ac:spMk id="2" creationId="{0611773F-B36C-403C-9FC6-18B90261F25A}"/>
          </ac:spMkLst>
        </pc:spChg>
        <pc:spChg chg="add mod">
          <ac:chgData name="임병준" userId="1dfb2105-8f33-485b-a447-487f38066c5f" providerId="ADAL" clId="{306DBD4A-A836-4B0E-8133-CBFA71C25795}" dt="2023-03-31T05:26:51.096" v="95" actId="14100"/>
          <ac:spMkLst>
            <pc:docMk/>
            <pc:sldMk cId="2405170141" sldId="2103813696"/>
            <ac:spMk id="9" creationId="{E96C3011-EB1A-4F55-A512-E28A1EDC682E}"/>
          </ac:spMkLst>
        </pc:spChg>
        <pc:spChg chg="mod">
          <ac:chgData name="임병준" userId="1dfb2105-8f33-485b-a447-487f38066c5f" providerId="ADAL" clId="{306DBD4A-A836-4B0E-8133-CBFA71C25795}" dt="2023-03-31T07:23:28.969" v="745"/>
          <ac:spMkLst>
            <pc:docMk/>
            <pc:sldMk cId="2405170141" sldId="2103813696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5:26:43.653" v="93" actId="1076"/>
          <ac:picMkLst>
            <pc:docMk/>
            <pc:sldMk cId="2405170141" sldId="2103813696"/>
            <ac:picMk id="3" creationId="{F9F2D8A8-A5BD-6CF7-6A47-6E3E27C46862}"/>
          </ac:picMkLst>
        </pc:picChg>
        <pc:picChg chg="mod">
          <ac:chgData name="임병준" userId="1dfb2105-8f33-485b-a447-487f38066c5f" providerId="ADAL" clId="{306DBD4A-A836-4B0E-8133-CBFA71C25795}" dt="2023-03-31T05:27:24.825" v="123" actId="1036"/>
          <ac:picMkLst>
            <pc:docMk/>
            <pc:sldMk cId="2405170141" sldId="2103813696"/>
            <ac:picMk id="7" creationId="{69C4360A-BDB3-2E89-0002-513B1A2EEF38}"/>
          </ac:picMkLst>
        </pc:picChg>
        <pc:cxnChg chg="del">
          <ac:chgData name="임병준" userId="1dfb2105-8f33-485b-a447-487f38066c5f" providerId="ADAL" clId="{306DBD4A-A836-4B0E-8133-CBFA71C25795}" dt="2023-03-31T05:27:11.496" v="107" actId="478"/>
          <ac:cxnSpMkLst>
            <pc:docMk/>
            <pc:sldMk cId="2405170141" sldId="2103813696"/>
            <ac:cxnSpMk id="8" creationId="{768FD8DA-E208-4B5E-3315-6041E0DCB9F9}"/>
          </ac:cxnSpMkLst>
        </pc:cxnChg>
        <pc:cxnChg chg="add mod">
          <ac:chgData name="임병준" userId="1dfb2105-8f33-485b-a447-487f38066c5f" providerId="ADAL" clId="{306DBD4A-A836-4B0E-8133-CBFA71C25795}" dt="2023-03-31T05:26:59.778" v="103" actId="1036"/>
          <ac:cxnSpMkLst>
            <pc:docMk/>
            <pc:sldMk cId="2405170141" sldId="2103813696"/>
            <ac:cxnSpMk id="10" creationId="{6A98BC00-889A-4E2B-B785-DC79E9CE0B0E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4:12.979" v="1457" actId="208"/>
        <pc:sldMkLst>
          <pc:docMk/>
          <pc:sldMk cId="3146464341" sldId="2103813697"/>
        </pc:sldMkLst>
        <pc:spChg chg="add del mod ord">
          <ac:chgData name="임병준" userId="1dfb2105-8f33-485b-a447-487f38066c5f" providerId="ADAL" clId="{306DBD4A-A836-4B0E-8133-CBFA71C25795}" dt="2023-03-31T04:28:58.842" v="31" actId="478"/>
          <ac:spMkLst>
            <pc:docMk/>
            <pc:sldMk cId="3146464341" sldId="2103813697"/>
            <ac:spMk id="2" creationId="{43017908-3B11-4989-8EFF-BE4F833B8E81}"/>
          </ac:spMkLst>
        </pc:spChg>
        <pc:spChg chg="add mod">
          <ac:chgData name="임병준" userId="1dfb2105-8f33-485b-a447-487f38066c5f" providerId="ADAL" clId="{306DBD4A-A836-4B0E-8133-CBFA71C25795}" dt="2023-03-31T08:04:10.463" v="1456" actId="208"/>
          <ac:spMkLst>
            <pc:docMk/>
            <pc:sldMk cId="3146464341" sldId="2103813697"/>
            <ac:spMk id="5" creationId="{6CD3E74F-7655-4CB7-9427-5FCA09CBEC32}"/>
          </ac:spMkLst>
        </pc:spChg>
        <pc:spChg chg="add mod">
          <ac:chgData name="임병준" userId="1dfb2105-8f33-485b-a447-487f38066c5f" providerId="ADAL" clId="{306DBD4A-A836-4B0E-8133-CBFA71C25795}" dt="2023-03-31T08:04:12.979" v="1457" actId="208"/>
          <ac:spMkLst>
            <pc:docMk/>
            <pc:sldMk cId="3146464341" sldId="2103813697"/>
            <ac:spMk id="6" creationId="{22C4791A-8782-4670-880C-5AE7281BED67}"/>
          </ac:spMkLst>
        </pc:spChg>
        <pc:spChg chg="add mod">
          <ac:chgData name="임병준" userId="1dfb2105-8f33-485b-a447-487f38066c5f" providerId="ADAL" clId="{306DBD4A-A836-4B0E-8133-CBFA71C25795}" dt="2023-03-31T07:30:04.051" v="830" actId="1076"/>
          <ac:spMkLst>
            <pc:docMk/>
            <pc:sldMk cId="3146464341" sldId="2103813697"/>
            <ac:spMk id="11" creationId="{69EBC341-81BF-4503-A7AA-3B26B53CFB49}"/>
          </ac:spMkLst>
        </pc:spChg>
        <pc:picChg chg="mod modCrop">
          <ac:chgData name="임병준" userId="1dfb2105-8f33-485b-a447-487f38066c5f" providerId="ADAL" clId="{306DBD4A-A836-4B0E-8133-CBFA71C25795}" dt="2023-03-31T07:29:15.090" v="820" actId="732"/>
          <ac:picMkLst>
            <pc:docMk/>
            <pc:sldMk cId="3146464341" sldId="2103813697"/>
            <ac:picMk id="9" creationId="{ED538EF1-1FFA-9910-FC5E-923C0C381C68}"/>
          </ac:picMkLst>
        </pc:picChg>
        <pc:cxnChg chg="add mod">
          <ac:chgData name="임병준" userId="1dfb2105-8f33-485b-a447-487f38066c5f" providerId="ADAL" clId="{306DBD4A-A836-4B0E-8133-CBFA71C25795}" dt="2023-03-31T05:58:46.436" v="620" actId="1582"/>
          <ac:cxnSpMkLst>
            <pc:docMk/>
            <pc:sldMk cId="3146464341" sldId="2103813697"/>
            <ac:cxnSpMk id="7" creationId="{7E7346CE-EA5B-4DE8-AFC1-019CEB11145A}"/>
          </ac:cxnSpMkLst>
        </pc:cxnChg>
        <pc:cxnChg chg="add mod">
          <ac:chgData name="임병준" userId="1dfb2105-8f33-485b-a447-487f38066c5f" providerId="ADAL" clId="{306DBD4A-A836-4B0E-8133-CBFA71C25795}" dt="2023-03-31T05:58:58.756" v="623" actId="14100"/>
          <ac:cxnSpMkLst>
            <pc:docMk/>
            <pc:sldMk cId="3146464341" sldId="2103813697"/>
            <ac:cxnSpMk id="10" creationId="{7040BDE2-97D6-41CB-BFFC-E3C6B0635935}"/>
          </ac:cxnSpMkLst>
        </pc:cxnChg>
        <pc:cxnChg chg="add mod">
          <ac:chgData name="임병준" userId="1dfb2105-8f33-485b-a447-487f38066c5f" providerId="ADAL" clId="{306DBD4A-A836-4B0E-8133-CBFA71C25795}" dt="2023-03-31T07:30:38.356" v="835" actId="1582"/>
          <ac:cxnSpMkLst>
            <pc:docMk/>
            <pc:sldMk cId="3146464341" sldId="2103813697"/>
            <ac:cxnSpMk id="13" creationId="{9E4072DC-8030-4E82-BFB4-9808B2F3B9BD}"/>
          </ac:cxnSpMkLst>
        </pc:cxnChg>
        <pc:cxnChg chg="add mod">
          <ac:chgData name="임병준" userId="1dfb2105-8f33-485b-a447-487f38066c5f" providerId="ADAL" clId="{306DBD4A-A836-4B0E-8133-CBFA71C25795}" dt="2023-03-31T07:31:07.680" v="839" actId="14100"/>
          <ac:cxnSpMkLst>
            <pc:docMk/>
            <pc:sldMk cId="3146464341" sldId="2103813697"/>
            <ac:cxnSpMk id="22" creationId="{A313F5FC-088A-48B1-9A9C-326EA1205A61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5:55:30.495" v="564" actId="1076"/>
        <pc:sldMkLst>
          <pc:docMk/>
          <pc:sldMk cId="1331819402" sldId="2103813698"/>
        </pc:sldMkLst>
        <pc:spChg chg="mod">
          <ac:chgData name="임병준" userId="1dfb2105-8f33-485b-a447-487f38066c5f" providerId="ADAL" clId="{306DBD4A-A836-4B0E-8133-CBFA71C25795}" dt="2023-03-31T05:31:21.955" v="166" actId="1076"/>
          <ac:spMkLst>
            <pc:docMk/>
            <pc:sldMk cId="1331819402" sldId="2103813698"/>
            <ac:spMk id="2" creationId="{FB435DC0-F985-C11C-0CAB-F201D47F27E8}"/>
          </ac:spMkLst>
        </pc:spChg>
        <pc:spChg chg="add del mod ord">
          <ac:chgData name="임병준" userId="1dfb2105-8f33-485b-a447-487f38066c5f" providerId="ADAL" clId="{306DBD4A-A836-4B0E-8133-CBFA71C25795}" dt="2023-03-31T04:29:07.776" v="34" actId="478"/>
          <ac:spMkLst>
            <pc:docMk/>
            <pc:sldMk cId="1331819402" sldId="2103813698"/>
            <ac:spMk id="3" creationId="{8005A23D-39B8-411F-9FB9-FC88459478BA}"/>
          </ac:spMkLst>
        </pc:spChg>
        <pc:grpChg chg="mod">
          <ac:chgData name="임병준" userId="1dfb2105-8f33-485b-a447-487f38066c5f" providerId="ADAL" clId="{306DBD4A-A836-4B0E-8133-CBFA71C25795}" dt="2023-03-31T05:55:30.495" v="564" actId="1076"/>
          <ac:grpSpMkLst>
            <pc:docMk/>
            <pc:sldMk cId="1331819402" sldId="2103813698"/>
            <ac:grpSpMk id="11" creationId="{239CAE7F-3C7A-8AE8-D876-95B423CA85BF}"/>
          </ac:grpSpMkLst>
        </pc:grpChg>
        <pc:picChg chg="mod">
          <ac:chgData name="임병준" userId="1dfb2105-8f33-485b-a447-487f38066c5f" providerId="ADAL" clId="{306DBD4A-A836-4B0E-8133-CBFA71C25795}" dt="2023-03-31T05:30:58.305" v="156" actId="1076"/>
          <ac:picMkLst>
            <pc:docMk/>
            <pc:sldMk cId="1331819402" sldId="2103813698"/>
            <ac:picMk id="7" creationId="{6D067703-B024-0207-8C03-167E4D32AF1D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7:33:54.117" v="987" actId="14100"/>
        <pc:sldMkLst>
          <pc:docMk/>
          <pc:sldMk cId="3579467875" sldId="2103813699"/>
        </pc:sldMkLst>
        <pc:spChg chg="add del mod ord">
          <ac:chgData name="임병준" userId="1dfb2105-8f33-485b-a447-487f38066c5f" providerId="ADAL" clId="{306DBD4A-A836-4B0E-8133-CBFA71C25795}" dt="2023-03-31T04:29:04.656" v="33" actId="478"/>
          <ac:spMkLst>
            <pc:docMk/>
            <pc:sldMk cId="3579467875" sldId="2103813699"/>
            <ac:spMk id="2" creationId="{893E6A7E-EB2F-445B-B871-90A35664AFBF}"/>
          </ac:spMkLst>
        </pc:spChg>
        <pc:spChg chg="add mod">
          <ac:chgData name="임병준" userId="1dfb2105-8f33-485b-a447-487f38066c5f" providerId="ADAL" clId="{306DBD4A-A836-4B0E-8133-CBFA71C25795}" dt="2023-03-31T07:33:36.887" v="983" actId="14100"/>
          <ac:spMkLst>
            <pc:docMk/>
            <pc:sldMk cId="3579467875" sldId="2103813699"/>
            <ac:spMk id="6" creationId="{EE80EA9F-C6DF-4292-B158-0C5244B41008}"/>
          </ac:spMkLst>
        </pc:spChg>
        <pc:spChg chg="add mod">
          <ac:chgData name="임병준" userId="1dfb2105-8f33-485b-a447-487f38066c5f" providerId="ADAL" clId="{306DBD4A-A836-4B0E-8133-CBFA71C25795}" dt="2023-03-31T07:33:23.983" v="978" actId="1076"/>
          <ac:spMkLst>
            <pc:docMk/>
            <pc:sldMk cId="3579467875" sldId="2103813699"/>
            <ac:spMk id="7" creationId="{69540BA1-2209-4D7A-9AB4-10AC1BA80217}"/>
          </ac:spMkLst>
        </pc:spChg>
        <pc:picChg chg="mod">
          <ac:chgData name="임병준" userId="1dfb2105-8f33-485b-a447-487f38066c5f" providerId="ADAL" clId="{306DBD4A-A836-4B0E-8133-CBFA71C25795}" dt="2023-03-31T07:33:29.242" v="980" actId="1076"/>
          <ac:picMkLst>
            <pc:docMk/>
            <pc:sldMk cId="3579467875" sldId="2103813699"/>
            <ac:picMk id="5" creationId="{1D16CB69-582D-86F8-18CF-694B80B5C484}"/>
          </ac:picMkLst>
        </pc:picChg>
        <pc:cxnChg chg="add del mod">
          <ac:chgData name="임병준" userId="1dfb2105-8f33-485b-a447-487f38066c5f" providerId="ADAL" clId="{306DBD4A-A836-4B0E-8133-CBFA71C25795}" dt="2023-03-31T07:32:20.859" v="848" actId="478"/>
          <ac:cxnSpMkLst>
            <pc:docMk/>
            <pc:sldMk cId="3579467875" sldId="2103813699"/>
            <ac:cxnSpMk id="8" creationId="{39013C4E-544F-4171-AD13-947D144CDE74}"/>
          </ac:cxnSpMkLst>
        </pc:cxnChg>
        <pc:cxnChg chg="add mod">
          <ac:chgData name="임병준" userId="1dfb2105-8f33-485b-a447-487f38066c5f" providerId="ADAL" clId="{306DBD4A-A836-4B0E-8133-CBFA71C25795}" dt="2023-03-31T07:33:54.117" v="987" actId="14100"/>
          <ac:cxnSpMkLst>
            <pc:docMk/>
            <pc:sldMk cId="3579467875" sldId="2103813699"/>
            <ac:cxnSpMk id="10" creationId="{F256D261-07C0-47B4-8560-F460E4EB8535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37:04.943" v="1761" actId="208"/>
        <pc:sldMkLst>
          <pc:docMk/>
          <pc:sldMk cId="2480955652" sldId="2103813701"/>
        </pc:sldMkLst>
        <pc:spChg chg="add del mod ord">
          <ac:chgData name="임병준" userId="1dfb2105-8f33-485b-a447-487f38066c5f" providerId="ADAL" clId="{306DBD4A-A836-4B0E-8133-CBFA71C25795}" dt="2023-03-31T04:29:14.913" v="36" actId="478"/>
          <ac:spMkLst>
            <pc:docMk/>
            <pc:sldMk cId="2480955652" sldId="2103813701"/>
            <ac:spMk id="2" creationId="{F6C3D229-E0A1-4ACB-BCF7-666534D356BC}"/>
          </ac:spMkLst>
        </pc:spChg>
        <pc:cxnChg chg="mod">
          <ac:chgData name="임병준" userId="1dfb2105-8f33-485b-a447-487f38066c5f" providerId="ADAL" clId="{306DBD4A-A836-4B0E-8133-CBFA71C25795}" dt="2023-03-31T08:37:04.943" v="1761" actId="208"/>
          <ac:cxnSpMkLst>
            <pc:docMk/>
            <pc:sldMk cId="2480955652" sldId="2103813701"/>
            <ac:cxnSpMk id="6" creationId="{BFD1D724-7707-C636-7D6C-CA7782165E35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4:29:19.957" v="37" actId="478"/>
        <pc:sldMkLst>
          <pc:docMk/>
          <pc:sldMk cId="1731945116" sldId="2103813702"/>
        </pc:sldMkLst>
        <pc:spChg chg="add del mod ord">
          <ac:chgData name="임병준" userId="1dfb2105-8f33-485b-a447-487f38066c5f" providerId="ADAL" clId="{306DBD4A-A836-4B0E-8133-CBFA71C25795}" dt="2023-03-31T04:29:19.957" v="37" actId="478"/>
          <ac:spMkLst>
            <pc:docMk/>
            <pc:sldMk cId="1731945116" sldId="2103813702"/>
            <ac:spMk id="2" creationId="{12FB6B55-7AD4-41CA-8C76-9669063236E7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37:28.528" v="1762" actId="113"/>
        <pc:sldMkLst>
          <pc:docMk/>
          <pc:sldMk cId="2138910333" sldId="2103813703"/>
        </pc:sldMkLst>
        <pc:spChg chg="mod">
          <ac:chgData name="임병준" userId="1dfb2105-8f33-485b-a447-487f38066c5f" providerId="ADAL" clId="{306DBD4A-A836-4B0E-8133-CBFA71C25795}" dt="2023-03-31T08:37:28.528" v="1762" actId="113"/>
          <ac:spMkLst>
            <pc:docMk/>
            <pc:sldMk cId="2138910333" sldId="2103813703"/>
            <ac:spMk id="3" creationId="{F34402B7-F972-53E5-1D91-46385E07B4C0}"/>
          </ac:spMkLst>
        </pc:spChg>
        <pc:spChg chg="mod">
          <ac:chgData name="임병준" userId="1dfb2105-8f33-485b-a447-487f38066c5f" providerId="ADAL" clId="{306DBD4A-A836-4B0E-8133-CBFA71C25795}" dt="2023-03-31T08:37:28.528" v="1762" actId="113"/>
          <ac:spMkLst>
            <pc:docMk/>
            <pc:sldMk cId="2138910333" sldId="2103813703"/>
            <ac:spMk id="5" creationId="{48E40765-3F02-E2AE-B298-F60D5D2DD9C3}"/>
          </ac:spMkLst>
        </pc:spChg>
        <pc:spChg chg="mod">
          <ac:chgData name="임병준" userId="1dfb2105-8f33-485b-a447-487f38066c5f" providerId="ADAL" clId="{306DBD4A-A836-4B0E-8133-CBFA71C25795}" dt="2023-03-31T08:37:28.528" v="1762" actId="113"/>
          <ac:spMkLst>
            <pc:docMk/>
            <pc:sldMk cId="2138910333" sldId="2103813703"/>
            <ac:spMk id="6" creationId="{D3B17CFA-3D1D-CFDB-98CA-5BC60E09C453}"/>
          </ac:spMkLst>
        </pc:spChg>
        <pc:spChg chg="add del mod ord">
          <ac:chgData name="임병준" userId="1dfb2105-8f33-485b-a447-487f38066c5f" providerId="ADAL" clId="{306DBD4A-A836-4B0E-8133-CBFA71C25795}" dt="2023-03-31T04:29:23.006" v="38" actId="478"/>
          <ac:spMkLst>
            <pc:docMk/>
            <pc:sldMk cId="2138910333" sldId="2103813703"/>
            <ac:spMk id="7" creationId="{C0C445EE-7145-45E6-971E-EB0917CD985A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46:56.232" v="1880" actId="113"/>
        <pc:sldMkLst>
          <pc:docMk/>
          <pc:sldMk cId="972403112" sldId="2103813704"/>
        </pc:sldMkLst>
        <pc:spChg chg="mod">
          <ac:chgData name="임병준" userId="1dfb2105-8f33-485b-a447-487f38066c5f" providerId="ADAL" clId="{306DBD4A-A836-4B0E-8133-CBFA71C25795}" dt="2023-03-31T08:46:56.232" v="1880" actId="113"/>
          <ac:spMkLst>
            <pc:docMk/>
            <pc:sldMk cId="972403112" sldId="2103813704"/>
            <ac:spMk id="2" creationId="{FB435DC0-F985-C11C-0CAB-F201D47F27E8}"/>
          </ac:spMkLst>
        </pc:spChg>
        <pc:spChg chg="add del mod ord">
          <ac:chgData name="임병준" userId="1dfb2105-8f33-485b-a447-487f38066c5f" providerId="ADAL" clId="{306DBD4A-A836-4B0E-8133-CBFA71C25795}" dt="2023-03-31T04:30:56.173" v="64" actId="478"/>
          <ac:spMkLst>
            <pc:docMk/>
            <pc:sldMk cId="972403112" sldId="2103813704"/>
            <ac:spMk id="3" creationId="{32730582-FC25-4264-87EF-2939E2358E36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7:44:33.398" v="993" actId="1076"/>
        <pc:sldMkLst>
          <pc:docMk/>
          <pc:sldMk cId="681923017" sldId="2103813706"/>
        </pc:sldMkLst>
        <pc:spChg chg="add del mod ord">
          <ac:chgData name="임병준" userId="1dfb2105-8f33-485b-a447-487f38066c5f" providerId="ADAL" clId="{306DBD4A-A836-4B0E-8133-CBFA71C25795}" dt="2023-03-31T04:30:59.201" v="65" actId="478"/>
          <ac:spMkLst>
            <pc:docMk/>
            <pc:sldMk cId="681923017" sldId="2103813706"/>
            <ac:spMk id="2" creationId="{113B4680-39B3-4D54-BBAE-2CF1ABB10D5F}"/>
          </ac:spMkLst>
        </pc:spChg>
        <pc:picChg chg="mod">
          <ac:chgData name="임병준" userId="1dfb2105-8f33-485b-a447-487f38066c5f" providerId="ADAL" clId="{306DBD4A-A836-4B0E-8133-CBFA71C25795}" dt="2023-03-31T07:44:33.398" v="993" actId="1076"/>
          <ac:picMkLst>
            <pc:docMk/>
            <pc:sldMk cId="681923017" sldId="2103813706"/>
            <ac:picMk id="3" creationId="{66334871-188A-B740-482D-E6C5EAAE647D}"/>
          </ac:picMkLst>
        </pc:picChg>
        <pc:picChg chg="mod">
          <ac:chgData name="임병준" userId="1dfb2105-8f33-485b-a447-487f38066c5f" providerId="ADAL" clId="{306DBD4A-A836-4B0E-8133-CBFA71C25795}" dt="2023-03-31T07:44:31.351" v="992" actId="14100"/>
          <ac:picMkLst>
            <pc:docMk/>
            <pc:sldMk cId="681923017" sldId="2103813706"/>
            <ac:picMk id="7" creationId="{975D83EC-F878-8704-B9AF-B915265E5210}"/>
          </ac:picMkLst>
        </pc:picChg>
        <pc:cxnChg chg="mod">
          <ac:chgData name="임병준" userId="1dfb2105-8f33-485b-a447-487f38066c5f" providerId="ADAL" clId="{306DBD4A-A836-4B0E-8133-CBFA71C25795}" dt="2023-03-31T07:44:31.351" v="992" actId="14100"/>
          <ac:cxnSpMkLst>
            <pc:docMk/>
            <pc:sldMk cId="681923017" sldId="2103813706"/>
            <ac:cxnSpMk id="9" creationId="{53AAB00C-695C-FBF4-2A85-E7E6778FE884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7:51:13.683" v="1194" actId="1076"/>
        <pc:sldMkLst>
          <pc:docMk/>
          <pc:sldMk cId="2452469721" sldId="2103813707"/>
        </pc:sldMkLst>
        <pc:spChg chg="add del mod ord">
          <ac:chgData name="임병준" userId="1dfb2105-8f33-485b-a447-487f38066c5f" providerId="ADAL" clId="{306DBD4A-A836-4B0E-8133-CBFA71C25795}" dt="2023-03-31T04:31:04.247" v="67" actId="478"/>
          <ac:spMkLst>
            <pc:docMk/>
            <pc:sldMk cId="2452469721" sldId="2103813707"/>
            <ac:spMk id="3" creationId="{5B7F83B6-8C04-4263-A3A9-1FDD47AC11F8}"/>
          </ac:spMkLst>
        </pc:spChg>
        <pc:spChg chg="add mod">
          <ac:chgData name="임병준" userId="1dfb2105-8f33-485b-a447-487f38066c5f" providerId="ADAL" clId="{306DBD4A-A836-4B0E-8133-CBFA71C25795}" dt="2023-03-31T07:51:13.683" v="1194" actId="1076"/>
          <ac:spMkLst>
            <pc:docMk/>
            <pc:sldMk cId="2452469721" sldId="2103813707"/>
            <ac:spMk id="22" creationId="{9A96D1C3-381B-4D91-8A25-943C1F6D4162}"/>
          </ac:spMkLst>
        </pc:spChg>
        <pc:picChg chg="mod">
          <ac:chgData name="임병준" userId="1dfb2105-8f33-485b-a447-487f38066c5f" providerId="ADAL" clId="{306DBD4A-A836-4B0E-8133-CBFA71C25795}" dt="2023-03-31T07:47:35.882" v="1105" actId="14100"/>
          <ac:picMkLst>
            <pc:docMk/>
            <pc:sldMk cId="2452469721" sldId="2103813707"/>
            <ac:picMk id="2" creationId="{00A366E1-2FA8-F3D0-07E7-C1B6028E3EA0}"/>
          </ac:picMkLst>
        </pc:picChg>
        <pc:picChg chg="mod">
          <ac:chgData name="임병준" userId="1dfb2105-8f33-485b-a447-487f38066c5f" providerId="ADAL" clId="{306DBD4A-A836-4B0E-8133-CBFA71C25795}" dt="2023-03-31T07:47:48.278" v="1108" actId="1076"/>
          <ac:picMkLst>
            <pc:docMk/>
            <pc:sldMk cId="2452469721" sldId="2103813707"/>
            <ac:picMk id="7" creationId="{62AFACD9-E3CB-2BDF-ED90-F6A6C6FC68B6}"/>
          </ac:picMkLst>
        </pc:picChg>
        <pc:picChg chg="add mod modCrop">
          <ac:chgData name="임병준" userId="1dfb2105-8f33-485b-a447-487f38066c5f" providerId="ADAL" clId="{306DBD4A-A836-4B0E-8133-CBFA71C25795}" dt="2023-03-31T07:48:54.422" v="1128" actId="1076"/>
          <ac:picMkLst>
            <pc:docMk/>
            <pc:sldMk cId="2452469721" sldId="2103813707"/>
            <ac:picMk id="10" creationId="{CF1BB651-3901-40FB-BFDE-FE3D60D28EEB}"/>
          </ac:picMkLst>
        </pc:picChg>
        <pc:cxnChg chg="mod">
          <ac:chgData name="임병준" userId="1dfb2105-8f33-485b-a447-487f38066c5f" providerId="ADAL" clId="{306DBD4A-A836-4B0E-8133-CBFA71C25795}" dt="2023-03-31T07:50:32.164" v="1149" actId="14100"/>
          <ac:cxnSpMkLst>
            <pc:docMk/>
            <pc:sldMk cId="2452469721" sldId="2103813707"/>
            <ac:cxnSpMk id="6" creationId="{BFD1D724-7707-C636-7D6C-CA7782165E35}"/>
          </ac:cxnSpMkLst>
        </pc:cxnChg>
        <pc:cxnChg chg="add mod">
          <ac:chgData name="임병준" userId="1dfb2105-8f33-485b-a447-487f38066c5f" providerId="ADAL" clId="{306DBD4A-A836-4B0E-8133-CBFA71C25795}" dt="2023-03-31T07:50:34.538" v="1151" actId="1036"/>
          <ac:cxnSpMkLst>
            <pc:docMk/>
            <pc:sldMk cId="2452469721" sldId="2103813707"/>
            <ac:cxnSpMk id="12" creationId="{4D62531B-6758-48FC-8A64-2AFB9E61276C}"/>
          </ac:cxnSpMkLst>
        </pc:cxnChg>
        <pc:cxnChg chg="add mod">
          <ac:chgData name="임병준" userId="1dfb2105-8f33-485b-a447-487f38066c5f" providerId="ADAL" clId="{306DBD4A-A836-4B0E-8133-CBFA71C25795}" dt="2023-03-31T07:49:39.401" v="1140" actId="14100"/>
          <ac:cxnSpMkLst>
            <pc:docMk/>
            <pc:sldMk cId="2452469721" sldId="2103813707"/>
            <ac:cxnSpMk id="13" creationId="{E298C747-02D9-444F-9563-25B40FFCBE4B}"/>
          </ac:cxnSpMkLst>
        </pc:cxnChg>
        <pc:cxnChg chg="add mod">
          <ac:chgData name="임병준" userId="1dfb2105-8f33-485b-a447-487f38066c5f" providerId="ADAL" clId="{306DBD4A-A836-4B0E-8133-CBFA71C25795}" dt="2023-03-31T07:50:00.651" v="1145" actId="1582"/>
          <ac:cxnSpMkLst>
            <pc:docMk/>
            <pc:sldMk cId="2452469721" sldId="2103813707"/>
            <ac:cxnSpMk id="19" creationId="{0C0DEEE1-54E2-4348-9779-F695550C66F4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7:52:26.304" v="1207" actId="1582"/>
        <pc:sldMkLst>
          <pc:docMk/>
          <pc:sldMk cId="1878616174" sldId="2103813708"/>
        </pc:sldMkLst>
        <pc:spChg chg="add del mod ord">
          <ac:chgData name="임병준" userId="1dfb2105-8f33-485b-a447-487f38066c5f" providerId="ADAL" clId="{306DBD4A-A836-4B0E-8133-CBFA71C25795}" dt="2023-03-31T04:31:06.983" v="68" actId="478"/>
          <ac:spMkLst>
            <pc:docMk/>
            <pc:sldMk cId="1878616174" sldId="2103813708"/>
            <ac:spMk id="2" creationId="{B6C0E4A2-56B1-408B-B885-D687535EC0FE}"/>
          </ac:spMkLst>
        </pc:spChg>
        <pc:spChg chg="add mod">
          <ac:chgData name="임병준" userId="1dfb2105-8f33-485b-a447-487f38066c5f" providerId="ADAL" clId="{306DBD4A-A836-4B0E-8133-CBFA71C25795}" dt="2023-03-31T07:52:26.304" v="1207" actId="1582"/>
          <ac:spMkLst>
            <pc:docMk/>
            <pc:sldMk cId="1878616174" sldId="2103813708"/>
            <ac:spMk id="5" creationId="{61FC1319-3B03-4415-B67E-99A5D460CE74}"/>
          </ac:spMkLst>
        </pc:spChg>
        <pc:spChg chg="mod">
          <ac:chgData name="임병준" userId="1dfb2105-8f33-485b-a447-487f38066c5f" providerId="ADAL" clId="{306DBD4A-A836-4B0E-8133-CBFA71C25795}" dt="2023-03-31T07:52:06.780" v="1201" actId="208"/>
          <ac:spMkLst>
            <pc:docMk/>
            <pc:sldMk cId="1878616174" sldId="2103813708"/>
            <ac:spMk id="7" creationId="{C47431F7-1CAB-8187-482C-C25368C9139B}"/>
          </ac:spMkLst>
        </pc:spChg>
        <pc:picChg chg="mod">
          <ac:chgData name="임병준" userId="1dfb2105-8f33-485b-a447-487f38066c5f" providerId="ADAL" clId="{306DBD4A-A836-4B0E-8133-CBFA71C25795}" dt="2023-03-31T07:52:03.837" v="1199" actId="1076"/>
          <ac:picMkLst>
            <pc:docMk/>
            <pc:sldMk cId="1878616174" sldId="2103813708"/>
            <ac:picMk id="3" creationId="{6B8BD463-A9F0-E381-C299-89A34C9A60F6}"/>
          </ac:picMkLst>
        </pc:picChg>
        <pc:picChg chg="add mod modCrop">
          <ac:chgData name="임병준" userId="1dfb2105-8f33-485b-a447-487f38066c5f" providerId="ADAL" clId="{306DBD4A-A836-4B0E-8133-CBFA71C25795}" dt="2023-03-31T07:52:01.967" v="1198" actId="1076"/>
          <ac:picMkLst>
            <pc:docMk/>
            <pc:sldMk cId="1878616174" sldId="2103813708"/>
            <ac:picMk id="8" creationId="{53E18568-CCF0-463D-AF70-493BEBD68F12}"/>
          </ac:picMkLst>
        </pc:picChg>
        <pc:picChg chg="del">
          <ac:chgData name="임병준" userId="1dfb2105-8f33-485b-a447-487f38066c5f" providerId="ADAL" clId="{306DBD4A-A836-4B0E-8133-CBFA71C25795}" dt="2023-03-31T07:51:51.956" v="1195" actId="478"/>
          <ac:picMkLst>
            <pc:docMk/>
            <pc:sldMk cId="1878616174" sldId="2103813708"/>
            <ac:picMk id="12" creationId="{40FB0F7A-2827-0B3C-3B4A-F95F9FACC991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4:31:09.884" v="69" actId="478"/>
        <pc:sldMkLst>
          <pc:docMk/>
          <pc:sldMk cId="803207936" sldId="2103813709"/>
        </pc:sldMkLst>
        <pc:spChg chg="add del mod ord">
          <ac:chgData name="임병준" userId="1dfb2105-8f33-485b-a447-487f38066c5f" providerId="ADAL" clId="{306DBD4A-A836-4B0E-8133-CBFA71C25795}" dt="2023-03-31T04:31:09.884" v="69" actId="478"/>
          <ac:spMkLst>
            <pc:docMk/>
            <pc:sldMk cId="803207936" sldId="2103813709"/>
            <ac:spMk id="2" creationId="{9F45AF0B-BA15-429C-B699-58C35D158827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7:46:58.068" v="1103" actId="1076"/>
        <pc:sldMkLst>
          <pc:docMk/>
          <pc:sldMk cId="3391032091" sldId="2103813711"/>
        </pc:sldMkLst>
        <pc:spChg chg="add del mod ord">
          <ac:chgData name="임병준" userId="1dfb2105-8f33-485b-a447-487f38066c5f" providerId="ADAL" clId="{306DBD4A-A836-4B0E-8133-CBFA71C25795}" dt="2023-03-31T04:31:02.045" v="66" actId="478"/>
          <ac:spMkLst>
            <pc:docMk/>
            <pc:sldMk cId="3391032091" sldId="2103813711"/>
            <ac:spMk id="2" creationId="{DF2E246F-5720-421F-8895-99881BEA3805}"/>
          </ac:spMkLst>
        </pc:spChg>
        <pc:spChg chg="mod">
          <ac:chgData name="임병준" userId="1dfb2105-8f33-485b-a447-487f38066c5f" providerId="ADAL" clId="{306DBD4A-A836-4B0E-8133-CBFA71C25795}" dt="2023-03-31T07:45:04.399" v="995" actId="1582"/>
          <ac:spMkLst>
            <pc:docMk/>
            <pc:sldMk cId="3391032091" sldId="2103813711"/>
            <ac:spMk id="7" creationId="{5445F484-3324-7483-E5D6-3E65FF93CC49}"/>
          </ac:spMkLst>
        </pc:spChg>
        <pc:spChg chg="add mod">
          <ac:chgData name="임병준" userId="1dfb2105-8f33-485b-a447-487f38066c5f" providerId="ADAL" clId="{306DBD4A-A836-4B0E-8133-CBFA71C25795}" dt="2023-03-31T07:45:30.429" v="1002" actId="14100"/>
          <ac:spMkLst>
            <pc:docMk/>
            <pc:sldMk cId="3391032091" sldId="2103813711"/>
            <ac:spMk id="9" creationId="{3B9007B5-012B-464B-A7FA-6D3798E8383D}"/>
          </ac:spMkLst>
        </pc:spChg>
        <pc:spChg chg="add mod">
          <ac:chgData name="임병준" userId="1dfb2105-8f33-485b-a447-487f38066c5f" providerId="ADAL" clId="{306DBD4A-A836-4B0E-8133-CBFA71C25795}" dt="2023-03-31T07:46:58.068" v="1103" actId="1076"/>
          <ac:spMkLst>
            <pc:docMk/>
            <pc:sldMk cId="3391032091" sldId="2103813711"/>
            <ac:spMk id="13" creationId="{E1100F36-E428-4313-A56E-2C57E9F9C929}"/>
          </ac:spMkLst>
        </pc:spChg>
        <pc:cxnChg chg="add mod">
          <ac:chgData name="임병준" userId="1dfb2105-8f33-485b-a447-487f38066c5f" providerId="ADAL" clId="{306DBD4A-A836-4B0E-8133-CBFA71C25795}" dt="2023-03-31T07:45:50.816" v="1007" actId="14100"/>
          <ac:cxnSpMkLst>
            <pc:docMk/>
            <pc:sldMk cId="3391032091" sldId="2103813711"/>
            <ac:cxnSpMk id="10" creationId="{977EC2F3-7A11-4C3A-B98A-9BC87A65CCCD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6:16.108" v="1879" actId="113"/>
        <pc:sldMkLst>
          <pc:docMk/>
          <pc:sldMk cId="3797906799" sldId="2103813712"/>
        </pc:sldMkLst>
        <pc:spChg chg="add del mod ord">
          <ac:chgData name="임병준" userId="1dfb2105-8f33-485b-a447-487f38066c5f" providerId="ADAL" clId="{306DBD4A-A836-4B0E-8133-CBFA71C25795}" dt="2023-03-31T04:30:52.627" v="63" actId="478"/>
          <ac:spMkLst>
            <pc:docMk/>
            <pc:sldMk cId="3797906799" sldId="2103813712"/>
            <ac:spMk id="2" creationId="{53D141D8-906C-489E-8381-92A236409B53}"/>
          </ac:spMkLst>
        </pc:spChg>
        <pc:spChg chg="mod">
          <ac:chgData name="임병준" userId="1dfb2105-8f33-485b-a447-487f38066c5f" providerId="ADAL" clId="{306DBD4A-A836-4B0E-8133-CBFA71C25795}" dt="2023-03-31T08:46:16.108" v="1879" actId="113"/>
          <ac:spMkLst>
            <pc:docMk/>
            <pc:sldMk cId="3797906799" sldId="2103813712"/>
            <ac:spMk id="9" creationId="{8034F1C8-42C2-1F3D-A2FC-2C6494FE8539}"/>
          </ac:spMkLst>
        </pc:spChg>
        <pc:spChg chg="mod">
          <ac:chgData name="임병준" userId="1dfb2105-8f33-485b-a447-487f38066c5f" providerId="ADAL" clId="{306DBD4A-A836-4B0E-8133-CBFA71C25795}" dt="2023-03-31T08:46:16.108" v="1879" actId="113"/>
          <ac:spMkLst>
            <pc:docMk/>
            <pc:sldMk cId="3797906799" sldId="2103813712"/>
            <ac:spMk id="17" creationId="{37F681CB-29E6-7169-EC3E-23F59B56C26F}"/>
          </ac:spMkLst>
        </pc:spChg>
        <pc:cxnChg chg="mod">
          <ac:chgData name="임병준" userId="1dfb2105-8f33-485b-a447-487f38066c5f" providerId="ADAL" clId="{306DBD4A-A836-4B0E-8133-CBFA71C25795}" dt="2023-03-31T08:46:11.273" v="1878" actId="208"/>
          <ac:cxnSpMkLst>
            <pc:docMk/>
            <pc:sldMk cId="3797906799" sldId="2103813712"/>
            <ac:cxnSpMk id="8" creationId="{768FD8DA-E208-4B5E-3315-6041E0DCB9F9}"/>
          </ac:cxnSpMkLst>
        </pc:cxnChg>
        <pc:cxnChg chg="mod">
          <ac:chgData name="임병준" userId="1dfb2105-8f33-485b-a447-487f38066c5f" providerId="ADAL" clId="{306DBD4A-A836-4B0E-8133-CBFA71C25795}" dt="2023-03-31T08:46:01.068" v="1876" actId="1582"/>
          <ac:cxnSpMkLst>
            <pc:docMk/>
            <pc:sldMk cId="3797906799" sldId="2103813712"/>
            <ac:cxnSpMk id="10" creationId="{8AF6E28F-3FB2-9853-E1CB-C4D183BF2E96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3:42.223" v="1853" actId="14100"/>
        <pc:sldMkLst>
          <pc:docMk/>
          <pc:sldMk cId="3651634171" sldId="2103813713"/>
        </pc:sldMkLst>
        <pc:spChg chg="add del mod ord">
          <ac:chgData name="임병준" userId="1dfb2105-8f33-485b-a447-487f38066c5f" providerId="ADAL" clId="{306DBD4A-A836-4B0E-8133-CBFA71C25795}" dt="2023-03-31T04:30:46.902" v="61" actId="478"/>
          <ac:spMkLst>
            <pc:docMk/>
            <pc:sldMk cId="3651634171" sldId="2103813713"/>
            <ac:spMk id="2" creationId="{F4B0DC42-A18A-4316-8D31-BA123F80F8BC}"/>
          </ac:spMkLst>
        </pc:spChg>
        <pc:spChg chg="add mod">
          <ac:chgData name="임병준" userId="1dfb2105-8f33-485b-a447-487f38066c5f" providerId="ADAL" clId="{306DBD4A-A836-4B0E-8133-CBFA71C25795}" dt="2023-03-31T08:43:30.026" v="1847"/>
          <ac:spMkLst>
            <pc:docMk/>
            <pc:sldMk cId="3651634171" sldId="2103813713"/>
            <ac:spMk id="9" creationId="{2C87A10D-CA16-4A89-A995-55AB90BDC831}"/>
          </ac:spMkLst>
        </pc:spChg>
        <pc:spChg chg="add mod">
          <ac:chgData name="임병준" userId="1dfb2105-8f33-485b-a447-487f38066c5f" providerId="ADAL" clId="{306DBD4A-A836-4B0E-8133-CBFA71C25795}" dt="2023-03-31T08:43:30.026" v="1847"/>
          <ac:spMkLst>
            <pc:docMk/>
            <pc:sldMk cId="3651634171" sldId="2103813713"/>
            <ac:spMk id="10" creationId="{54AAA502-1EA8-495E-A51D-54B52E75120C}"/>
          </ac:spMkLst>
        </pc:spChg>
        <pc:spChg chg="del mod">
          <ac:chgData name="임병준" userId="1dfb2105-8f33-485b-a447-487f38066c5f" providerId="ADAL" clId="{306DBD4A-A836-4B0E-8133-CBFA71C25795}" dt="2023-03-31T08:43:29.191" v="1846" actId="478"/>
          <ac:spMkLst>
            <pc:docMk/>
            <pc:sldMk cId="3651634171" sldId="2103813713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8:43:36.557" v="1850" actId="1076"/>
          <ac:picMkLst>
            <pc:docMk/>
            <pc:sldMk cId="3651634171" sldId="2103813713"/>
            <ac:picMk id="3" creationId="{F9F2D8A8-A5BD-6CF7-6A47-6E3E27C46862}"/>
          </ac:picMkLst>
        </pc:picChg>
        <pc:picChg chg="mod">
          <ac:chgData name="임병준" userId="1dfb2105-8f33-485b-a447-487f38066c5f" providerId="ADAL" clId="{306DBD4A-A836-4B0E-8133-CBFA71C25795}" dt="2023-03-31T08:43:42.223" v="1853" actId="14100"/>
          <ac:picMkLst>
            <pc:docMk/>
            <pc:sldMk cId="3651634171" sldId="2103813713"/>
            <ac:picMk id="7" creationId="{69C4360A-BDB3-2E89-0002-513B1A2EEF38}"/>
          </ac:picMkLst>
        </pc:picChg>
        <pc:cxnChg chg="add mod">
          <ac:chgData name="임병준" userId="1dfb2105-8f33-485b-a447-487f38066c5f" providerId="ADAL" clId="{306DBD4A-A836-4B0E-8133-CBFA71C25795}" dt="2023-03-31T08:43:30.026" v="1847"/>
          <ac:cxnSpMkLst>
            <pc:docMk/>
            <pc:sldMk cId="3651634171" sldId="2103813713"/>
            <ac:cxnSpMk id="11" creationId="{F8C34E0C-A06A-4059-AFA3-8CDA4A877137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5:09.819" v="1874" actId="1076"/>
        <pc:sldMkLst>
          <pc:docMk/>
          <pc:sldMk cId="1845909238" sldId="2103813714"/>
        </pc:sldMkLst>
        <pc:spChg chg="add del mod ord">
          <ac:chgData name="임병준" userId="1dfb2105-8f33-485b-a447-487f38066c5f" providerId="ADAL" clId="{306DBD4A-A836-4B0E-8133-CBFA71C25795}" dt="2023-03-31T04:30:49.780" v="62" actId="478"/>
          <ac:spMkLst>
            <pc:docMk/>
            <pc:sldMk cId="1845909238" sldId="2103813714"/>
            <ac:spMk id="2" creationId="{DE305284-0837-4B4C-AA6C-7838C889F676}"/>
          </ac:spMkLst>
        </pc:spChg>
        <pc:spChg chg="add mod">
          <ac:chgData name="임병준" userId="1dfb2105-8f33-485b-a447-487f38066c5f" providerId="ADAL" clId="{306DBD4A-A836-4B0E-8133-CBFA71C25795}" dt="2023-03-31T08:44:40.088" v="1866" actId="1076"/>
          <ac:spMkLst>
            <pc:docMk/>
            <pc:sldMk cId="1845909238" sldId="2103813714"/>
            <ac:spMk id="5" creationId="{5A0303F6-52F6-4BE7-90F5-95B884AC9CFC}"/>
          </ac:spMkLst>
        </pc:spChg>
        <pc:spChg chg="add mod">
          <ac:chgData name="임병준" userId="1dfb2105-8f33-485b-a447-487f38066c5f" providerId="ADAL" clId="{306DBD4A-A836-4B0E-8133-CBFA71C25795}" dt="2023-03-31T08:44:50.967" v="1869" actId="14100"/>
          <ac:spMkLst>
            <pc:docMk/>
            <pc:sldMk cId="1845909238" sldId="2103813714"/>
            <ac:spMk id="6" creationId="{7A318E8C-D5EC-44B6-8871-190B541A1314}"/>
          </ac:spMkLst>
        </pc:spChg>
        <pc:spChg chg="add mod">
          <ac:chgData name="임병준" userId="1dfb2105-8f33-485b-a447-487f38066c5f" providerId="ADAL" clId="{306DBD4A-A836-4B0E-8133-CBFA71C25795}" dt="2023-03-31T08:45:09.819" v="1874" actId="1076"/>
          <ac:spMkLst>
            <pc:docMk/>
            <pc:sldMk cId="1845909238" sldId="2103813714"/>
            <ac:spMk id="10" creationId="{D1209084-AE50-42FF-B9C0-D35660610150}"/>
          </ac:spMkLst>
        </pc:spChg>
        <pc:picChg chg="mod modCrop">
          <ac:chgData name="임병준" userId="1dfb2105-8f33-485b-a447-487f38066c5f" providerId="ADAL" clId="{306DBD4A-A836-4B0E-8133-CBFA71C25795}" dt="2023-03-31T08:44:32.319" v="1863" actId="14100"/>
          <ac:picMkLst>
            <pc:docMk/>
            <pc:sldMk cId="1845909238" sldId="2103813714"/>
            <ac:picMk id="9" creationId="{ED538EF1-1FFA-9910-FC5E-923C0C381C68}"/>
          </ac:picMkLst>
        </pc:picChg>
        <pc:cxnChg chg="add mod">
          <ac:chgData name="임병준" userId="1dfb2105-8f33-485b-a447-487f38066c5f" providerId="ADAL" clId="{306DBD4A-A836-4B0E-8133-CBFA71C25795}" dt="2023-03-31T08:45:07.316" v="1873" actId="14100"/>
          <ac:cxnSpMkLst>
            <pc:docMk/>
            <pc:sldMk cId="1845909238" sldId="2103813714"/>
            <ac:cxnSpMk id="7" creationId="{5EF254EC-FE39-4E0D-9883-FE628C62205D}"/>
          </ac:cxnSpMkLst>
        </pc:cxnChg>
        <pc:cxnChg chg="add mod">
          <ac:chgData name="임병준" userId="1dfb2105-8f33-485b-a447-487f38066c5f" providerId="ADAL" clId="{306DBD4A-A836-4B0E-8133-CBFA71C25795}" dt="2023-03-31T08:44:59.529" v="1871" actId="14100"/>
          <ac:cxnSpMkLst>
            <pc:docMk/>
            <pc:sldMk cId="1845909238" sldId="2103813714"/>
            <ac:cxnSpMk id="8" creationId="{657896E3-DE56-45B4-91F2-CC1F5F63E79E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4:31:12.429" v="70" actId="478"/>
        <pc:sldMkLst>
          <pc:docMk/>
          <pc:sldMk cId="533372053" sldId="2103813715"/>
        </pc:sldMkLst>
        <pc:spChg chg="add del mod ord">
          <ac:chgData name="임병준" userId="1dfb2105-8f33-485b-a447-487f38066c5f" providerId="ADAL" clId="{306DBD4A-A836-4B0E-8133-CBFA71C25795}" dt="2023-03-31T04:31:12.429" v="70" actId="478"/>
          <ac:spMkLst>
            <pc:docMk/>
            <pc:sldMk cId="533372053" sldId="2103813715"/>
            <ac:spMk id="2" creationId="{8D89AFE8-2F03-48F7-ABB4-4F19CBF0B20C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5:28:13.353" v="125" actId="1076"/>
        <pc:sldMkLst>
          <pc:docMk/>
          <pc:sldMk cId="475958821" sldId="2103813716"/>
        </pc:sldMkLst>
        <pc:spChg chg="add del mod ord">
          <ac:chgData name="임병준" userId="1dfb2105-8f33-485b-a447-487f38066c5f" providerId="ADAL" clId="{306DBD4A-A836-4B0E-8133-CBFA71C25795}" dt="2023-03-31T04:28:50.931" v="29" actId="478"/>
          <ac:spMkLst>
            <pc:docMk/>
            <pc:sldMk cId="475958821" sldId="2103813716"/>
            <ac:spMk id="2" creationId="{A0B8CD5D-540E-4F29-A2B5-9968473D99C9}"/>
          </ac:spMkLst>
        </pc:spChg>
        <pc:spChg chg="mod">
          <ac:chgData name="임병준" userId="1dfb2105-8f33-485b-a447-487f38066c5f" providerId="ADAL" clId="{306DBD4A-A836-4B0E-8133-CBFA71C25795}" dt="2023-03-31T05:28:13.353" v="125" actId="1076"/>
          <ac:spMkLst>
            <pc:docMk/>
            <pc:sldMk cId="475958821" sldId="2103813716"/>
            <ac:spMk id="9" creationId="{2DD88A23-2DAE-C48E-7723-D8020A08D4CA}"/>
          </ac:spMkLst>
        </pc:spChg>
        <pc:picChg chg="mod">
          <ac:chgData name="임병준" userId="1dfb2105-8f33-485b-a447-487f38066c5f" providerId="ADAL" clId="{306DBD4A-A836-4B0E-8133-CBFA71C25795}" dt="2023-03-31T05:28:09.912" v="124" actId="1076"/>
          <ac:picMkLst>
            <pc:docMk/>
            <pc:sldMk cId="475958821" sldId="2103813716"/>
            <ac:picMk id="6" creationId="{8A966BC5-9FD3-1D1D-90E9-5825B9EBDC96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4:30:29.391" v="56" actId="478"/>
        <pc:sldMkLst>
          <pc:docMk/>
          <pc:sldMk cId="2019854750" sldId="2103813717"/>
        </pc:sldMkLst>
        <pc:spChg chg="add del mod ord">
          <ac:chgData name="임병준" userId="1dfb2105-8f33-485b-a447-487f38066c5f" providerId="ADAL" clId="{306DBD4A-A836-4B0E-8133-CBFA71C25795}" dt="2023-03-31T04:30:29.391" v="56" actId="478"/>
          <ac:spMkLst>
            <pc:docMk/>
            <pc:sldMk cId="2019854750" sldId="2103813717"/>
            <ac:spMk id="2" creationId="{60D66B68-7751-4E72-ABBD-816A591CC43F}"/>
          </ac:spMkLst>
        </pc:spChg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895956837" sldId="2103813718"/>
        </pc:sldMkLst>
      </pc:sldChg>
      <pc:sldChg chg="addSp delSp modSp mod modClrScheme chgLayout">
        <pc:chgData name="임병준" userId="1dfb2105-8f33-485b-a447-487f38066c5f" providerId="ADAL" clId="{306DBD4A-A836-4B0E-8133-CBFA71C25795}" dt="2023-03-31T05:56:16.208" v="581" actId="1076"/>
        <pc:sldMkLst>
          <pc:docMk/>
          <pc:sldMk cId="2915883429" sldId="2103813720"/>
        </pc:sldMkLst>
        <pc:spChg chg="mod">
          <ac:chgData name="임병준" userId="1dfb2105-8f33-485b-a447-487f38066c5f" providerId="ADAL" clId="{306DBD4A-A836-4B0E-8133-CBFA71C25795}" dt="2023-03-31T05:56:01.321" v="579" actId="1037"/>
          <ac:spMkLst>
            <pc:docMk/>
            <pc:sldMk cId="2915883429" sldId="2103813720"/>
            <ac:spMk id="2" creationId="{9D39906E-5FCE-5842-20E2-DF267599A245}"/>
          </ac:spMkLst>
        </pc:spChg>
        <pc:spChg chg="add del mod ord">
          <ac:chgData name="임병준" userId="1dfb2105-8f33-485b-a447-487f38066c5f" providerId="ADAL" clId="{306DBD4A-A836-4B0E-8133-CBFA71C25795}" dt="2023-03-31T04:27:12.437" v="27" actId="478"/>
          <ac:spMkLst>
            <pc:docMk/>
            <pc:sldMk cId="2915883429" sldId="2103813720"/>
            <ac:spMk id="6" creationId="{A2023BAA-ECF6-41CF-B725-12FEBE309838}"/>
          </ac:spMkLst>
        </pc:spChg>
        <pc:spChg chg="mod">
          <ac:chgData name="임병준" userId="1dfb2105-8f33-485b-a447-487f38066c5f" providerId="ADAL" clId="{306DBD4A-A836-4B0E-8133-CBFA71C25795}" dt="2023-03-31T05:56:01.321" v="579" actId="1037"/>
          <ac:spMkLst>
            <pc:docMk/>
            <pc:sldMk cId="2915883429" sldId="2103813720"/>
            <ac:spMk id="11" creationId="{94A20E8C-B585-59DA-1308-F1E61507407A}"/>
          </ac:spMkLst>
        </pc:spChg>
        <pc:spChg chg="mod">
          <ac:chgData name="임병준" userId="1dfb2105-8f33-485b-a447-487f38066c5f" providerId="ADAL" clId="{306DBD4A-A836-4B0E-8133-CBFA71C25795}" dt="2023-03-31T05:56:01.321" v="579" actId="1037"/>
          <ac:spMkLst>
            <pc:docMk/>
            <pc:sldMk cId="2915883429" sldId="2103813720"/>
            <ac:spMk id="13" creationId="{7940E82A-FC62-B0D2-861A-FB3156738A52}"/>
          </ac:spMkLst>
        </pc:spChg>
        <pc:picChg chg="mod">
          <ac:chgData name="임병준" userId="1dfb2105-8f33-485b-a447-487f38066c5f" providerId="ADAL" clId="{306DBD4A-A836-4B0E-8133-CBFA71C25795}" dt="2023-03-31T05:56:16.208" v="581" actId="1076"/>
          <ac:picMkLst>
            <pc:docMk/>
            <pc:sldMk cId="2915883429" sldId="2103813720"/>
            <ac:picMk id="10" creationId="{CD57E97A-37F0-E4E3-AFC0-CB4D218FD599}"/>
          </ac:picMkLst>
        </pc:picChg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987542764" sldId="2103813721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495036186" sldId="2103813722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2643954543" sldId="2103813723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503351645" sldId="2103813724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427747608" sldId="2103813725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306196322" sldId="2103813726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676304976" sldId="2103813727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68460963" sldId="2103813728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37146444" sldId="2103813729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635923537" sldId="2103813730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86374848" sldId="2103813731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897230843" sldId="2103813732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020265448" sldId="2103813733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457991117" sldId="2103813735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209312393" sldId="2103813736"/>
        </pc:sldMkLst>
      </pc:sldChg>
      <pc:sldChg chg="addSp delSp modSp mod modClrScheme chgLayout">
        <pc:chgData name="임병준" userId="1dfb2105-8f33-485b-a447-487f38066c5f" providerId="ADAL" clId="{306DBD4A-A836-4B0E-8133-CBFA71C25795}" dt="2023-03-31T04:31:23.842" v="72" actId="478"/>
        <pc:sldMkLst>
          <pc:docMk/>
          <pc:sldMk cId="2398810931" sldId="2103813738"/>
        </pc:sldMkLst>
        <pc:spChg chg="add del mod ord">
          <ac:chgData name="임병준" userId="1dfb2105-8f33-485b-a447-487f38066c5f" providerId="ADAL" clId="{306DBD4A-A836-4B0E-8133-CBFA71C25795}" dt="2023-03-31T04:31:23.842" v="72" actId="478"/>
          <ac:spMkLst>
            <pc:docMk/>
            <pc:sldMk cId="2398810931" sldId="2103813738"/>
            <ac:spMk id="2" creationId="{9939BD5C-45E1-4834-BE13-EE6375A52523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7:53:33.908" v="1219" actId="1076"/>
        <pc:sldMkLst>
          <pc:docMk/>
          <pc:sldMk cId="4011503120" sldId="2103813739"/>
        </pc:sldMkLst>
        <pc:spChg chg="mod">
          <ac:chgData name="임병준" userId="1dfb2105-8f33-485b-a447-487f38066c5f" providerId="ADAL" clId="{306DBD4A-A836-4B0E-8133-CBFA71C25795}" dt="2023-03-31T07:53:31.160" v="1218" actId="1076"/>
          <ac:spMkLst>
            <pc:docMk/>
            <pc:sldMk cId="4011503120" sldId="2103813739"/>
            <ac:spMk id="2" creationId="{9F7DED74-2FD5-BB82-CD9C-1B03AFA82F14}"/>
          </ac:spMkLst>
        </pc:spChg>
        <pc:spChg chg="add del mod ord">
          <ac:chgData name="임병준" userId="1dfb2105-8f33-485b-a447-487f38066c5f" providerId="ADAL" clId="{306DBD4A-A836-4B0E-8133-CBFA71C25795}" dt="2023-03-31T04:31:26.150" v="73" actId="478"/>
          <ac:spMkLst>
            <pc:docMk/>
            <pc:sldMk cId="4011503120" sldId="2103813739"/>
            <ac:spMk id="5" creationId="{C52E483E-F130-433D-8B5D-C2D3ECFCF32A}"/>
          </ac:spMkLst>
        </pc:spChg>
        <pc:picChg chg="mod">
          <ac:chgData name="임병준" userId="1dfb2105-8f33-485b-a447-487f38066c5f" providerId="ADAL" clId="{306DBD4A-A836-4B0E-8133-CBFA71C25795}" dt="2023-03-31T07:53:33.908" v="1219" actId="1076"/>
          <ac:picMkLst>
            <pc:docMk/>
            <pc:sldMk cId="4011503120" sldId="2103813739"/>
            <ac:picMk id="3" creationId="{F3716FF8-514D-94E8-A25A-545A26D02CF3}"/>
          </ac:picMkLst>
        </pc:picChg>
        <pc:picChg chg="mod">
          <ac:chgData name="임병준" userId="1dfb2105-8f33-485b-a447-487f38066c5f" providerId="ADAL" clId="{306DBD4A-A836-4B0E-8133-CBFA71C25795}" dt="2023-03-31T07:53:20.062" v="1214" actId="1076"/>
          <ac:picMkLst>
            <pc:docMk/>
            <pc:sldMk cId="4011503120" sldId="2103813739"/>
            <ac:picMk id="6" creationId="{8A966BC5-9FD3-1D1D-90E9-5825B9EBDC96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7:54:18.204" v="1232" actId="1582"/>
        <pc:sldMkLst>
          <pc:docMk/>
          <pc:sldMk cId="1816049619" sldId="2103813740"/>
        </pc:sldMkLst>
        <pc:spChg chg="add del mod ord">
          <ac:chgData name="임병준" userId="1dfb2105-8f33-485b-a447-487f38066c5f" providerId="ADAL" clId="{306DBD4A-A836-4B0E-8133-CBFA71C25795}" dt="2023-03-31T04:31:28.310" v="74" actId="478"/>
          <ac:spMkLst>
            <pc:docMk/>
            <pc:sldMk cId="1816049619" sldId="2103813740"/>
            <ac:spMk id="2" creationId="{FB88BDC3-77D5-49FB-9A9F-88C495564C00}"/>
          </ac:spMkLst>
        </pc:spChg>
        <pc:spChg chg="mod">
          <ac:chgData name="임병준" userId="1dfb2105-8f33-485b-a447-487f38066c5f" providerId="ADAL" clId="{306DBD4A-A836-4B0E-8133-CBFA71C25795}" dt="2023-03-31T07:54:03.302" v="1228" actId="1076"/>
          <ac:spMkLst>
            <pc:docMk/>
            <pc:sldMk cId="1816049619" sldId="2103813740"/>
            <ac:spMk id="5" creationId="{3BE4555E-C1E1-A24A-5427-D0AD85BDE9EF}"/>
          </ac:spMkLst>
        </pc:spChg>
        <pc:spChg chg="add mod">
          <ac:chgData name="임병준" userId="1dfb2105-8f33-485b-a447-487f38066c5f" providerId="ADAL" clId="{306DBD4A-A836-4B0E-8133-CBFA71C25795}" dt="2023-03-31T07:54:18.204" v="1232" actId="1582"/>
          <ac:spMkLst>
            <pc:docMk/>
            <pc:sldMk cId="1816049619" sldId="2103813740"/>
            <ac:spMk id="6" creationId="{DB0E8CD3-8272-44E7-8F70-C598A994C363}"/>
          </ac:spMkLst>
        </pc:spChg>
        <pc:picChg chg="mod modCrop">
          <ac:chgData name="임병준" userId="1dfb2105-8f33-485b-a447-487f38066c5f" providerId="ADAL" clId="{306DBD4A-A836-4B0E-8133-CBFA71C25795}" dt="2023-03-31T07:53:58.991" v="1227" actId="1076"/>
          <ac:picMkLst>
            <pc:docMk/>
            <pc:sldMk cId="1816049619" sldId="2103813740"/>
            <ac:picMk id="3" creationId="{7A89F931-7147-583F-B82E-72878EA6589A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39:28.675" v="1793" actId="1076"/>
        <pc:sldMkLst>
          <pc:docMk/>
          <pc:sldMk cId="1812984088" sldId="2103813741"/>
        </pc:sldMkLst>
        <pc:spChg chg="add del mod ord">
          <ac:chgData name="임병준" userId="1dfb2105-8f33-485b-a447-487f38066c5f" providerId="ADAL" clId="{306DBD4A-A836-4B0E-8133-CBFA71C25795}" dt="2023-03-31T04:31:30.544" v="75" actId="478"/>
          <ac:spMkLst>
            <pc:docMk/>
            <pc:sldMk cId="1812984088" sldId="2103813741"/>
            <ac:spMk id="2" creationId="{1AF2300F-B1F0-4E93-82DB-E84C49400B82}"/>
          </ac:spMkLst>
        </pc:spChg>
        <pc:spChg chg="mod">
          <ac:chgData name="임병준" userId="1dfb2105-8f33-485b-a447-487f38066c5f" providerId="ADAL" clId="{306DBD4A-A836-4B0E-8133-CBFA71C25795}" dt="2023-03-31T07:56:03.485" v="1245" actId="14100"/>
          <ac:spMkLst>
            <pc:docMk/>
            <pc:sldMk cId="1812984088" sldId="2103813741"/>
            <ac:spMk id="5" creationId="{3BE4555E-C1E1-A24A-5427-D0AD85BDE9EF}"/>
          </ac:spMkLst>
        </pc:spChg>
        <pc:spChg chg="add mod">
          <ac:chgData name="임병준" userId="1dfb2105-8f33-485b-a447-487f38066c5f" providerId="ADAL" clId="{306DBD4A-A836-4B0E-8133-CBFA71C25795}" dt="2023-03-31T07:58:21.097" v="1316" actId="208"/>
          <ac:spMkLst>
            <pc:docMk/>
            <pc:sldMk cId="1812984088" sldId="2103813741"/>
            <ac:spMk id="6" creationId="{8EF35DCB-FE73-4914-BDC8-32565BFD50E7}"/>
          </ac:spMkLst>
        </pc:spChg>
        <pc:spChg chg="del mod">
          <ac:chgData name="임병준" userId="1dfb2105-8f33-485b-a447-487f38066c5f" providerId="ADAL" clId="{306DBD4A-A836-4B0E-8133-CBFA71C25795}" dt="2023-03-31T07:56:08.178" v="1248" actId="478"/>
          <ac:spMkLst>
            <pc:docMk/>
            <pc:sldMk cId="1812984088" sldId="2103813741"/>
            <ac:spMk id="12" creationId="{94089B93-EC45-F2F9-98BA-981E566787A2}"/>
          </ac:spMkLst>
        </pc:spChg>
        <pc:spChg chg="del mod">
          <ac:chgData name="임병준" userId="1dfb2105-8f33-485b-a447-487f38066c5f" providerId="ADAL" clId="{306DBD4A-A836-4B0E-8133-CBFA71C25795}" dt="2023-03-31T07:56:15.663" v="1251" actId="478"/>
          <ac:spMkLst>
            <pc:docMk/>
            <pc:sldMk cId="1812984088" sldId="2103813741"/>
            <ac:spMk id="13" creationId="{3598146F-7A99-1DF7-8077-3E7D1B1E86D2}"/>
          </ac:spMkLst>
        </pc:spChg>
        <pc:spChg chg="add mod">
          <ac:chgData name="임병준" userId="1dfb2105-8f33-485b-a447-487f38066c5f" providerId="ADAL" clId="{306DBD4A-A836-4B0E-8133-CBFA71C25795}" dt="2023-03-31T07:56:13.263" v="1249" actId="1076"/>
          <ac:spMkLst>
            <pc:docMk/>
            <pc:sldMk cId="1812984088" sldId="2103813741"/>
            <ac:spMk id="14" creationId="{6CE7A8A6-6A38-4A93-8137-A2435775EDCE}"/>
          </ac:spMkLst>
        </pc:spChg>
        <pc:spChg chg="add mod">
          <ac:chgData name="임병준" userId="1dfb2105-8f33-485b-a447-487f38066c5f" providerId="ADAL" clId="{306DBD4A-A836-4B0E-8133-CBFA71C25795}" dt="2023-03-31T07:56:31.202" v="1258" actId="1076"/>
          <ac:spMkLst>
            <pc:docMk/>
            <pc:sldMk cId="1812984088" sldId="2103813741"/>
            <ac:spMk id="15" creationId="{CF67DE60-7525-46B0-A8CE-4F059F1E76AD}"/>
          </ac:spMkLst>
        </pc:spChg>
        <pc:spChg chg="mod">
          <ac:chgData name="임병준" userId="1dfb2105-8f33-485b-a447-487f38066c5f" providerId="ADAL" clId="{306DBD4A-A836-4B0E-8133-CBFA71C25795}" dt="2023-03-31T07:57:08.026" v="1281" actId="1076"/>
          <ac:spMkLst>
            <pc:docMk/>
            <pc:sldMk cId="1812984088" sldId="2103813741"/>
            <ac:spMk id="16" creationId="{6657F521-39F2-AEDC-713B-0861DA0847AF}"/>
          </ac:spMkLst>
        </pc:spChg>
        <pc:spChg chg="mod">
          <ac:chgData name="임병준" userId="1dfb2105-8f33-485b-a447-487f38066c5f" providerId="ADAL" clId="{306DBD4A-A836-4B0E-8133-CBFA71C25795}" dt="2023-03-31T07:58:02.197" v="1312" actId="1076"/>
          <ac:spMkLst>
            <pc:docMk/>
            <pc:sldMk cId="1812984088" sldId="2103813741"/>
            <ac:spMk id="17" creationId="{37F681CB-29E6-7169-EC3E-23F59B56C26F}"/>
          </ac:spMkLst>
        </pc:spChg>
        <pc:spChg chg="add mod">
          <ac:chgData name="임병준" userId="1dfb2105-8f33-485b-a447-487f38066c5f" providerId="ADAL" clId="{306DBD4A-A836-4B0E-8133-CBFA71C25795}" dt="2023-03-31T08:39:28.675" v="1793" actId="1076"/>
          <ac:spMkLst>
            <pc:docMk/>
            <pc:sldMk cId="1812984088" sldId="2103813741"/>
            <ac:spMk id="18" creationId="{BA578B45-E16D-4E98-9082-57DCBA3AF9D2}"/>
          </ac:spMkLst>
        </pc:spChg>
        <pc:spChg chg="add mod">
          <ac:chgData name="임병준" userId="1dfb2105-8f33-485b-a447-487f38066c5f" providerId="ADAL" clId="{306DBD4A-A836-4B0E-8133-CBFA71C25795}" dt="2023-03-31T07:57:16.355" v="1284" actId="1035"/>
          <ac:spMkLst>
            <pc:docMk/>
            <pc:sldMk cId="1812984088" sldId="2103813741"/>
            <ac:spMk id="19" creationId="{355FF280-3B64-4DB5-B6E0-182633AC5206}"/>
          </ac:spMkLst>
        </pc:spChg>
        <pc:spChg chg="add mod">
          <ac:chgData name="임병준" userId="1dfb2105-8f33-485b-a447-487f38066c5f" providerId="ADAL" clId="{306DBD4A-A836-4B0E-8133-CBFA71C25795}" dt="2023-03-31T07:57:25.894" v="1288" actId="14100"/>
          <ac:spMkLst>
            <pc:docMk/>
            <pc:sldMk cId="1812984088" sldId="2103813741"/>
            <ac:spMk id="20" creationId="{CF6AC5AF-5535-4B65-89D3-EC3D9FBB70EE}"/>
          </ac:spMkLst>
        </pc:spChg>
        <pc:picChg chg="mod">
          <ac:chgData name="임병준" userId="1dfb2105-8f33-485b-a447-487f38066c5f" providerId="ADAL" clId="{306DBD4A-A836-4B0E-8133-CBFA71C25795}" dt="2023-03-31T07:54:42.686" v="1236" actId="1076"/>
          <ac:picMkLst>
            <pc:docMk/>
            <pc:sldMk cId="1812984088" sldId="2103813741"/>
            <ac:picMk id="3" creationId="{7F460131-2F86-1EC0-EF00-CB136C555AE6}"/>
          </ac:picMkLst>
        </pc:picChg>
        <pc:picChg chg="mod">
          <ac:chgData name="임병준" userId="1dfb2105-8f33-485b-a447-487f38066c5f" providerId="ADAL" clId="{306DBD4A-A836-4B0E-8133-CBFA71C25795}" dt="2023-03-31T07:55:06.689" v="1244" actId="1076"/>
          <ac:picMkLst>
            <pc:docMk/>
            <pc:sldMk cId="1812984088" sldId="2103813741"/>
            <ac:picMk id="7" creationId="{39C53452-7227-FD2A-B0C6-ADD59A42A396}"/>
          </ac:picMkLst>
        </pc:picChg>
        <pc:picChg chg="mod">
          <ac:chgData name="임병준" userId="1dfb2105-8f33-485b-a447-487f38066c5f" providerId="ADAL" clId="{306DBD4A-A836-4B0E-8133-CBFA71C25795}" dt="2023-03-31T07:56:25.900" v="1256" actId="14100"/>
          <ac:picMkLst>
            <pc:docMk/>
            <pc:sldMk cId="1812984088" sldId="2103813741"/>
            <ac:picMk id="11" creationId="{6447ADD2-F137-B5C2-A09C-E482CD6C3C5A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01:55.981" v="1428" actId="1582"/>
        <pc:sldMkLst>
          <pc:docMk/>
          <pc:sldMk cId="3566451440" sldId="2103813743"/>
        </pc:sldMkLst>
        <pc:spChg chg="add del mod ord">
          <ac:chgData name="임병준" userId="1dfb2105-8f33-485b-a447-487f38066c5f" providerId="ADAL" clId="{306DBD4A-A836-4B0E-8133-CBFA71C25795}" dt="2023-03-31T04:31:35.893" v="77" actId="478"/>
          <ac:spMkLst>
            <pc:docMk/>
            <pc:sldMk cId="3566451440" sldId="2103813743"/>
            <ac:spMk id="2" creationId="{908B81FF-3301-46FC-80BF-5CA8C83EA015}"/>
          </ac:spMkLst>
        </pc:spChg>
        <pc:spChg chg="add mod">
          <ac:chgData name="임병준" userId="1dfb2105-8f33-485b-a447-487f38066c5f" providerId="ADAL" clId="{306DBD4A-A836-4B0E-8133-CBFA71C25795}" dt="2023-03-31T08:01:25.965" v="1408" actId="14100"/>
          <ac:spMkLst>
            <pc:docMk/>
            <pc:sldMk cId="3566451440" sldId="2103813743"/>
            <ac:spMk id="9" creationId="{E3406782-EFCE-45E2-893E-CC04210BF293}"/>
          </ac:spMkLst>
        </pc:spChg>
        <pc:spChg chg="mod">
          <ac:chgData name="임병준" userId="1dfb2105-8f33-485b-a447-487f38066c5f" providerId="ADAL" clId="{306DBD4A-A836-4B0E-8133-CBFA71C25795}" dt="2023-03-31T08:01:47.997" v="1425" actId="113"/>
          <ac:spMkLst>
            <pc:docMk/>
            <pc:sldMk cId="3566451440" sldId="2103813743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8:01:12.998" v="1404" actId="1076"/>
          <ac:picMkLst>
            <pc:docMk/>
            <pc:sldMk cId="3566451440" sldId="2103813743"/>
            <ac:picMk id="5" creationId="{FC87D6F4-D422-10F1-7E95-5428E7E54A62}"/>
          </ac:picMkLst>
        </pc:picChg>
        <pc:picChg chg="mod">
          <ac:chgData name="임병준" userId="1dfb2105-8f33-485b-a447-487f38066c5f" providerId="ADAL" clId="{306DBD4A-A836-4B0E-8133-CBFA71C25795}" dt="2023-03-31T08:01:08.344" v="1403" actId="1076"/>
          <ac:picMkLst>
            <pc:docMk/>
            <pc:sldMk cId="3566451440" sldId="2103813743"/>
            <ac:picMk id="11" creationId="{DE3F2196-1BE3-903C-E562-00094255BB92}"/>
          </ac:picMkLst>
        </pc:picChg>
        <pc:cxnChg chg="add mod">
          <ac:chgData name="임병준" userId="1dfb2105-8f33-485b-a447-487f38066c5f" providerId="ADAL" clId="{306DBD4A-A836-4B0E-8133-CBFA71C25795}" dt="2023-03-31T08:01:55.981" v="1428" actId="1582"/>
          <ac:cxnSpMkLst>
            <pc:docMk/>
            <pc:sldMk cId="3566451440" sldId="2103813743"/>
            <ac:cxnSpMk id="6" creationId="{8122756E-E456-44CB-A021-7807815CEA47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5:08.409" v="1471" actId="1076"/>
        <pc:sldMkLst>
          <pc:docMk/>
          <pc:sldMk cId="3532304670" sldId="2103813744"/>
        </pc:sldMkLst>
        <pc:spChg chg="add del mod ord">
          <ac:chgData name="임병준" userId="1dfb2105-8f33-485b-a447-487f38066c5f" providerId="ADAL" clId="{306DBD4A-A836-4B0E-8133-CBFA71C25795}" dt="2023-03-31T04:31:38.112" v="78" actId="478"/>
          <ac:spMkLst>
            <pc:docMk/>
            <pc:sldMk cId="3532304670" sldId="2103813744"/>
            <ac:spMk id="2" creationId="{7745F209-3775-47BF-887C-CB1D3CA13C97}"/>
          </ac:spMkLst>
        </pc:spChg>
        <pc:spChg chg="add mod">
          <ac:chgData name="임병준" userId="1dfb2105-8f33-485b-a447-487f38066c5f" providerId="ADAL" clId="{306DBD4A-A836-4B0E-8133-CBFA71C25795}" dt="2023-03-31T08:03:51.083" v="1454" actId="208"/>
          <ac:spMkLst>
            <pc:docMk/>
            <pc:sldMk cId="3532304670" sldId="2103813744"/>
            <ac:spMk id="5" creationId="{14F7C3BA-4772-4A03-A644-396E44A65DDC}"/>
          </ac:spMkLst>
        </pc:spChg>
        <pc:spChg chg="add mod">
          <ac:chgData name="임병준" userId="1dfb2105-8f33-485b-a447-487f38066c5f" providerId="ADAL" clId="{306DBD4A-A836-4B0E-8133-CBFA71C25795}" dt="2023-03-31T08:03:53.477" v="1455" actId="208"/>
          <ac:spMkLst>
            <pc:docMk/>
            <pc:sldMk cId="3532304670" sldId="2103813744"/>
            <ac:spMk id="6" creationId="{60E168BD-EA60-4436-89E4-0729CDA42192}"/>
          </ac:spMkLst>
        </pc:spChg>
        <pc:spChg chg="add mod">
          <ac:chgData name="임병준" userId="1dfb2105-8f33-485b-a447-487f38066c5f" providerId="ADAL" clId="{306DBD4A-A836-4B0E-8133-CBFA71C25795}" dt="2023-03-31T08:05:08.409" v="1471" actId="1076"/>
          <ac:spMkLst>
            <pc:docMk/>
            <pc:sldMk cId="3532304670" sldId="2103813744"/>
            <ac:spMk id="14" creationId="{9B6115B9-62F0-4648-9E91-6B9CF8366A70}"/>
          </ac:spMkLst>
        </pc:spChg>
        <pc:picChg chg="mod">
          <ac:chgData name="임병준" userId="1dfb2105-8f33-485b-a447-487f38066c5f" providerId="ADAL" clId="{306DBD4A-A836-4B0E-8133-CBFA71C25795}" dt="2023-03-31T08:04:38.690" v="1467" actId="1076"/>
          <ac:picMkLst>
            <pc:docMk/>
            <pc:sldMk cId="3532304670" sldId="2103813744"/>
            <ac:picMk id="3" creationId="{D48D359F-9134-F68E-7AEA-214BD9B0059A}"/>
          </ac:picMkLst>
        </pc:picChg>
        <pc:cxnChg chg="add mod">
          <ac:chgData name="임병준" userId="1dfb2105-8f33-485b-a447-487f38066c5f" providerId="ADAL" clId="{306DBD4A-A836-4B0E-8133-CBFA71C25795}" dt="2023-03-31T08:03:12.094" v="1445" actId="1582"/>
          <ac:cxnSpMkLst>
            <pc:docMk/>
            <pc:sldMk cId="3532304670" sldId="2103813744"/>
            <ac:cxnSpMk id="8" creationId="{F476C0BB-DDDF-40A0-A698-772BBF10ECBB}"/>
          </ac:cxnSpMkLst>
        </pc:cxnChg>
        <pc:cxnChg chg="add mod">
          <ac:chgData name="임병준" userId="1dfb2105-8f33-485b-a447-487f38066c5f" providerId="ADAL" clId="{306DBD4A-A836-4B0E-8133-CBFA71C25795}" dt="2023-03-31T08:03:19.138" v="1447" actId="1076"/>
          <ac:cxnSpMkLst>
            <pc:docMk/>
            <pc:sldMk cId="3532304670" sldId="2103813744"/>
            <ac:cxnSpMk id="9" creationId="{7C4CBBB8-0BF8-458B-B45E-3905CF3D46E9}"/>
          </ac:cxnSpMkLst>
        </pc:cxnChg>
        <pc:cxnChg chg="add mod">
          <ac:chgData name="임병준" userId="1dfb2105-8f33-485b-a447-487f38066c5f" providerId="ADAL" clId="{306DBD4A-A836-4B0E-8133-CBFA71C25795}" dt="2023-03-31T08:03:35.444" v="1450" actId="14100"/>
          <ac:cxnSpMkLst>
            <pc:docMk/>
            <pc:sldMk cId="3532304670" sldId="2103813744"/>
            <ac:cxnSpMk id="10" creationId="{15ECA44C-B3C2-4764-8B47-E8CDF7F36A3B}"/>
          </ac:cxnSpMkLst>
        </pc:cxnChg>
        <pc:cxnChg chg="add mod">
          <ac:chgData name="임병준" userId="1dfb2105-8f33-485b-a447-487f38066c5f" providerId="ADAL" clId="{306DBD4A-A836-4B0E-8133-CBFA71C25795}" dt="2023-03-31T08:03:44.694" v="1453" actId="14100"/>
          <ac:cxnSpMkLst>
            <pc:docMk/>
            <pc:sldMk cId="3532304670" sldId="2103813744"/>
            <ac:cxnSpMk id="12" creationId="{0C32F6BB-1C0F-494A-A5F9-788FC0A416C9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6:05.649" v="1484" actId="1036"/>
        <pc:sldMkLst>
          <pc:docMk/>
          <pc:sldMk cId="85754642" sldId="2103813745"/>
        </pc:sldMkLst>
        <pc:spChg chg="add del mod ord">
          <ac:chgData name="임병준" userId="1dfb2105-8f33-485b-a447-487f38066c5f" providerId="ADAL" clId="{306DBD4A-A836-4B0E-8133-CBFA71C25795}" dt="2023-03-31T04:31:40.578" v="79" actId="478"/>
          <ac:spMkLst>
            <pc:docMk/>
            <pc:sldMk cId="85754642" sldId="2103813745"/>
            <ac:spMk id="2" creationId="{C5A06CCC-6D43-42F7-B101-2CC9A2DD9611}"/>
          </ac:spMkLst>
        </pc:spChg>
        <pc:spChg chg="add mod">
          <ac:chgData name="임병준" userId="1dfb2105-8f33-485b-a447-487f38066c5f" providerId="ADAL" clId="{306DBD4A-A836-4B0E-8133-CBFA71C25795}" dt="2023-03-31T08:05:50.460" v="1477" actId="1076"/>
          <ac:spMkLst>
            <pc:docMk/>
            <pc:sldMk cId="85754642" sldId="2103813745"/>
            <ac:spMk id="3" creationId="{7E140935-0A9D-4F8E-8A90-035492E2EF87}"/>
          </ac:spMkLst>
        </pc:spChg>
        <pc:spChg chg="add mod">
          <ac:chgData name="임병준" userId="1dfb2105-8f33-485b-a447-487f38066c5f" providerId="ADAL" clId="{306DBD4A-A836-4B0E-8133-CBFA71C25795}" dt="2023-03-31T08:05:58.019" v="1480" actId="1076"/>
          <ac:spMkLst>
            <pc:docMk/>
            <pc:sldMk cId="85754642" sldId="2103813745"/>
            <ac:spMk id="8" creationId="{FE7CEC08-0BF9-4B26-8ED9-7515861D6CAA}"/>
          </ac:spMkLst>
        </pc:spChg>
        <pc:spChg chg="mod">
          <ac:chgData name="임병준" userId="1dfb2105-8f33-485b-a447-487f38066c5f" providerId="ADAL" clId="{306DBD4A-A836-4B0E-8133-CBFA71C25795}" dt="2023-03-31T08:05:52.853" v="1478" actId="1076"/>
          <ac:spMkLst>
            <pc:docMk/>
            <pc:sldMk cId="85754642" sldId="2103813745"/>
            <ac:spMk id="11" creationId="{9B06DCF4-A9DF-EFA0-F996-A4E6609D3515}"/>
          </ac:spMkLst>
        </pc:spChg>
        <pc:spChg chg="mod">
          <ac:chgData name="임병준" userId="1dfb2105-8f33-485b-a447-487f38066c5f" providerId="ADAL" clId="{306DBD4A-A836-4B0E-8133-CBFA71C25795}" dt="2023-03-31T08:06:05.649" v="1484" actId="1036"/>
          <ac:spMkLst>
            <pc:docMk/>
            <pc:sldMk cId="85754642" sldId="2103813745"/>
            <ac:spMk id="12" creationId="{9DDC1236-C8D8-B05A-932F-D9C17E7E3316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06:30.731" v="1493" actId="14100"/>
        <pc:sldMkLst>
          <pc:docMk/>
          <pc:sldMk cId="2699364811" sldId="2103813747"/>
        </pc:sldMkLst>
        <pc:spChg chg="add del mod ord">
          <ac:chgData name="임병준" userId="1dfb2105-8f33-485b-a447-487f38066c5f" providerId="ADAL" clId="{306DBD4A-A836-4B0E-8133-CBFA71C25795}" dt="2023-03-31T04:31:45.535" v="80" actId="478"/>
          <ac:spMkLst>
            <pc:docMk/>
            <pc:sldMk cId="2699364811" sldId="2103813747"/>
            <ac:spMk id="2" creationId="{B6BCD469-10C3-4C47-9A27-39E417225876}"/>
          </ac:spMkLst>
        </pc:spChg>
        <pc:picChg chg="mod ord">
          <ac:chgData name="임병준" userId="1dfb2105-8f33-485b-a447-487f38066c5f" providerId="ADAL" clId="{306DBD4A-A836-4B0E-8133-CBFA71C25795}" dt="2023-03-31T08:06:30.731" v="1493" actId="14100"/>
          <ac:picMkLst>
            <pc:docMk/>
            <pc:sldMk cId="2699364811" sldId="2103813747"/>
            <ac:picMk id="5" creationId="{5C6806A2-1139-59F2-A3DC-4E9A0215C560}"/>
          </ac:picMkLst>
        </pc:picChg>
        <pc:picChg chg="mod">
          <ac:chgData name="임병준" userId="1dfb2105-8f33-485b-a447-487f38066c5f" providerId="ADAL" clId="{306DBD4A-A836-4B0E-8133-CBFA71C25795}" dt="2023-03-31T08:06:16.854" v="1486" actId="1076"/>
          <ac:picMkLst>
            <pc:docMk/>
            <pc:sldMk cId="2699364811" sldId="2103813747"/>
            <ac:picMk id="11" creationId="{C1E9810F-E32C-9345-6C34-19EC767F8D55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07:53.587" v="1503" actId="1076"/>
        <pc:sldMkLst>
          <pc:docMk/>
          <pc:sldMk cId="677205105" sldId="2103813749"/>
        </pc:sldMkLst>
        <pc:spChg chg="add del mod ord">
          <ac:chgData name="임병준" userId="1dfb2105-8f33-485b-a447-487f38066c5f" providerId="ADAL" clId="{306DBD4A-A836-4B0E-8133-CBFA71C25795}" dt="2023-03-31T04:31:49.620" v="81" actId="478"/>
          <ac:spMkLst>
            <pc:docMk/>
            <pc:sldMk cId="677205105" sldId="2103813749"/>
            <ac:spMk id="2" creationId="{6F8FF554-6002-4A7C-8B68-0587FDAAF4FB}"/>
          </ac:spMkLst>
        </pc:spChg>
        <pc:spChg chg="add mod">
          <ac:chgData name="임병준" userId="1dfb2105-8f33-485b-a447-487f38066c5f" providerId="ADAL" clId="{306DBD4A-A836-4B0E-8133-CBFA71C25795}" dt="2023-03-31T08:07:03.953" v="1498" actId="1582"/>
          <ac:spMkLst>
            <pc:docMk/>
            <pc:sldMk cId="677205105" sldId="2103813749"/>
            <ac:spMk id="5" creationId="{1E7F8D49-ACA9-4C7A-812F-BBD70B6FC448}"/>
          </ac:spMkLst>
        </pc:spChg>
        <pc:spChg chg="mod">
          <ac:chgData name="임병준" userId="1dfb2105-8f33-485b-a447-487f38066c5f" providerId="ADAL" clId="{306DBD4A-A836-4B0E-8133-CBFA71C25795}" dt="2023-03-31T08:06:44.059" v="1494" actId="208"/>
          <ac:spMkLst>
            <pc:docMk/>
            <pc:sldMk cId="677205105" sldId="2103813749"/>
            <ac:spMk id="7" creationId="{5445F484-3324-7483-E5D6-3E65FF93CC49}"/>
          </ac:spMkLst>
        </pc:spChg>
        <pc:spChg chg="add mod">
          <ac:chgData name="임병준" userId="1dfb2105-8f33-485b-a447-487f38066c5f" providerId="ADAL" clId="{306DBD4A-A836-4B0E-8133-CBFA71C25795}" dt="2023-03-31T08:07:53.587" v="1503" actId="1076"/>
          <ac:spMkLst>
            <pc:docMk/>
            <pc:sldMk cId="677205105" sldId="2103813749"/>
            <ac:spMk id="11" creationId="{CBC86C8B-3D32-43F5-A257-BD2D7192C7C5}"/>
          </ac:spMkLst>
        </pc:spChg>
        <pc:cxnChg chg="add mod">
          <ac:chgData name="임병준" userId="1dfb2105-8f33-485b-a447-487f38066c5f" providerId="ADAL" clId="{306DBD4A-A836-4B0E-8133-CBFA71C25795}" dt="2023-03-31T08:07:13.628" v="1501" actId="1582"/>
          <ac:cxnSpMkLst>
            <pc:docMk/>
            <pc:sldMk cId="677205105" sldId="2103813749"/>
            <ac:cxnSpMk id="10" creationId="{ACD5A0FE-AD98-44CD-8BC7-C2C8D459FFF6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8:14.574" v="1507" actId="1582"/>
        <pc:sldMkLst>
          <pc:docMk/>
          <pc:sldMk cId="44327784" sldId="2103813750"/>
        </pc:sldMkLst>
        <pc:spChg chg="add del mod ord">
          <ac:chgData name="임병준" userId="1dfb2105-8f33-485b-a447-487f38066c5f" providerId="ADAL" clId="{306DBD4A-A836-4B0E-8133-CBFA71C25795}" dt="2023-03-31T04:31:51.823" v="82" actId="478"/>
          <ac:spMkLst>
            <pc:docMk/>
            <pc:sldMk cId="44327784" sldId="2103813750"/>
            <ac:spMk id="3" creationId="{E9F62964-E962-4C21-9A3F-D529FA1F22F6}"/>
          </ac:spMkLst>
        </pc:spChg>
        <pc:cxnChg chg="mod">
          <ac:chgData name="임병준" userId="1dfb2105-8f33-485b-a447-487f38066c5f" providerId="ADAL" clId="{306DBD4A-A836-4B0E-8133-CBFA71C25795}" dt="2023-03-31T08:08:02.725" v="1504" actId="208"/>
          <ac:cxnSpMkLst>
            <pc:docMk/>
            <pc:sldMk cId="44327784" sldId="2103813750"/>
            <ac:cxnSpMk id="6" creationId="{BFD1D724-7707-C636-7D6C-CA7782165E35}"/>
          </ac:cxnSpMkLst>
        </pc:cxnChg>
        <pc:cxnChg chg="add mod">
          <ac:chgData name="임병준" userId="1dfb2105-8f33-485b-a447-487f38066c5f" providerId="ADAL" clId="{306DBD4A-A836-4B0E-8133-CBFA71C25795}" dt="2023-03-31T08:08:14.574" v="1507" actId="1582"/>
          <ac:cxnSpMkLst>
            <pc:docMk/>
            <pc:sldMk cId="44327784" sldId="2103813750"/>
            <ac:cxnSpMk id="9" creationId="{65D1DB28-9EB7-43CD-97E9-C8C6CB1952DA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23:58.694" v="1746" actId="1037"/>
        <pc:sldMkLst>
          <pc:docMk/>
          <pc:sldMk cId="437365371" sldId="2103813752"/>
        </pc:sldMkLst>
        <pc:spChg chg="add del mod ord">
          <ac:chgData name="임병준" userId="1dfb2105-8f33-485b-a447-487f38066c5f" providerId="ADAL" clId="{306DBD4A-A836-4B0E-8133-CBFA71C25795}" dt="2023-03-31T04:32:04.320" v="85" actId="478"/>
          <ac:spMkLst>
            <pc:docMk/>
            <pc:sldMk cId="437365371" sldId="2103813752"/>
            <ac:spMk id="4" creationId="{0C052F59-21EF-4D2C-92FC-E11BD911E114}"/>
          </ac:spMkLst>
        </pc:spChg>
        <pc:spChg chg="add mod">
          <ac:chgData name="임병준" userId="1dfb2105-8f33-485b-a447-487f38066c5f" providerId="ADAL" clId="{306DBD4A-A836-4B0E-8133-CBFA71C25795}" dt="2023-03-31T08:23:34.881" v="1732"/>
          <ac:spMkLst>
            <pc:docMk/>
            <pc:sldMk cId="437365371" sldId="2103813752"/>
            <ac:spMk id="6" creationId="{82CE0AFC-ED59-418F-8D7E-81F47DF430F6}"/>
          </ac:spMkLst>
        </pc:spChg>
        <pc:picChg chg="ord">
          <ac:chgData name="임병준" userId="1dfb2105-8f33-485b-a447-487f38066c5f" providerId="ADAL" clId="{306DBD4A-A836-4B0E-8133-CBFA71C25795}" dt="2023-03-31T08:23:48.711" v="1736" actId="166"/>
          <ac:picMkLst>
            <pc:docMk/>
            <pc:sldMk cId="437365371" sldId="2103813752"/>
            <ac:picMk id="2" creationId="{14BB3D30-7B31-F06F-BACC-59C374863B57}"/>
          </ac:picMkLst>
        </pc:picChg>
        <pc:picChg chg="mod">
          <ac:chgData name="임병준" userId="1dfb2105-8f33-485b-a447-487f38066c5f" providerId="ADAL" clId="{306DBD4A-A836-4B0E-8133-CBFA71C25795}" dt="2023-03-31T08:23:52.031" v="1737" actId="1076"/>
          <ac:picMkLst>
            <pc:docMk/>
            <pc:sldMk cId="437365371" sldId="2103813752"/>
            <ac:picMk id="3" creationId="{D0B61680-CC48-3305-7428-C10354D9C7A8}"/>
          </ac:picMkLst>
        </pc:picChg>
        <pc:picChg chg="mod">
          <ac:chgData name="임병준" userId="1dfb2105-8f33-485b-a447-487f38066c5f" providerId="ADAL" clId="{306DBD4A-A836-4B0E-8133-CBFA71C25795}" dt="2023-03-31T08:23:58.694" v="1746" actId="1037"/>
          <ac:picMkLst>
            <pc:docMk/>
            <pc:sldMk cId="437365371" sldId="2103813752"/>
            <ac:picMk id="8" creationId="{BE4C7502-4DF6-EED5-734A-79F67D56BE94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00:54.189" v="1401" actId="207"/>
        <pc:sldMkLst>
          <pc:docMk/>
          <pc:sldMk cId="3784886040" sldId="2103813754"/>
        </pc:sldMkLst>
        <pc:spChg chg="add del mod ord">
          <ac:chgData name="임병준" userId="1dfb2105-8f33-485b-a447-487f38066c5f" providerId="ADAL" clId="{306DBD4A-A836-4B0E-8133-CBFA71C25795}" dt="2023-03-31T04:31:33.427" v="76" actId="478"/>
          <ac:spMkLst>
            <pc:docMk/>
            <pc:sldMk cId="3784886040" sldId="2103813754"/>
            <ac:spMk id="2" creationId="{B124C2A5-CDF6-4D78-819C-F5AD4BE5919C}"/>
          </ac:spMkLst>
        </pc:spChg>
        <pc:spChg chg="del mod">
          <ac:chgData name="임병준" userId="1dfb2105-8f33-485b-a447-487f38066c5f" providerId="ADAL" clId="{306DBD4A-A836-4B0E-8133-CBFA71C25795}" dt="2023-03-31T07:59:34.416" v="1381" actId="478"/>
          <ac:spMkLst>
            <pc:docMk/>
            <pc:sldMk cId="3784886040" sldId="2103813754"/>
            <ac:spMk id="6" creationId="{B90E03FD-CEBE-3AE1-ED70-740E44E2404D}"/>
          </ac:spMkLst>
        </pc:spChg>
        <pc:spChg chg="del mod">
          <ac:chgData name="임병준" userId="1dfb2105-8f33-485b-a447-487f38066c5f" providerId="ADAL" clId="{306DBD4A-A836-4B0E-8133-CBFA71C25795}" dt="2023-03-31T07:59:30.530" v="1379" actId="478"/>
          <ac:spMkLst>
            <pc:docMk/>
            <pc:sldMk cId="3784886040" sldId="2103813754"/>
            <ac:spMk id="8" creationId="{42B54CF3-47D8-FAC5-C9D7-C8AA9E7A5E64}"/>
          </ac:spMkLst>
        </pc:spChg>
        <pc:spChg chg="add mod">
          <ac:chgData name="임병준" userId="1dfb2105-8f33-485b-a447-487f38066c5f" providerId="ADAL" clId="{306DBD4A-A836-4B0E-8133-CBFA71C25795}" dt="2023-03-31T08:00:44.912" v="1399" actId="1076"/>
          <ac:spMkLst>
            <pc:docMk/>
            <pc:sldMk cId="3784886040" sldId="2103813754"/>
            <ac:spMk id="11" creationId="{3C2FC19F-5ACF-46B8-98AA-66D2AC158E88}"/>
          </ac:spMkLst>
        </pc:spChg>
        <pc:spChg chg="mod">
          <ac:chgData name="임병준" userId="1dfb2105-8f33-485b-a447-487f38066c5f" providerId="ADAL" clId="{306DBD4A-A836-4B0E-8133-CBFA71C25795}" dt="2023-03-31T08:00:44.912" v="1399" actId="1076"/>
          <ac:spMkLst>
            <pc:docMk/>
            <pc:sldMk cId="3784886040" sldId="2103813754"/>
            <ac:spMk id="13" creationId="{3598146F-7A99-1DF7-8077-3E7D1B1E86D2}"/>
          </ac:spMkLst>
        </pc:spChg>
        <pc:spChg chg="mod">
          <ac:chgData name="임병준" userId="1dfb2105-8f33-485b-a447-487f38066c5f" providerId="ADAL" clId="{306DBD4A-A836-4B0E-8133-CBFA71C25795}" dt="2023-03-31T08:00:54.189" v="1401" actId="207"/>
          <ac:spMkLst>
            <pc:docMk/>
            <pc:sldMk cId="3784886040" sldId="2103813754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8:00:44.912" v="1399" actId="1076"/>
          <ac:picMkLst>
            <pc:docMk/>
            <pc:sldMk cId="3784886040" sldId="2103813754"/>
            <ac:picMk id="3" creationId="{87E64C69-8174-DB58-C053-CD19DC1403C2}"/>
          </ac:picMkLst>
        </pc:picChg>
        <pc:picChg chg="add mod">
          <ac:chgData name="임병준" userId="1dfb2105-8f33-485b-a447-487f38066c5f" providerId="ADAL" clId="{306DBD4A-A836-4B0E-8133-CBFA71C25795}" dt="2023-03-31T08:00:44.912" v="1399" actId="1076"/>
          <ac:picMkLst>
            <pc:docMk/>
            <pc:sldMk cId="3784886040" sldId="2103813754"/>
            <ac:picMk id="7" creationId="{BD50FB50-A723-413C-9C4C-47FC42135C90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18:39.705" v="1680"/>
        <pc:sldMkLst>
          <pc:docMk/>
          <pc:sldMk cId="2486265744" sldId="2103813755"/>
        </pc:sldMkLst>
        <pc:spChg chg="add del mod ord">
          <ac:chgData name="임병준" userId="1dfb2105-8f33-485b-a447-487f38066c5f" providerId="ADAL" clId="{306DBD4A-A836-4B0E-8133-CBFA71C25795}" dt="2023-03-31T04:31:54.734" v="83" actId="478"/>
          <ac:spMkLst>
            <pc:docMk/>
            <pc:sldMk cId="2486265744" sldId="2103813755"/>
            <ac:spMk id="2" creationId="{99680661-B9F3-490D-AEFF-F8DFFEA4AE57}"/>
          </ac:spMkLst>
        </pc:spChg>
        <pc:spChg chg="add mod">
          <ac:chgData name="임병준" userId="1dfb2105-8f33-485b-a447-487f38066c5f" providerId="ADAL" clId="{306DBD4A-A836-4B0E-8133-CBFA71C25795}" dt="2023-03-31T08:09:57.338" v="1612" actId="403"/>
          <ac:spMkLst>
            <pc:docMk/>
            <pc:sldMk cId="2486265744" sldId="2103813755"/>
            <ac:spMk id="10" creationId="{D2930EE8-0678-4525-8E82-C2437E9223A8}"/>
          </ac:spMkLst>
        </pc:spChg>
        <pc:spChg chg="add mod">
          <ac:chgData name="임병준" userId="1dfb2105-8f33-485b-a447-487f38066c5f" providerId="ADAL" clId="{306DBD4A-A836-4B0E-8133-CBFA71C25795}" dt="2023-03-31T08:18:19.900" v="1622" actId="1076"/>
          <ac:spMkLst>
            <pc:docMk/>
            <pc:sldMk cId="2486265744" sldId="2103813755"/>
            <ac:spMk id="11" creationId="{D71145A7-80D2-4199-8051-FE3B05ABE86A}"/>
          </ac:spMkLst>
        </pc:spChg>
        <pc:spChg chg="add mod">
          <ac:chgData name="임병준" userId="1dfb2105-8f33-485b-a447-487f38066c5f" providerId="ADAL" clId="{306DBD4A-A836-4B0E-8133-CBFA71C25795}" dt="2023-03-31T08:18:39.705" v="1680"/>
          <ac:spMkLst>
            <pc:docMk/>
            <pc:sldMk cId="2486265744" sldId="2103813755"/>
            <ac:spMk id="12" creationId="{FEC086E5-E289-4979-B28F-D4C7F8DF59BC}"/>
          </ac:spMkLst>
        </pc:spChg>
        <pc:picChg chg="mod">
          <ac:chgData name="임병준" userId="1dfb2105-8f33-485b-a447-487f38066c5f" providerId="ADAL" clId="{306DBD4A-A836-4B0E-8133-CBFA71C25795}" dt="2023-03-31T08:18:13.756" v="1620" actId="1076"/>
          <ac:picMkLst>
            <pc:docMk/>
            <pc:sldMk cId="2486265744" sldId="2103813755"/>
            <ac:picMk id="3" creationId="{FAE1C5AE-FDDA-DBBD-E003-9557E3950634}"/>
          </ac:picMkLst>
        </pc:picChg>
        <pc:picChg chg="mod">
          <ac:chgData name="임병준" userId="1dfb2105-8f33-485b-a447-487f38066c5f" providerId="ADAL" clId="{306DBD4A-A836-4B0E-8133-CBFA71C25795}" dt="2023-03-31T08:18:16.599" v="1621" actId="1076"/>
          <ac:picMkLst>
            <pc:docMk/>
            <pc:sldMk cId="2486265744" sldId="2103813755"/>
            <ac:picMk id="5" creationId="{97727B89-168E-C77B-93C8-61FF7E6E75FA}"/>
          </ac:picMkLst>
        </pc:picChg>
        <pc:cxnChg chg="add mod">
          <ac:chgData name="임병준" userId="1dfb2105-8f33-485b-a447-487f38066c5f" providerId="ADAL" clId="{306DBD4A-A836-4B0E-8133-CBFA71C25795}" dt="2023-03-31T08:18:16.599" v="1621" actId="1076"/>
          <ac:cxnSpMkLst>
            <pc:docMk/>
            <pc:sldMk cId="2486265744" sldId="2103813755"/>
            <ac:cxnSpMk id="6" creationId="{0F2BA81C-4CC5-49AF-A8AC-6E06340D3D77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23:21.788" v="1731" actId="14100"/>
        <pc:sldMkLst>
          <pc:docMk/>
          <pc:sldMk cId="3646573230" sldId="2103813756"/>
        </pc:sldMkLst>
        <pc:spChg chg="add del mod ord">
          <ac:chgData name="임병준" userId="1dfb2105-8f33-485b-a447-487f38066c5f" providerId="ADAL" clId="{306DBD4A-A836-4B0E-8133-CBFA71C25795}" dt="2023-03-31T04:32:01.552" v="84" actId="478"/>
          <ac:spMkLst>
            <pc:docMk/>
            <pc:sldMk cId="3646573230" sldId="2103813756"/>
            <ac:spMk id="2" creationId="{92C76CF6-5FD2-438D-86FD-F0C7F89B71F9}"/>
          </ac:spMkLst>
        </pc:spChg>
        <pc:spChg chg="add mod">
          <ac:chgData name="임병준" userId="1dfb2105-8f33-485b-a447-487f38066c5f" providerId="ADAL" clId="{306DBD4A-A836-4B0E-8133-CBFA71C25795}" dt="2023-03-31T08:22:37.865" v="1720" actId="404"/>
          <ac:spMkLst>
            <pc:docMk/>
            <pc:sldMk cId="3646573230" sldId="2103813756"/>
            <ac:spMk id="10" creationId="{7DDBE374-5BE7-4625-BEF1-0AFADB973D67}"/>
          </ac:spMkLst>
        </pc:spChg>
        <pc:spChg chg="add mod">
          <ac:chgData name="임병준" userId="1dfb2105-8f33-485b-a447-487f38066c5f" providerId="ADAL" clId="{306DBD4A-A836-4B0E-8133-CBFA71C25795}" dt="2023-03-31T08:23:14.663" v="1728" actId="14100"/>
          <ac:spMkLst>
            <pc:docMk/>
            <pc:sldMk cId="3646573230" sldId="2103813756"/>
            <ac:spMk id="12" creationId="{79CE70DA-4273-49CA-A2D5-FA309A696589}"/>
          </ac:spMkLst>
        </pc:spChg>
        <pc:spChg chg="add mod">
          <ac:chgData name="임병준" userId="1dfb2105-8f33-485b-a447-487f38066c5f" providerId="ADAL" clId="{306DBD4A-A836-4B0E-8133-CBFA71C25795}" dt="2023-03-31T08:23:21.788" v="1731" actId="14100"/>
          <ac:spMkLst>
            <pc:docMk/>
            <pc:sldMk cId="3646573230" sldId="2103813756"/>
            <ac:spMk id="13" creationId="{7E1A490C-C130-42EE-8CD8-AA26D0B10B89}"/>
          </ac:spMkLst>
        </pc:spChg>
        <pc:spChg chg="mod">
          <ac:chgData name="임병준" userId="1dfb2105-8f33-485b-a447-487f38066c5f" providerId="ADAL" clId="{306DBD4A-A836-4B0E-8133-CBFA71C25795}" dt="2023-03-31T08:22:49.958" v="1722" actId="1076"/>
          <ac:spMkLst>
            <pc:docMk/>
            <pc:sldMk cId="3646573230" sldId="2103813756"/>
            <ac:spMk id="15" creationId="{DDDE782D-20BF-3A6C-A5A2-A560F83E9EA1}"/>
          </ac:spMkLst>
        </pc:spChg>
        <pc:spChg chg="mod">
          <ac:chgData name="임병준" userId="1dfb2105-8f33-485b-a447-487f38066c5f" providerId="ADAL" clId="{306DBD4A-A836-4B0E-8133-CBFA71C25795}" dt="2023-03-31T08:22:57.466" v="1724" actId="113"/>
          <ac:spMkLst>
            <pc:docMk/>
            <pc:sldMk cId="3646573230" sldId="2103813756"/>
            <ac:spMk id="16" creationId="{ED4CEFEF-0C3D-B25B-A981-BC5875ACEA7F}"/>
          </ac:spMkLst>
        </pc:spChg>
        <pc:picChg chg="mod">
          <ac:chgData name="임병준" userId="1dfb2105-8f33-485b-a447-487f38066c5f" providerId="ADAL" clId="{306DBD4A-A836-4B0E-8133-CBFA71C25795}" dt="2023-03-31T08:21:40.834" v="1706" actId="14100"/>
          <ac:picMkLst>
            <pc:docMk/>
            <pc:sldMk cId="3646573230" sldId="2103813756"/>
            <ac:picMk id="5" creationId="{97727B89-168E-C77B-93C8-61FF7E6E75FA}"/>
          </ac:picMkLst>
        </pc:picChg>
        <pc:picChg chg="mod">
          <ac:chgData name="임병준" userId="1dfb2105-8f33-485b-a447-487f38066c5f" providerId="ADAL" clId="{306DBD4A-A836-4B0E-8133-CBFA71C25795}" dt="2023-03-31T08:21:37.089" v="1705" actId="14100"/>
          <ac:picMkLst>
            <pc:docMk/>
            <pc:sldMk cId="3646573230" sldId="2103813756"/>
            <ac:picMk id="7" creationId="{4EEA2745-EAA5-D688-0D4C-AA0A80579449}"/>
          </ac:picMkLst>
        </pc:picChg>
        <pc:cxnChg chg="mod">
          <ac:chgData name="임병준" userId="1dfb2105-8f33-485b-a447-487f38066c5f" providerId="ADAL" clId="{306DBD4A-A836-4B0E-8133-CBFA71C25795}" dt="2023-03-31T08:21:40.834" v="1706" actId="14100"/>
          <ac:cxnSpMkLst>
            <pc:docMk/>
            <pc:sldMk cId="3646573230" sldId="2103813756"/>
            <ac:cxnSpMk id="9" creationId="{ABE148D6-FCA2-0621-9BA4-DF27EC707FB1}"/>
          </ac:cxnSpMkLst>
        </pc:cxnChg>
        <pc:cxnChg chg="mod">
          <ac:chgData name="임병준" userId="1dfb2105-8f33-485b-a447-487f38066c5f" providerId="ADAL" clId="{306DBD4A-A836-4B0E-8133-CBFA71C25795}" dt="2023-03-31T08:22:49.958" v="1722" actId="1076"/>
          <ac:cxnSpMkLst>
            <pc:docMk/>
            <pc:sldMk cId="3646573230" sldId="2103813756"/>
            <ac:cxnSpMk id="18" creationId="{10E5D587-F47E-BD0C-A5B3-CD5CD501EA00}"/>
          </ac:cxnSpMkLst>
        </pc:cxnChg>
        <pc:cxnChg chg="mod">
          <ac:chgData name="임병준" userId="1dfb2105-8f33-485b-a447-487f38066c5f" providerId="ADAL" clId="{306DBD4A-A836-4B0E-8133-CBFA71C25795}" dt="2023-03-31T08:22:57.466" v="1724" actId="113"/>
          <ac:cxnSpMkLst>
            <pc:docMk/>
            <pc:sldMk cId="3646573230" sldId="2103813756"/>
            <ac:cxnSpMk id="21" creationId="{B2FD7475-0205-9421-F1EF-DB7D5753B522}"/>
          </ac:cxnSpMkLst>
        </pc:cxnChg>
      </pc:sldChg>
      <pc:sldChg chg="addSp modSp mod">
        <pc:chgData name="임병준" userId="1dfb2105-8f33-485b-a447-487f38066c5f" providerId="ADAL" clId="{306DBD4A-A836-4B0E-8133-CBFA71C25795}" dt="2023-03-31T08:25:09.498" v="1760" actId="1076"/>
        <pc:sldMkLst>
          <pc:docMk/>
          <pc:sldMk cId="3909838241" sldId="2103813878"/>
        </pc:sldMkLst>
        <pc:spChg chg="add mod">
          <ac:chgData name="임병준" userId="1dfb2105-8f33-485b-a447-487f38066c5f" providerId="ADAL" clId="{306DBD4A-A836-4B0E-8133-CBFA71C25795}" dt="2023-03-31T08:24:52.604" v="1754" actId="1035"/>
          <ac:spMkLst>
            <pc:docMk/>
            <pc:sldMk cId="3909838241" sldId="2103813878"/>
            <ac:spMk id="20" creationId="{057A2113-29BC-49CF-8672-B4A0E6F67BAD}"/>
          </ac:spMkLst>
        </pc:spChg>
        <pc:spChg chg="add mod">
          <ac:chgData name="임병준" userId="1dfb2105-8f33-485b-a447-487f38066c5f" providerId="ADAL" clId="{306DBD4A-A836-4B0E-8133-CBFA71C25795}" dt="2023-03-31T08:25:00.115" v="1756" actId="1076"/>
          <ac:spMkLst>
            <pc:docMk/>
            <pc:sldMk cId="3909838241" sldId="2103813878"/>
            <ac:spMk id="21" creationId="{74579A79-3735-4C92-AB76-3CCC9EEA1011}"/>
          </ac:spMkLst>
        </pc:spChg>
        <pc:spChg chg="add mod">
          <ac:chgData name="임병준" userId="1dfb2105-8f33-485b-a447-487f38066c5f" providerId="ADAL" clId="{306DBD4A-A836-4B0E-8133-CBFA71C25795}" dt="2023-03-31T08:25:05.633" v="1758" actId="1076"/>
          <ac:spMkLst>
            <pc:docMk/>
            <pc:sldMk cId="3909838241" sldId="2103813878"/>
            <ac:spMk id="22" creationId="{16C85891-06E6-48CA-A591-10A617B9DD98}"/>
          </ac:spMkLst>
        </pc:spChg>
        <pc:spChg chg="add mod">
          <ac:chgData name="임병준" userId="1dfb2105-8f33-485b-a447-487f38066c5f" providerId="ADAL" clId="{306DBD4A-A836-4B0E-8133-CBFA71C25795}" dt="2023-03-31T08:25:09.498" v="1760" actId="1076"/>
          <ac:spMkLst>
            <pc:docMk/>
            <pc:sldMk cId="3909838241" sldId="2103813878"/>
            <ac:spMk id="23" creationId="{7B741BD6-B913-4E02-A0F8-264A8C00110B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48:35.434" v="1924" actId="20577"/>
        <pc:sldMkLst>
          <pc:docMk/>
          <pc:sldMk cId="3853003130" sldId="2103813902"/>
        </pc:sldMkLst>
        <pc:spChg chg="add del mod ord">
          <ac:chgData name="임병준" userId="1dfb2105-8f33-485b-a447-487f38066c5f" providerId="ADAL" clId="{306DBD4A-A836-4B0E-8133-CBFA71C25795}" dt="2023-03-31T05:51:10.476" v="465" actId="478"/>
          <ac:spMkLst>
            <pc:docMk/>
            <pc:sldMk cId="3853003130" sldId="2103813902"/>
            <ac:spMk id="2" creationId="{582AEEB4-9CF3-452F-B4B2-6D3E255A68AE}"/>
          </ac:spMkLst>
        </pc:spChg>
        <pc:spChg chg="mod ord">
          <ac:chgData name="임병준" userId="1dfb2105-8f33-485b-a447-487f38066c5f" providerId="ADAL" clId="{306DBD4A-A836-4B0E-8133-CBFA71C25795}" dt="2023-03-31T08:48:35.434" v="1924" actId="20577"/>
          <ac:spMkLst>
            <pc:docMk/>
            <pc:sldMk cId="3853003130" sldId="2103813902"/>
            <ac:spMk id="5" creationId="{57D30446-E1F6-554E-A15A-4CCF6E886295}"/>
          </ac:spMkLst>
        </pc:spChg>
      </pc:sldChg>
      <pc:sldChg chg="addSp delSp modSp new mod">
        <pc:chgData name="임병준" userId="1dfb2105-8f33-485b-a447-487f38066c5f" providerId="ADAL" clId="{306DBD4A-A836-4B0E-8133-CBFA71C25795}" dt="2023-03-31T07:22:20.614" v="727" actId="1076"/>
        <pc:sldMkLst>
          <pc:docMk/>
          <pc:sldMk cId="1082148990" sldId="2103813904"/>
        </pc:sldMkLst>
        <pc:spChg chg="del">
          <ac:chgData name="임병준" userId="1dfb2105-8f33-485b-a447-487f38066c5f" providerId="ADAL" clId="{306DBD4A-A836-4B0E-8133-CBFA71C25795}" dt="2023-03-31T07:10:00.083" v="627" actId="478"/>
          <ac:spMkLst>
            <pc:docMk/>
            <pc:sldMk cId="1082148990" sldId="2103813904"/>
            <ac:spMk id="2" creationId="{BCB53EDC-D2F8-4B39-A37D-232D15660859}"/>
          </ac:spMkLst>
        </pc:spChg>
        <pc:spChg chg="add mod">
          <ac:chgData name="임병준" userId="1dfb2105-8f33-485b-a447-487f38066c5f" providerId="ADAL" clId="{306DBD4A-A836-4B0E-8133-CBFA71C25795}" dt="2023-03-31T07:22:00.275" v="723" actId="27636"/>
          <ac:spMkLst>
            <pc:docMk/>
            <pc:sldMk cId="1082148990" sldId="2103813904"/>
            <ac:spMk id="3" creationId="{3CB3BEAC-8925-4C2F-9423-9113CC30E610}"/>
          </ac:spMkLst>
        </pc:spChg>
        <pc:spChg chg="add mod">
          <ac:chgData name="임병준" userId="1dfb2105-8f33-485b-a447-487f38066c5f" providerId="ADAL" clId="{306DBD4A-A836-4B0E-8133-CBFA71C25795}" dt="2023-03-31T07:22:20.614" v="727" actId="1076"/>
          <ac:spMkLst>
            <pc:docMk/>
            <pc:sldMk cId="1082148990" sldId="2103813904"/>
            <ac:spMk id="6" creationId="{118EF031-1E33-4694-8A1D-E360C8D98C74}"/>
          </ac:spMkLst>
        </pc:sp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4" creationId="{F7BEF5ED-6A44-4EE8-8DE9-A88C5A398EC5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5" creationId="{5D232FB2-CAA6-4119-89C3-B3882291401F}"/>
          </ac:picMkLst>
        </pc:picChg>
        <pc:picChg chg="add mod modCrop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7" creationId="{CE7CF83A-859E-4546-BF22-A7B1FB4EA891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8" creationId="{01918B06-2FBE-4EC5-97B3-420CCBC56E3A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10" creationId="{1916A7E8-FBCE-435D-948F-565D4232B355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12" creationId="{CBFCA2E9-6E2D-45E0-9D3F-AE6B27115D1C}"/>
          </ac:picMkLst>
        </pc:picChg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772418213" sldId="2134097012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559056127" sldId="2134097081"/>
        </pc:sldMkLst>
      </pc:sldChg>
      <pc:sldChg chg="addSp modSp add mod modNotesTx">
        <pc:chgData name="임병준" userId="1dfb2105-8f33-485b-a447-487f38066c5f" providerId="ADAL" clId="{306DBD4A-A836-4B0E-8133-CBFA71C25795}" dt="2023-03-31T09:03:59.997" v="1991" actId="6549"/>
        <pc:sldMkLst>
          <pc:docMk/>
          <pc:sldMk cId="3896312521" sldId="2134097083"/>
        </pc:sldMkLst>
        <pc:spChg chg="add mod">
          <ac:chgData name="임병준" userId="1dfb2105-8f33-485b-a447-487f38066c5f" providerId="ADAL" clId="{306DBD4A-A836-4B0E-8133-CBFA71C25795}" dt="2023-03-31T09:01:43.871" v="1954" actId="1582"/>
          <ac:spMkLst>
            <pc:docMk/>
            <pc:sldMk cId="3896312521" sldId="2134097083"/>
            <ac:spMk id="3" creationId="{0611FF86-2225-485A-AEDB-9EBAF7CFD281}"/>
          </ac:spMkLst>
        </pc:spChg>
        <pc:spChg chg="mod">
          <ac:chgData name="임병준" userId="1dfb2105-8f33-485b-a447-487f38066c5f" providerId="ADAL" clId="{306DBD4A-A836-4B0E-8133-CBFA71C25795}" dt="2023-03-31T09:00:56.948" v="1947" actId="207"/>
          <ac:spMkLst>
            <pc:docMk/>
            <pc:sldMk cId="3896312521" sldId="2134097083"/>
            <ac:spMk id="10" creationId="{753836A1-2428-458B-1761-647D2DE9B4E2}"/>
          </ac:spMkLst>
        </pc:spChg>
        <pc:cxnChg chg="add mod">
          <ac:chgData name="임병준" userId="1dfb2105-8f33-485b-a447-487f38066c5f" providerId="ADAL" clId="{306DBD4A-A836-4B0E-8133-CBFA71C25795}" dt="2023-03-31T09:02:01.787" v="1958" actId="1582"/>
          <ac:cxnSpMkLst>
            <pc:docMk/>
            <pc:sldMk cId="3896312521" sldId="2134097083"/>
            <ac:cxnSpMk id="5" creationId="{78F54EBE-69B2-40C1-909E-A0CCAFCB07AD}"/>
          </ac:cxnSpMkLst>
        </pc:cxnChg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1269369388" sldId="2134097085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915298455" sldId="2134097087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2762666898" sldId="2134097088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1989659473" sldId="2134097089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3651280730" sldId="213409709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456078817" sldId="213409709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622548920" sldId="213409709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261211546" sldId="2134097093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642885278" sldId="2134097094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960998832" sldId="213409709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267114188" sldId="213409709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965749014" sldId="213409709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864421037" sldId="213409709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495022555" sldId="213409710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209826236" sldId="213409710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000153801" sldId="213409710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79035508" sldId="2134097103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68284299" sldId="2134097104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641508210" sldId="213409710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962789306" sldId="213409710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915056634" sldId="213409710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79616519" sldId="213409710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231157475" sldId="2134097109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843511016" sldId="213409711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40448338" sldId="213409711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222676669" sldId="213409711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43156239" sldId="2134097114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806780924" sldId="213409711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287311194" sldId="213409711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31591605" sldId="213409711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218753386" sldId="213409711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84419588" sldId="2134097119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806986782" sldId="213409712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122300511" sldId="213409712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844224028" sldId="213409712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41943" sldId="2134097123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939958881" sldId="2134097125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896614093" sldId="2134097126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4157242411" sldId="2134097127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327892522" sldId="2134097128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657877916" sldId="2134097129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952148401" sldId="2134097130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3712044509" sldId="2134097131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084792059" sldId="2134097132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589360206" sldId="2134097134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3294720425" sldId="2134097135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034342685" sldId="2134097136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649949913" sldId="2134097137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937841568" sldId="2134097138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344777627" sldId="2134097139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3548085982" sldId="2134097140"/>
        </pc:sldMkLst>
      </pc:sldChg>
      <pc:sldChg chg="modSp add mod">
        <pc:chgData name="임병준" userId="1dfb2105-8f33-485b-a447-487f38066c5f" providerId="ADAL" clId="{306DBD4A-A836-4B0E-8133-CBFA71C25795}" dt="2023-03-31T09:04:54.302" v="1998" actId="113"/>
        <pc:sldMkLst>
          <pc:docMk/>
          <pc:sldMk cId="3203726694" sldId="2134097151"/>
        </pc:sldMkLst>
        <pc:spChg chg="mod">
          <ac:chgData name="임병준" userId="1dfb2105-8f33-485b-a447-487f38066c5f" providerId="ADAL" clId="{306DBD4A-A836-4B0E-8133-CBFA71C25795}" dt="2023-03-31T09:04:54.302" v="1998" actId="113"/>
          <ac:spMkLst>
            <pc:docMk/>
            <pc:sldMk cId="3203726694" sldId="2134097151"/>
            <ac:spMk id="20" creationId="{EE980DC2-06D1-7AA2-D056-839B250E17ED}"/>
          </ac:spMkLst>
        </pc:spChg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390318118" sldId="213409715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078643335" sldId="213409715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155369406" sldId="213409715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886973535" sldId="213409715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587688958" sldId="213409715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951309749" sldId="2134097160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970515913" sldId="2134097169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4010439037" sldId="2134097170"/>
        </pc:sldMkLst>
      </pc:sldChg>
      <pc:sldChg chg="modSp add mod">
        <pc:chgData name="임병준" userId="1dfb2105-8f33-485b-a447-487f38066c5f" providerId="ADAL" clId="{306DBD4A-A836-4B0E-8133-CBFA71C25795}" dt="2023-03-31T08:54:58.544" v="1945" actId="20577"/>
        <pc:sldMkLst>
          <pc:docMk/>
          <pc:sldMk cId="849969160" sldId="2134097171"/>
        </pc:sldMkLst>
        <pc:spChg chg="mod">
          <ac:chgData name="임병준" userId="1dfb2105-8f33-485b-a447-487f38066c5f" providerId="ADAL" clId="{306DBD4A-A836-4B0E-8133-CBFA71C25795}" dt="2023-03-31T08:54:58.544" v="1945" actId="20577"/>
          <ac:spMkLst>
            <pc:docMk/>
            <pc:sldMk cId="849969160" sldId="2134097171"/>
            <ac:spMk id="5" creationId="{57D30446-E1F6-554E-A15A-4CCF6E886295}"/>
          </ac:spMkLst>
        </pc:spChg>
      </pc:sldChg>
      <pc:sldMasterChg chg="delSldLayout">
        <pc:chgData name="임병준" userId="1dfb2105-8f33-485b-a447-487f38066c5f" providerId="ADAL" clId="{306DBD4A-A836-4B0E-8133-CBFA71C25795}" dt="2023-03-31T08:48:40.416" v="1925" actId="47"/>
        <pc:sldMasterMkLst>
          <pc:docMk/>
          <pc:sldMasterMk cId="4144441078" sldId="2147483648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Why</a:t>
            </a:r>
            <a:r>
              <a:rPr lang="en-US" altLang="ko-KR" baseline="0"/>
              <a:t> AI PC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Type 1 (Laptop)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449-4B38-A68C-16AF9623E412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449-4B38-A68C-16AF9623E4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Notebooks-250</c:v>
                </c:pt>
                <c:pt idx="1">
                  <c:v>Notebooks0253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120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49-4B38-A68C-16AF9623E4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Daesung High School AI PC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Notebooks-250</c:v>
                </c:pt>
                <c:pt idx="1">
                  <c:v>Notebooks0253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33</c:v>
                </c:pt>
                <c:pt idx="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49-4B38-A68C-16AF9623E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1351439"/>
        <c:axId val="1341351023"/>
      </c:barChart>
      <c:catAx>
        <c:axId val="134135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1351023"/>
        <c:crosses val="autoZero"/>
        <c:auto val="1"/>
        <c:lblAlgn val="ctr"/>
        <c:lblOffset val="100"/>
        <c:noMultiLvlLbl val="0"/>
      </c:catAx>
      <c:valAx>
        <c:axId val="134135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135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0833-2E1B-4D54-8EE8-60E0FE9E42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D721-65F9-445C-9E5D-90302209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1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15F0-69F0-4921-B1A0-15A1DF8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862C-5045-4E0B-BDAB-C9EFA689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9CD6-5290-4C56-868B-AF0CDE75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C52B-5C52-4919-BB49-75233605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313EB-79A8-4885-B099-0CFE15D5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F35B-CDB1-4B7B-B527-995570B3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C71F-020D-4DC8-B696-4FC6D7DE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A313-B2B6-4039-A48E-D85A606B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EF06A-2B9E-4E87-8061-F2132098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93865-9094-4EEA-A431-076757E7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A5446-1342-4214-8761-973DAC6B9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86829-F671-4CCE-9228-545CF4A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DD366-4B87-4D54-BD89-D59361C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A5E35-5319-4A61-999C-48B3E455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E272-6DFF-4967-95B9-2C4B16F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2B12C-0816-41C8-9C73-6CBA244502D1}"/>
              </a:ext>
            </a:extLst>
          </p:cNvPr>
          <p:cNvGrpSpPr/>
          <p:nvPr userDrawn="1"/>
        </p:nvGrpSpPr>
        <p:grpSpPr>
          <a:xfrm>
            <a:off x="0" y="6112693"/>
            <a:ext cx="12192000" cy="745307"/>
            <a:chOff x="0" y="4398194"/>
            <a:chExt cx="12192000" cy="7453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CAC9B3-C48A-45F6-B042-AF9F91D97015}"/>
                </a:ext>
              </a:extLst>
            </p:cNvPr>
            <p:cNvSpPr/>
            <p:nvPr userDrawn="1"/>
          </p:nvSpPr>
          <p:spPr>
            <a:xfrm>
              <a:off x="0" y="4919175"/>
              <a:ext cx="12192000" cy="224325"/>
            </a:xfrm>
            <a:prstGeom prst="rect">
              <a:avLst/>
            </a:prstGeom>
            <a:gradFill flip="none" rotWithShape="1">
              <a:gsLst>
                <a:gs pos="35000">
                  <a:srgbClr val="0071C5"/>
                </a:gs>
                <a:gs pos="65000">
                  <a:srgbClr val="68BC4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A3EAF-170A-4B14-AB0E-6ADEC678FD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21123"/>
            <a:stretch/>
          </p:blipFill>
          <p:spPr>
            <a:xfrm>
              <a:off x="332290" y="4878129"/>
              <a:ext cx="3481119" cy="254865"/>
            </a:xfrm>
            <a:prstGeom prst="rect">
              <a:avLst/>
            </a:prstGeom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9F069A3-7FF2-4F00-A859-4A18B64A08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3" t="14906" r="1943" b="25209"/>
            <a:stretch/>
          </p:blipFill>
          <p:spPr>
            <a:xfrm>
              <a:off x="10534511" y="4398194"/>
              <a:ext cx="1524939" cy="4618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E3BF44B0-5121-40D1-B5B4-0739AF396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28"/>
            <a:stretch/>
          </p:blipFill>
          <p:spPr>
            <a:xfrm>
              <a:off x="10086775" y="4444736"/>
              <a:ext cx="538224" cy="41535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E18CE9E4-039B-47E9-BEAB-A0CA8313EA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20521" y="4444735"/>
              <a:ext cx="1569849" cy="415351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4744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2815C-4406-4B72-B07F-4DA7EDFA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2C76D-C5D5-4118-BE24-041C326E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08E8-90C0-4506-9830-D8374A9C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9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BCCE-7157-4E15-8737-1CA2C169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CDAD-DC3E-492F-9194-E8EEDA2B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9D2D-2163-4063-B251-9BB5BC79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0E65-8D47-4030-A109-9117A853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4065-60CC-40DA-97A4-14259603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441A-ED6B-477D-8A28-E99118A8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9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AB4D-1A46-4B2C-9697-CE2DCA3C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0382D-0553-4455-8DAA-FC0FC6E1E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12E3-8FC7-4C65-BD99-7368675DF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4C2B-84E0-4C78-B089-60E0FD1C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333A0-47A0-4DD7-85EE-96B77CF5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0BD4-7720-400A-AD20-700D1E5F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vider">
    <p:bg>
      <p:bgPr>
        <a:solidFill>
          <a:srgbClr val="FF5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0E24A5-9FB3-7040-8456-A21981F983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611"/>
          <a:stretch/>
        </p:blipFill>
        <p:spPr>
          <a:xfrm>
            <a:off x="-18007" y="0"/>
            <a:ext cx="9763585" cy="687251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9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5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hite">
    <p:bg>
      <p:bgPr>
        <a:solidFill>
          <a:srgbClr val="68B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1" y="2140786"/>
            <a:ext cx="11010816" cy="165168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594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1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49E3C-A63C-4A0A-B19A-14D24518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0C342-CDDD-495F-B5D8-E43113BD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8D9C-5194-44F6-B083-A3BF73671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3162-EE2E-472F-9494-14292A07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6558-D5F4-43D8-ABED-48C3C2BF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4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701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7" y="1524000"/>
            <a:ext cx="10972801" cy="4724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7" y="571501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180024-9407-4835-A881-0F80842A953E}"/>
              </a:ext>
            </a:extLst>
          </p:cNvPr>
          <p:cNvGrpSpPr/>
          <p:nvPr userDrawn="1"/>
        </p:nvGrpSpPr>
        <p:grpSpPr>
          <a:xfrm>
            <a:off x="0" y="6112693"/>
            <a:ext cx="12192000" cy="745307"/>
            <a:chOff x="0" y="4398194"/>
            <a:chExt cx="12192000" cy="7453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47C786-EA46-46A2-AAF2-D9B1BD0088BA}"/>
                </a:ext>
              </a:extLst>
            </p:cNvPr>
            <p:cNvSpPr/>
            <p:nvPr userDrawn="1"/>
          </p:nvSpPr>
          <p:spPr>
            <a:xfrm>
              <a:off x="0" y="4919175"/>
              <a:ext cx="12192000" cy="224325"/>
            </a:xfrm>
            <a:prstGeom prst="rect">
              <a:avLst/>
            </a:prstGeom>
            <a:gradFill flip="none" rotWithShape="1">
              <a:gsLst>
                <a:gs pos="35000">
                  <a:srgbClr val="0071C5"/>
                </a:gs>
                <a:gs pos="65000">
                  <a:srgbClr val="68BC4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D3FA68-E615-492E-BF60-C087790AE4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21123"/>
            <a:stretch/>
          </p:blipFill>
          <p:spPr>
            <a:xfrm>
              <a:off x="332290" y="4878129"/>
              <a:ext cx="3481119" cy="254865"/>
            </a:xfrm>
            <a:prstGeom prst="rect">
              <a:avLst/>
            </a:prstGeom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693C36F9-87BA-4E44-BC2B-E4B55CDBB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3" t="14906" r="1943" b="25209"/>
            <a:stretch/>
          </p:blipFill>
          <p:spPr>
            <a:xfrm>
              <a:off x="10534511" y="4398194"/>
              <a:ext cx="1524939" cy="4618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810F6E3D-E23F-4596-A804-B85B17A3C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28"/>
            <a:stretch/>
          </p:blipFill>
          <p:spPr>
            <a:xfrm>
              <a:off x="10086775" y="4444736"/>
              <a:ext cx="538224" cy="41535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D3E4FC45-D29B-4334-9243-1F400A432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20521" y="4444735"/>
              <a:ext cx="1569849" cy="415351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10136379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594" marR="0" indent="-228594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789" marR="0" indent="-203195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78" marR="0" indent="-197639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34" marR="0" indent="-228594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29" marR="0" indent="-228594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486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783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08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377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594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189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783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377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2971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566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160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754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30446-E1F6-554E-A15A-4CCF6E886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9" y="0"/>
            <a:ext cx="7277100" cy="5751343"/>
          </a:xfrm>
        </p:spPr>
        <p:txBody>
          <a:bodyPr anchor="ctr">
            <a:normAutofit/>
          </a:bodyPr>
          <a:lstStyle/>
          <a:p>
            <a:r>
              <a:rPr lang="en-US" altLang="ko-KR" sz="7200" dirty="0" smtClean="0"/>
              <a:t>Why </a:t>
            </a:r>
            <a:r>
              <a:rPr lang="en-US" altLang="ko-KR" sz="7200" dirty="0" err="1" smtClean="0"/>
              <a:t>OpenVINO</a:t>
            </a:r>
            <a:r>
              <a:rPr lang="en-US" altLang="ko-KR" sz="7200" dirty="0" smtClean="0"/>
              <a:t>!</a:t>
            </a:r>
            <a:endParaRPr lang="en-SG" altLang="ko-KR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D4209-B1BD-45F1-A2A5-25483215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44" y="5826176"/>
            <a:ext cx="2523761" cy="665177"/>
          </a:xfrm>
          <a:prstGeom prst="rect">
            <a:avLst/>
          </a:prstGeom>
        </p:spPr>
      </p:pic>
      <p:sp>
        <p:nvSpPr>
          <p:cNvPr id="9" name="Subtitle 9">
            <a:extLst>
              <a:ext uri="{FF2B5EF4-FFF2-40B4-BE49-F238E27FC236}">
                <a16:creationId xmlns:a16="http://schemas.microsoft.com/office/drawing/2014/main" id="{F1118983-FC61-4C14-B0BE-A7C97C9C9934}"/>
              </a:ext>
            </a:extLst>
          </p:cNvPr>
          <p:cNvSpPr txBox="1">
            <a:spLocks/>
          </p:cNvSpPr>
          <p:nvPr/>
        </p:nvSpPr>
        <p:spPr>
          <a:xfrm>
            <a:off x="9402385" y="5953175"/>
            <a:ext cx="328267" cy="69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dirty="0">
                <a:solidFill>
                  <a:srgbClr val="FFFFFF"/>
                </a:solidFill>
                <a:latin typeface="IntelOne Display Light"/>
              </a:rPr>
              <a:t>+</a:t>
            </a:r>
            <a:endParaRPr lang="en-US" dirty="0">
              <a:solidFill>
                <a:srgbClr val="FFFFFF"/>
              </a:solidFill>
              <a:latin typeface="IntelOne Display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0AC440-D999-420B-92EB-E348441CE20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82" y="5751343"/>
            <a:ext cx="2220385" cy="6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6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Why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4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OpenVINO</a:t>
            </a:r>
            <a:r>
              <a:rPr lang="en-US" altLang="ko-KR" dirty="0"/>
              <a:t>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56" y="1690688"/>
            <a:ext cx="7739288" cy="43515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05027" y="566241"/>
            <a:ext cx="412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성능 가속화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인텔 프로세서 및 </a:t>
            </a:r>
            <a:r>
              <a:rPr lang="en-US" altLang="ko-KR" dirty="0" smtClean="0"/>
              <a:t>VPU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모델 배포 간소화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645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Why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4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OpenVINO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332" y="6089440"/>
            <a:ext cx="6863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Deep</a:t>
            </a:r>
            <a:r>
              <a:rPr lang="ko-KR" altLang="en-US" sz="1400" dirty="0" smtClean="0"/>
              <a:t>  </a:t>
            </a:r>
            <a:r>
              <a:rPr lang="ko-KR" altLang="en-US" sz="1400" dirty="0" err="1"/>
              <a:t>Learning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Inference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Frameworks</a:t>
            </a:r>
            <a:r>
              <a:rPr lang="ko-KR" altLang="en-US" sz="1400" dirty="0"/>
              <a:t>  </a:t>
            </a:r>
            <a:r>
              <a:rPr lang="ko-KR" altLang="en-US" sz="1400" dirty="0" err="1" smtClean="0"/>
              <a:t>Benchmark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Pierrick</a:t>
            </a:r>
            <a:r>
              <a:rPr lang="en-US" altLang="ko-KR" sz="1400" dirty="0"/>
              <a:t>  </a:t>
            </a:r>
            <a:r>
              <a:rPr lang="en-US" altLang="ko-KR" sz="1400" dirty="0" err="1" smtClean="0"/>
              <a:t>Pochelu</a:t>
            </a:r>
            <a:r>
              <a:rPr lang="en-US" altLang="ko-KR" sz="1400" dirty="0" smtClean="0"/>
              <a:t>, 2022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" y="1497298"/>
            <a:ext cx="11887200" cy="439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69" y="21038"/>
            <a:ext cx="1476899" cy="22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6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Why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4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OpenVINO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332" y="6089440"/>
            <a:ext cx="6863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Deep</a:t>
            </a:r>
            <a:r>
              <a:rPr lang="ko-KR" altLang="en-US" sz="1400" dirty="0" smtClean="0"/>
              <a:t>  </a:t>
            </a:r>
            <a:r>
              <a:rPr lang="ko-KR" altLang="en-US" sz="1400" dirty="0" err="1"/>
              <a:t>Learning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Inference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Frameworks</a:t>
            </a:r>
            <a:r>
              <a:rPr lang="ko-KR" altLang="en-US" sz="1400" dirty="0"/>
              <a:t>  </a:t>
            </a:r>
            <a:r>
              <a:rPr lang="ko-KR" altLang="en-US" sz="1400" dirty="0" err="1" smtClean="0"/>
              <a:t>Benchmark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Pierrick</a:t>
            </a:r>
            <a:r>
              <a:rPr lang="en-US" altLang="ko-KR" sz="1400" dirty="0"/>
              <a:t>  </a:t>
            </a:r>
            <a:r>
              <a:rPr lang="en-US" altLang="ko-KR" sz="1400" dirty="0" err="1" smtClean="0"/>
              <a:t>Pochelu</a:t>
            </a:r>
            <a:r>
              <a:rPr lang="en-US" altLang="ko-KR" sz="1400" dirty="0" smtClean="0"/>
              <a:t>, 2022</a:t>
            </a:r>
            <a:endParaRPr lang="ko-KR" altLang="en-US" sz="1400" dirty="0"/>
          </a:p>
        </p:txBody>
      </p:sp>
      <p:pic>
        <p:nvPicPr>
          <p:cNvPr id="1026" name="Picture 2" descr="코어 CPU 벤치마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74" y="1579591"/>
            <a:ext cx="7721631" cy="42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Why AI PC!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69277"/>
              </p:ext>
            </p:extLst>
          </p:nvPr>
        </p:nvGraphicFramePr>
        <p:xfrm>
          <a:off x="553026" y="1690688"/>
          <a:ext cx="7011555" cy="436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370618" y="2127258"/>
            <a:ext cx="51446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Type 1 - Lenovo </a:t>
            </a:r>
            <a:r>
              <a:rPr lang="en-US" altLang="ko-KR" sz="1600" dirty="0" smtClean="0"/>
              <a:t>Laptop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13</a:t>
            </a:r>
            <a:r>
              <a:rPr lang="ko-KR" altLang="en-US" sz="1600" dirty="0" smtClean="0"/>
              <a:t>세대 인텔</a:t>
            </a:r>
            <a:r>
              <a:rPr lang="en-US" altLang="ko-KR" sz="1600" dirty="0" smtClean="0"/>
              <a:t>® Core™ i5-1335U </a:t>
            </a:r>
            <a:r>
              <a:rPr lang="ko-KR" altLang="en-US" sz="1600" dirty="0" smtClean="0"/>
              <a:t>프로세서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(E-</a:t>
            </a:r>
            <a:r>
              <a:rPr lang="ko-KR" altLang="en-US" sz="1600" dirty="0" smtClean="0"/>
              <a:t>코어 최대 </a:t>
            </a:r>
            <a:r>
              <a:rPr lang="en-US" altLang="ko-KR" sz="1600" dirty="0" smtClean="0"/>
              <a:t>3.40GHz, P-</a:t>
            </a:r>
            <a:r>
              <a:rPr lang="ko-KR" altLang="en-US" sz="1600" dirty="0" smtClean="0"/>
              <a:t>코어 최대 </a:t>
            </a:r>
            <a:r>
              <a:rPr lang="en-US" altLang="ko-KR" sz="1600" dirty="0" smtClean="0"/>
              <a:t>4.60GHz)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통합 </a:t>
            </a:r>
            <a:r>
              <a:rPr lang="ko-KR" altLang="en-US" sz="1600" dirty="0"/>
              <a:t>인텔</a:t>
            </a:r>
            <a:r>
              <a:rPr lang="en-US" altLang="ko-KR" sz="1600" dirty="0"/>
              <a:t>® Iris® </a:t>
            </a:r>
            <a:r>
              <a:rPr lang="en-US" altLang="ko-KR" sz="1600" dirty="0" err="1"/>
              <a:t>Xe</a:t>
            </a:r>
            <a:r>
              <a:rPr lang="en-US" altLang="ko-KR" sz="1600" dirty="0"/>
              <a:t> </a:t>
            </a:r>
            <a:r>
              <a:rPr lang="ko-KR" altLang="en-US" sz="1600" dirty="0"/>
              <a:t>그래픽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16 GB LPDDR5-6400MHz (</a:t>
            </a:r>
            <a:r>
              <a:rPr lang="ko-KR" altLang="en-US" sz="1600" dirty="0" err="1"/>
              <a:t>온보드</a:t>
            </a:r>
            <a:r>
              <a:rPr lang="en-US" altLang="ko-KR" sz="1600" dirty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Daesung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Intel AI 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13</a:t>
            </a:r>
            <a:r>
              <a:rPr lang="ko-KR" altLang="en-US" sz="1600" dirty="0"/>
              <a:t>세대 인텔</a:t>
            </a:r>
            <a:r>
              <a:rPr lang="en-US" altLang="ko-KR" sz="1600" dirty="0"/>
              <a:t>® Core™ i5-14500 2.60 GHz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통합 인텔</a:t>
            </a:r>
            <a:r>
              <a:rPr lang="en-US" altLang="ko-KR" sz="1600" dirty="0"/>
              <a:t>® UHD Graphics 770 </a:t>
            </a:r>
            <a:r>
              <a:rPr lang="ko-KR" altLang="en-US" sz="1600" dirty="0"/>
              <a:t>그래픽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16 GB LPDDR5-6400MHz</a:t>
            </a:r>
          </a:p>
        </p:txBody>
      </p:sp>
    </p:spTree>
    <p:extLst>
      <p:ext uri="{BB962C8B-B14F-4D97-AF65-F5344CB8AC3E}">
        <p14:creationId xmlns:p14="http://schemas.microsoft.com/office/powerpoint/2010/main" val="232971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/>
              <a:t>OpenVINO</a:t>
            </a:r>
            <a:r>
              <a:rPr lang="en-US" altLang="ko-KR" noProof="0" dirty="0" smtClean="0"/>
              <a:t>, Model Zoo, Notebooks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666" t="8914" r="25671"/>
          <a:stretch/>
        </p:blipFill>
        <p:spPr>
          <a:xfrm>
            <a:off x="174177" y="3244715"/>
            <a:ext cx="3933803" cy="304870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29341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https://www.intel.com/content/www/us/en/developer/tools/openvino-toolkit/overview.html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945" r="22767"/>
          <a:stretch/>
        </p:blipFill>
        <p:spPr>
          <a:xfrm>
            <a:off x="6823205" y="2985908"/>
            <a:ext cx="5007246" cy="31976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205" y="6293417"/>
            <a:ext cx="30668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https://openvinotoolkit.github.io/openvino_notebooks/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8694" r="29556"/>
          <a:stretch/>
        </p:blipFill>
        <p:spPr>
          <a:xfrm>
            <a:off x="3255949" y="1395952"/>
            <a:ext cx="4529270" cy="31799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55949" y="4590613"/>
            <a:ext cx="2964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https://github.com/openvinotoolkit/open_model_zoo</a:t>
            </a:r>
          </a:p>
        </p:txBody>
      </p:sp>
    </p:spTree>
    <p:extLst>
      <p:ext uri="{BB962C8B-B14F-4D97-AF65-F5344CB8AC3E}">
        <p14:creationId xmlns:p14="http://schemas.microsoft.com/office/powerpoint/2010/main" val="293064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11D9-6315-A773-0B6C-A6FDB296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321925"/>
            <a:ext cx="11010816" cy="1298153"/>
          </a:xfrm>
        </p:spPr>
        <p:txBody>
          <a:bodyPr anchor="ctr"/>
          <a:lstStyle/>
          <a:p>
            <a:r>
              <a:rPr lang="ko-KR" altLang="en-US" sz="6000" b="1" dirty="0"/>
              <a:t>인텔 오픈비노</a:t>
            </a:r>
            <a:r>
              <a:rPr lang="en-US" altLang="ko-KR" sz="6000" b="1" dirty="0"/>
              <a:t>: </a:t>
            </a:r>
            <a:r>
              <a:rPr lang="ko-KR" altLang="en-US" sz="6000" b="1" dirty="0"/>
              <a:t>최적화된 성능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17E83-CFE4-936B-0C33-D31231E0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6" y="1756248"/>
            <a:ext cx="9215035" cy="41674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639362-57E0-6402-CE5F-9853140A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22" y="3511994"/>
            <a:ext cx="4727792" cy="29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9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6130" y="255251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F75"/>
      </a:dk1>
      <a:lt1>
        <a:srgbClr val="FFFFFF"/>
      </a:lt1>
      <a:dk2>
        <a:srgbClr val="262F75"/>
      </a:dk2>
      <a:lt2>
        <a:srgbClr val="FFFFFF"/>
      </a:lt2>
      <a:accent1>
        <a:srgbClr val="FFFFFF"/>
      </a:accent1>
      <a:accent2>
        <a:srgbClr val="69BE45"/>
      </a:accent2>
      <a:accent3>
        <a:srgbClr val="69BE45"/>
      </a:accent3>
      <a:accent4>
        <a:srgbClr val="008CCC"/>
      </a:accent4>
      <a:accent5>
        <a:srgbClr val="5B9BD5"/>
      </a:accent5>
      <a:accent6>
        <a:srgbClr val="767171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Custom 1">
      <a:dk1>
        <a:srgbClr val="262F75"/>
      </a:dk1>
      <a:lt1>
        <a:srgbClr val="FFFFFF"/>
      </a:lt1>
      <a:dk2>
        <a:srgbClr val="262F75"/>
      </a:dk2>
      <a:lt2>
        <a:srgbClr val="FFFFFF"/>
      </a:lt2>
      <a:accent1>
        <a:srgbClr val="262F75"/>
      </a:accent1>
      <a:accent2>
        <a:srgbClr val="262F75"/>
      </a:accent2>
      <a:accent3>
        <a:srgbClr val="53B0E3"/>
      </a:accent3>
      <a:accent4>
        <a:srgbClr val="008CCC"/>
      </a:accent4>
      <a:accent5>
        <a:srgbClr val="5B9BD5"/>
      </a:accent5>
      <a:accent6>
        <a:srgbClr val="767171"/>
      </a:accent6>
      <a:hlink>
        <a:srgbClr val="0563C1"/>
      </a:hlink>
      <a:folHlink>
        <a:srgbClr val="954F72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91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Helvetica Neue</vt:lpstr>
      <vt:lpstr>IntelOne Display Light</vt:lpstr>
      <vt:lpstr>IntelOne Display Regular</vt:lpstr>
      <vt:lpstr>Arial</vt:lpstr>
      <vt:lpstr>Helvetica</vt:lpstr>
      <vt:lpstr>Intel Clear</vt:lpstr>
      <vt:lpstr>Intel Clear Light</vt:lpstr>
      <vt:lpstr>Wingdings</vt:lpstr>
      <vt:lpstr>맑은 고딕</vt:lpstr>
      <vt:lpstr>Office Theme</vt:lpstr>
      <vt:lpstr>21_BasicWhite</vt:lpstr>
      <vt:lpstr>Why OpenVINO!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인텔 오픈비노: 최적화된 성능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AI  Car</dc:title>
  <dc:creator>Taylor Bradley</dc:creator>
  <cp:lastModifiedBy>장병철</cp:lastModifiedBy>
  <cp:revision>75</cp:revision>
  <dcterms:created xsi:type="dcterms:W3CDTF">2022-03-14T03:56:14Z</dcterms:created>
  <dcterms:modified xsi:type="dcterms:W3CDTF">2024-04-10T09:20:42Z</dcterms:modified>
</cp:coreProperties>
</file>