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70" r:id="rId4"/>
    <p:sldId id="271" r:id="rId5"/>
    <p:sldId id="259" r:id="rId6"/>
    <p:sldId id="272" r:id="rId7"/>
    <p:sldId id="260" r:id="rId8"/>
    <p:sldId id="273" r:id="rId9"/>
    <p:sldId id="274" r:id="rId10"/>
    <p:sldId id="261" r:id="rId11"/>
    <p:sldId id="275" r:id="rId12"/>
    <p:sldId id="276" r:id="rId13"/>
    <p:sldId id="262" r:id="rId14"/>
    <p:sldId id="263" r:id="rId15"/>
    <p:sldId id="277" r:id="rId16"/>
    <p:sldId id="278" r:id="rId17"/>
    <p:sldId id="264" r:id="rId18"/>
    <p:sldId id="279" r:id="rId19"/>
    <p:sldId id="280" r:id="rId20"/>
    <p:sldId id="281" r:id="rId21"/>
    <p:sldId id="265" r:id="rId22"/>
    <p:sldId id="282" r:id="rId23"/>
    <p:sldId id="283" r:id="rId24"/>
    <p:sldId id="266" r:id="rId25"/>
    <p:sldId id="284" r:id="rId26"/>
    <p:sldId id="285" r:id="rId27"/>
    <p:sldId id="267" r:id="rId28"/>
    <p:sldId id="286" r:id="rId29"/>
    <p:sldId id="287" r:id="rId30"/>
    <p:sldId id="268" r:id="rId31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8789-04B5-3240-979C-CD34CEC33D2A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DAF4-58B4-2B48-8526-13AC347E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21" y="1081141"/>
            <a:ext cx="5790701" cy="10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8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63850"/>
            <a:ext cx="6096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98" y="0"/>
            <a:ext cx="4998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03" y="0"/>
            <a:ext cx="5199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9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124200"/>
            <a:ext cx="6134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2774950"/>
            <a:ext cx="61595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436"/>
            <a:ext cx="9906000" cy="35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0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350"/>
            <a:ext cx="9906000" cy="48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8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2882900"/>
            <a:ext cx="5956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7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93" y="0"/>
            <a:ext cx="7804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8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3" y="0"/>
            <a:ext cx="9340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4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2679700"/>
            <a:ext cx="5816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3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00050"/>
            <a:ext cx="88265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806700"/>
            <a:ext cx="6134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4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202"/>
            <a:ext cx="9906000" cy="25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71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87400"/>
            <a:ext cx="79629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99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2692400"/>
            <a:ext cx="6159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2" y="0"/>
            <a:ext cx="9068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60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7" y="0"/>
            <a:ext cx="7701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1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813050"/>
            <a:ext cx="61341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94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56" y="0"/>
            <a:ext cx="5969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25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13" y="0"/>
            <a:ext cx="5974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8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60" y="0"/>
            <a:ext cx="6053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24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781300"/>
            <a:ext cx="6210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73" y="0"/>
            <a:ext cx="5496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673350"/>
            <a:ext cx="57404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92" y="624868"/>
            <a:ext cx="3060700" cy="149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92" y="4910904"/>
            <a:ext cx="6375400" cy="180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7418"/>
            <a:ext cx="9906000" cy="24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3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870200"/>
            <a:ext cx="6045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0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59" y="0"/>
            <a:ext cx="5595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55" y="0"/>
            <a:ext cx="5280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Macintosh PowerPoint</Application>
  <PresentationFormat>A4 Paper (210x297 mm)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2019-02-01T14:32:32Z</dcterms:created>
  <dcterms:modified xsi:type="dcterms:W3CDTF">2019-02-01T15:03:44Z</dcterms:modified>
</cp:coreProperties>
</file>