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8" r:id="rId3"/>
    <p:sldId id="270" r:id="rId4"/>
    <p:sldId id="271" r:id="rId5"/>
    <p:sldId id="259" r:id="rId6"/>
    <p:sldId id="272" r:id="rId7"/>
    <p:sldId id="260" r:id="rId8"/>
    <p:sldId id="273" r:id="rId9"/>
    <p:sldId id="274" r:id="rId10"/>
    <p:sldId id="261" r:id="rId11"/>
    <p:sldId id="275" r:id="rId12"/>
    <p:sldId id="276" r:id="rId13"/>
    <p:sldId id="262" r:id="rId14"/>
    <p:sldId id="263" r:id="rId15"/>
    <p:sldId id="277" r:id="rId16"/>
    <p:sldId id="278" r:id="rId17"/>
    <p:sldId id="264" r:id="rId18"/>
    <p:sldId id="279" r:id="rId19"/>
    <p:sldId id="280" r:id="rId20"/>
    <p:sldId id="281" r:id="rId21"/>
    <p:sldId id="265" r:id="rId22"/>
    <p:sldId id="282" r:id="rId23"/>
    <p:sldId id="283" r:id="rId24"/>
    <p:sldId id="266" r:id="rId25"/>
    <p:sldId id="284" r:id="rId26"/>
    <p:sldId id="285" r:id="rId27"/>
    <p:sldId id="267" r:id="rId28"/>
    <p:sldId id="286" r:id="rId29"/>
    <p:sldId id="287" r:id="rId30"/>
    <p:sldId id="268" r:id="rId31"/>
  </p:sldIdLst>
  <p:sldSz cx="9906000" cy="6858000" type="A4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8789-04B5-3240-979C-CD34CEC33D2A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AF4-58B4-2B48-8526-13AC347E2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8789-04B5-3240-979C-CD34CEC33D2A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AF4-58B4-2B48-8526-13AC347E2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8789-04B5-3240-979C-CD34CEC33D2A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AF4-58B4-2B48-8526-13AC347E2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8789-04B5-3240-979C-CD34CEC33D2A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AF4-58B4-2B48-8526-13AC347E2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8789-04B5-3240-979C-CD34CEC33D2A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AF4-58B4-2B48-8526-13AC347E2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8789-04B5-3240-979C-CD34CEC33D2A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AF4-58B4-2B48-8526-13AC347E2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8789-04B5-3240-979C-CD34CEC33D2A}" type="datetimeFigureOut">
              <a:rPr lang="en-US" smtClean="0"/>
              <a:t>2/1/19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AF4-58B4-2B48-8526-13AC347E2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8789-04B5-3240-979C-CD34CEC33D2A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AF4-58B4-2B48-8526-13AC347E2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8789-04B5-3240-979C-CD34CEC33D2A}" type="datetimeFigureOut">
              <a:rPr lang="en-US" smtClean="0"/>
              <a:t>2/1/19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AF4-58B4-2B48-8526-13AC347E2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8789-04B5-3240-979C-CD34CEC33D2A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AF4-58B4-2B48-8526-13AC347E2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8789-04B5-3240-979C-CD34CEC33D2A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AF4-58B4-2B48-8526-13AC347E2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F8789-04B5-3240-979C-CD34CEC33D2A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DAF4-58B4-2B48-8526-13AC347E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521" y="1081141"/>
            <a:ext cx="5790701" cy="106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8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863850"/>
            <a:ext cx="60960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898" y="0"/>
            <a:ext cx="49982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6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203" y="0"/>
            <a:ext cx="5199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94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3124200"/>
            <a:ext cx="61341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7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0" y="2774950"/>
            <a:ext cx="61595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4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5436"/>
            <a:ext cx="9906000" cy="35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01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350"/>
            <a:ext cx="9906000" cy="487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81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50" y="2882900"/>
            <a:ext cx="59563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78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93" y="0"/>
            <a:ext cx="7804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81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33" y="0"/>
            <a:ext cx="9340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4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2679700"/>
            <a:ext cx="58166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23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400050"/>
            <a:ext cx="88265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5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2806700"/>
            <a:ext cx="61341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4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7202"/>
            <a:ext cx="9906000" cy="250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71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787400"/>
            <a:ext cx="79629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99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0" y="2692400"/>
            <a:ext cx="61595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2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02" y="0"/>
            <a:ext cx="90689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60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97" y="0"/>
            <a:ext cx="7701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15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2813050"/>
            <a:ext cx="61341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94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256" y="0"/>
            <a:ext cx="59694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25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713" y="0"/>
            <a:ext cx="5974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8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060" y="0"/>
            <a:ext cx="6053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24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2781300"/>
            <a:ext cx="62103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573" y="0"/>
            <a:ext cx="5496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5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2673350"/>
            <a:ext cx="57404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92" y="624868"/>
            <a:ext cx="3060700" cy="1498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92" y="4910904"/>
            <a:ext cx="6375400" cy="1803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27418"/>
            <a:ext cx="9906000" cy="240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3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2870200"/>
            <a:ext cx="60452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08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259" y="0"/>
            <a:ext cx="5595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055" y="0"/>
            <a:ext cx="5280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0</Words>
  <Application>Microsoft Macintosh PowerPoint</Application>
  <PresentationFormat>A4 Paper (210x297 mm)</PresentationFormat>
  <Paragraphs>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2019-02-01T14:32:32Z</dcterms:created>
  <dcterms:modified xsi:type="dcterms:W3CDTF">2019-02-01T14:57:53Z</dcterms:modified>
</cp:coreProperties>
</file>