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1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8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81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00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7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7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25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054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56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08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6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7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8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31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0303B1-019E-4CDE-B500-447EC12132A3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02A54-6D2E-4511-B57F-A33C4FD4B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3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61BDE9-0E48-4BB5-8809-68DB0D45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858781" y="19405"/>
            <a:ext cx="8094688" cy="67914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78D7-009E-453F-B87F-06F7CA6F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912" y="661737"/>
            <a:ext cx="6713698" cy="2310907"/>
          </a:xfrm>
        </p:spPr>
        <p:txBody>
          <a:bodyPr/>
          <a:lstStyle/>
          <a:p>
            <a:r>
              <a:rPr lang="ru-RU" dirty="0"/>
              <a:t>Калькулятор матриц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7D2437-F677-417E-9D38-C0D19886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189" y="3885357"/>
            <a:ext cx="7032876" cy="1780925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Проект создан студентами группы БИС 23-3</a:t>
            </a:r>
            <a:r>
              <a:rPr lang="en-US" dirty="0"/>
              <a:t>:</a:t>
            </a:r>
            <a:r>
              <a:rPr lang="ru-RU" dirty="0"/>
              <a:t>      										Донник И.П										  Марченко Л.А.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05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D35B37-8995-4C67-8341-77C89CD5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858781" y="19405"/>
            <a:ext cx="8094688" cy="67914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5F0A27B-8DF8-4FC0-8661-FA8215BF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92" y="2442663"/>
            <a:ext cx="11557416" cy="2234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Цель проекта</a:t>
            </a:r>
            <a:r>
              <a:rPr lang="en-US" sz="3200" dirty="0"/>
              <a:t>: </a:t>
            </a:r>
            <a:endParaRPr lang="ru-RU" sz="3200" dirty="0"/>
          </a:p>
          <a:p>
            <a:pPr marL="0" indent="0" algn="ctr">
              <a:buNone/>
            </a:pPr>
            <a:endParaRPr lang="ru-RU" sz="3200" dirty="0"/>
          </a:p>
          <a:p>
            <a:pPr marL="0" indent="0" algn="ctr">
              <a:buNone/>
            </a:pPr>
            <a:r>
              <a:rPr lang="ru-RU" sz="3200" dirty="0"/>
              <a:t>создать калькулятор матриц с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57862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957DCB-9679-41FD-9F5A-A5E8A704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858781" y="19405"/>
            <a:ext cx="8094688" cy="67914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142513D-94D1-487C-95D3-A6EC2A4A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94676"/>
            <a:ext cx="8946541" cy="57537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Наши задачи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   Создать приложение без использования </a:t>
            </a:r>
            <a:r>
              <a:rPr lang="ru-RU" dirty="0" err="1"/>
              <a:t>теринала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Создать функцию нахождения определителя матрицы А</a:t>
            </a:r>
          </a:p>
          <a:p>
            <a:pPr>
              <a:buFontTx/>
              <a:buChar char="-"/>
            </a:pPr>
            <a:r>
              <a:rPr lang="ru-RU" dirty="0"/>
              <a:t>Создать функцию нахождения обратной матрицы</a:t>
            </a:r>
          </a:p>
          <a:p>
            <a:pPr>
              <a:buFontTx/>
              <a:buChar char="-"/>
            </a:pPr>
            <a:r>
              <a:rPr lang="ru-RU" dirty="0"/>
              <a:t>Создать функцию транспонирования матрицы</a:t>
            </a:r>
          </a:p>
          <a:p>
            <a:pPr>
              <a:buFontTx/>
              <a:buChar char="-"/>
            </a:pPr>
            <a:r>
              <a:rPr lang="ru-RU" dirty="0"/>
              <a:t>Создать функцию вычисления ранга матрицы А</a:t>
            </a:r>
          </a:p>
          <a:p>
            <a:pPr>
              <a:buFontTx/>
              <a:buChar char="-"/>
            </a:pPr>
            <a:r>
              <a:rPr lang="ru-RU" dirty="0"/>
              <a:t>Создать функцию сложения, вычисления, умножения матриц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05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212CC01-B626-481A-87E0-311956CC55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858781" y="19405"/>
            <a:ext cx="8094688" cy="67914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C1CA113-1595-4935-9754-D2ED951F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59568"/>
            <a:ext cx="10154301" cy="558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Существующие калькуляторы матриц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DB20C1-CA0F-4616-8759-FD539A1F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0" y="1881657"/>
            <a:ext cx="4686954" cy="108600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C45AD00D-1DBE-4F75-BCF1-82A8842CA003}"/>
              </a:ext>
            </a:extLst>
          </p:cNvPr>
          <p:cNvSpPr txBox="1">
            <a:spLocks/>
          </p:cNvSpPr>
          <p:nvPr/>
        </p:nvSpPr>
        <p:spPr>
          <a:xfrm>
            <a:off x="692135" y="3890342"/>
            <a:ext cx="4518029" cy="108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ru-RU" sz="32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B3802CD-9E6B-490B-BE4D-C6C32C006CBD}"/>
              </a:ext>
            </a:extLst>
          </p:cNvPr>
          <p:cNvSpPr txBox="1">
            <a:spLocks/>
          </p:cNvSpPr>
          <p:nvPr/>
        </p:nvSpPr>
        <p:spPr>
          <a:xfrm>
            <a:off x="523210" y="1397369"/>
            <a:ext cx="3394702" cy="48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/>
              <a:t>1) </a:t>
            </a:r>
            <a:r>
              <a:rPr lang="en-US" sz="2400" dirty="0"/>
              <a:t>Matrix Calculator</a:t>
            </a:r>
            <a:endParaRPr lang="ru-RU" sz="2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B2A583F-6DA0-43F8-B3E6-43F1F6DB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024" y="1881657"/>
            <a:ext cx="5344271" cy="1514686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CF08D71C-9D95-4299-BE59-D62450F1799C}"/>
              </a:ext>
            </a:extLst>
          </p:cNvPr>
          <p:cNvSpPr txBox="1">
            <a:spLocks/>
          </p:cNvSpPr>
          <p:nvPr/>
        </p:nvSpPr>
        <p:spPr>
          <a:xfrm>
            <a:off x="6471807" y="1397369"/>
            <a:ext cx="4201190" cy="48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/>
              <a:t>2</a:t>
            </a:r>
            <a:r>
              <a:rPr lang="ru-RU" sz="2400" dirty="0"/>
              <a:t>) Матричный калькулятор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2634CC6-D69D-4AA7-99EE-FEFCE7A3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732877" y="1970424"/>
            <a:ext cx="180465" cy="4887576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0568952E-A5E7-4EEC-BCD2-55A4FD3D3920}"/>
              </a:ext>
            </a:extLst>
          </p:cNvPr>
          <p:cNvSpPr txBox="1">
            <a:spLocks/>
          </p:cNvSpPr>
          <p:nvPr/>
        </p:nvSpPr>
        <p:spPr>
          <a:xfrm>
            <a:off x="350773" y="3280742"/>
            <a:ext cx="5382104" cy="334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Tx/>
              <a:buChar char="-"/>
            </a:pPr>
            <a:r>
              <a:rPr lang="ru-RU" dirty="0"/>
              <a:t>Бесплатное</a:t>
            </a:r>
          </a:p>
          <a:p>
            <a:pPr>
              <a:buFontTx/>
              <a:buChar char="-"/>
            </a:pPr>
            <a:r>
              <a:rPr lang="ru-RU" dirty="0"/>
              <a:t>Плохой перевод на русский</a:t>
            </a:r>
          </a:p>
          <a:p>
            <a:pPr>
              <a:buFontTx/>
              <a:buChar char="-"/>
            </a:pPr>
            <a:r>
              <a:rPr lang="ru-RU" dirty="0"/>
              <a:t>Неудобный интерфейс</a:t>
            </a:r>
          </a:p>
          <a:p>
            <a:pPr>
              <a:buFontTx/>
              <a:buChar char="-"/>
            </a:pPr>
            <a:r>
              <a:rPr lang="ru-RU" dirty="0"/>
              <a:t>Большой функционал</a:t>
            </a:r>
          </a:p>
          <a:p>
            <a:pPr>
              <a:buFontTx/>
              <a:buChar char="-"/>
            </a:pPr>
            <a:r>
              <a:rPr lang="ru-RU" dirty="0"/>
              <a:t>Небольшое количество скачиваний</a:t>
            </a:r>
          </a:p>
          <a:p>
            <a:pPr>
              <a:buFontTx/>
              <a:buChar char="-"/>
            </a:pPr>
            <a:r>
              <a:rPr lang="ru-RU" dirty="0"/>
              <a:t>Доступен в России</a:t>
            </a:r>
          </a:p>
          <a:p>
            <a:pPr>
              <a:buFontTx/>
              <a:buChar char="-"/>
            </a:pPr>
            <a:endParaRPr lang="ru-RU" sz="2400" dirty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9EA64397-BEF1-4EBA-8196-451A33287E5F}"/>
              </a:ext>
            </a:extLst>
          </p:cNvPr>
          <p:cNvSpPr txBox="1">
            <a:spLocks/>
          </p:cNvSpPr>
          <p:nvPr/>
        </p:nvSpPr>
        <p:spPr>
          <a:xfrm>
            <a:off x="6096000" y="3766457"/>
            <a:ext cx="5935913" cy="278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Tx/>
              <a:buChar char="-"/>
            </a:pPr>
            <a:r>
              <a:rPr lang="ru-RU" dirty="0"/>
              <a:t>Бесплатное</a:t>
            </a:r>
          </a:p>
          <a:p>
            <a:pPr>
              <a:buFontTx/>
              <a:buChar char="-"/>
            </a:pPr>
            <a:r>
              <a:rPr lang="ru-RU" dirty="0"/>
              <a:t>Есть русский язык</a:t>
            </a:r>
          </a:p>
          <a:p>
            <a:pPr>
              <a:buFontTx/>
              <a:buChar char="-"/>
            </a:pPr>
            <a:r>
              <a:rPr lang="ru-RU" dirty="0"/>
              <a:t>Неудобный интерфейс</a:t>
            </a:r>
          </a:p>
          <a:p>
            <a:pPr>
              <a:buFontTx/>
              <a:buChar char="-"/>
            </a:pPr>
            <a:r>
              <a:rPr lang="ru-RU" dirty="0"/>
              <a:t>Большой функционал</a:t>
            </a:r>
          </a:p>
          <a:p>
            <a:pPr>
              <a:buFontTx/>
              <a:buChar char="-"/>
            </a:pPr>
            <a:r>
              <a:rPr lang="ru-RU" dirty="0"/>
              <a:t>Количество скачиваний более 100к</a:t>
            </a:r>
          </a:p>
          <a:p>
            <a:pPr>
              <a:buFontTx/>
              <a:buChar char="-"/>
            </a:pPr>
            <a:r>
              <a:rPr lang="ru-RU" dirty="0"/>
              <a:t>Нет версии на ПК</a:t>
            </a:r>
          </a:p>
        </p:txBody>
      </p:sp>
    </p:spTree>
    <p:extLst>
      <p:ext uri="{BB962C8B-B14F-4D97-AF65-F5344CB8AC3E}">
        <p14:creationId xmlns:p14="http://schemas.microsoft.com/office/powerpoint/2010/main" val="34124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5EF8C-3AD6-4C42-B977-8D65CFD8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858781" y="19405"/>
            <a:ext cx="8094688" cy="67914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0026B40-E5EB-4096-9D69-1400B4AE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194872"/>
            <a:ext cx="11677338" cy="6385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800" dirty="0"/>
              <a:t>КОД</a:t>
            </a:r>
          </a:p>
          <a:p>
            <a:pPr marL="0" indent="0" algn="just">
              <a:buNone/>
            </a:pPr>
            <a:r>
              <a:rPr lang="ru-RU" sz="1600" dirty="0"/>
              <a:t>Используются библиотеки </a:t>
            </a:r>
            <a:r>
              <a:rPr lang="en-US" sz="1600" dirty="0" err="1"/>
              <a:t>numpy</a:t>
            </a:r>
            <a:r>
              <a:rPr lang="ru-RU" sz="1600" dirty="0"/>
              <a:t> и </a:t>
            </a:r>
            <a:r>
              <a:rPr lang="en-US" sz="1600" dirty="0" err="1"/>
              <a:t>PySimpleGUI</a:t>
            </a:r>
            <a:r>
              <a:rPr lang="en-US" sz="1600" dirty="0"/>
              <a:t> (sg)</a:t>
            </a:r>
          </a:p>
          <a:p>
            <a:pPr marL="0" indent="0" algn="just">
              <a:buNone/>
            </a:pPr>
            <a:r>
              <a:rPr lang="en-US" sz="1600" dirty="0" err="1"/>
              <a:t>numpy</a:t>
            </a:r>
            <a:r>
              <a:rPr lang="en-US" sz="1600" dirty="0"/>
              <a:t> </a:t>
            </a:r>
            <a:r>
              <a:rPr lang="ru-RU" sz="1600" dirty="0"/>
              <a:t>нужен для работы с матрицами</a:t>
            </a:r>
          </a:p>
          <a:p>
            <a:pPr marL="0" indent="0" algn="just">
              <a:buNone/>
            </a:pPr>
            <a:r>
              <a:rPr lang="en-US" sz="1600" dirty="0" err="1"/>
              <a:t>PySimpleGUI</a:t>
            </a:r>
            <a:r>
              <a:rPr lang="en-US" sz="1600" dirty="0"/>
              <a:t> (sg)</a:t>
            </a:r>
            <a:r>
              <a:rPr lang="ru-RU" sz="1600" dirty="0"/>
              <a:t> нужен для создания интерфейса</a:t>
            </a:r>
            <a:endParaRPr lang="en-US" sz="16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ru-RU" sz="1600" dirty="0"/>
              <a:t>1) Эта команда создает одно текстовое поле, которое имеет ключ '-1.1-’, </a:t>
            </a:r>
            <a:r>
              <a:rPr lang="en-US" sz="1600" dirty="0"/>
              <a:t>c </a:t>
            </a:r>
            <a:r>
              <a:rPr lang="ru-RU" sz="1600" dirty="0"/>
              <a:t>размером 2</a:t>
            </a:r>
            <a:r>
              <a:rPr lang="en-US" sz="1600" dirty="0"/>
              <a:t> </a:t>
            </a:r>
            <a:r>
              <a:rPr lang="ru-RU" sz="1600" dirty="0"/>
              <a:t>и выравнивание по центру. 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matrix_a_layout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sg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Матрица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A:'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sg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'-1.1-'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default_text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'0’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justification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centre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ru-R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sg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'-1.2-'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justification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centre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sg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'-1.3-'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justification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centre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br>
              <a:rPr lang="ru-R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ru-R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400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32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DADF67-2C6E-438F-B7C4-7A8F4227D9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858781" y="19405"/>
            <a:ext cx="8094688" cy="6791463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01117B-6BC5-4CC7-A971-BAEA7B3A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225425"/>
            <a:ext cx="11617325" cy="6400800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2)  Эта команда создает окно с помощью функции</a:t>
            </a:r>
            <a:br>
              <a:rPr lang="ru-RU" sz="1600" dirty="0"/>
            </a:b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windows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matrix_enter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3)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 это команда ожидает событие от пользователя.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 тип события (например, нажатие кнопки), и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 значение матрицы, введенное пользователем.</a:t>
            </a:r>
          </a:p>
          <a:p>
            <a:pPr marL="0" indent="0">
              <a:buNone/>
            </a:pPr>
            <a:endParaRPr lang="ru-R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4)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matrix_a_created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matrix_a_list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Эта команда создает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массив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matrix_a_created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который содержит значения матрицы, представленной в виде списка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matrix_a_list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Каждый элемент списка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matrix_a_list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представляет собой список из трех элементов, соответствующих строке матрицы. Значения матрицы приводятся к типу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5)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sg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WIN_CLOSED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Этот код проверяет, было ли закрыто окно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PySimpleGUI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Если это произошло, то программа завершается.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CCCCCC"/>
                </a:solidFill>
                <a:latin typeface="Consolas" panose="020B0609020204030204" pitchFamily="49" charset="0"/>
              </a:rPr>
              <a:t>6)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sg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Найти определитель матрицы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'-DET-'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sg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Найти обратную матрицы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'-INV-'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))],</a:t>
            </a:r>
            <a:endParaRPr lang="ru-R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CCCCCC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ru-RU" sz="16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CCCCCC"/>
                </a:solidFill>
                <a:latin typeface="Consolas" panose="020B0609020204030204" pitchFamily="49" charset="0"/>
              </a:rPr>
              <a:t>Этот код создает кнопки с названиями и ключами с размерами кнопкой (30 длина, 1 высота)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71460-F760-4883-BAF1-D3740803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858781" y="19405"/>
            <a:ext cx="8094688" cy="67914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667E7B8-71E5-4041-ACCD-111A1492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209862"/>
            <a:ext cx="11737297" cy="6520722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7)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sg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'Matrix Calculator'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'Arial 12 bold'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background_color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grab_anywhere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Этот код создает окно с название "Matrix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и макетом, который был определен ранее в переменной "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". Окно имеет жирный шрифт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размером 12, и светло-серый цвет фона.  </a:t>
            </a:r>
            <a:r>
              <a:rPr lang="ru-R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grab_anywhere</a:t>
            </a:r>
            <a:r>
              <a:rPr lang="ru-R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позволяет перемещать окно, щелкая мышкой в любом месте.</a:t>
            </a:r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6E7EAD8-FCCA-4638-831E-56AA9177A739}"/>
              </a:ext>
            </a:extLst>
          </p:cNvPr>
          <p:cNvSpPr/>
          <p:nvPr/>
        </p:nvSpPr>
        <p:spPr>
          <a:xfrm>
            <a:off x="226483" y="4155926"/>
            <a:ext cx="1287625" cy="1006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Wingdings 3" charset="2"/>
              <a:buNone/>
            </a:pPr>
            <a:r>
              <a:rPr lang="ru-RU" sz="700" dirty="0">
                <a:solidFill>
                  <a:schemeClr val="bg1"/>
                </a:solidFill>
              </a:rPr>
              <a:t>Запуск </a:t>
            </a:r>
            <a:r>
              <a:rPr lang="en-US" sz="9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matrix_calc.py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AD78D7B-40F6-40AC-B225-322305FE4B90}"/>
              </a:ext>
            </a:extLst>
          </p:cNvPr>
          <p:cNvSpPr txBox="1">
            <a:spLocks/>
          </p:cNvSpPr>
          <p:nvPr/>
        </p:nvSpPr>
        <p:spPr>
          <a:xfrm>
            <a:off x="2332654" y="3240831"/>
            <a:ext cx="5049593" cy="269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A076F97-AEAB-414A-8A38-E502F76191B9}"/>
              </a:ext>
            </a:extLst>
          </p:cNvPr>
          <p:cNvSpPr txBox="1">
            <a:spLocks/>
          </p:cNvSpPr>
          <p:nvPr/>
        </p:nvSpPr>
        <p:spPr>
          <a:xfrm>
            <a:off x="398106" y="3675441"/>
            <a:ext cx="771330" cy="5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dirty="0">
                <a:solidFill>
                  <a:schemeClr val="bg2"/>
                </a:solidFill>
              </a:rPr>
              <a:t>7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2121628-5A9B-4D77-A69C-E56F4FE23793}"/>
              </a:ext>
            </a:extLst>
          </p:cNvPr>
          <p:cNvSpPr txBox="1">
            <a:spLocks/>
          </p:cNvSpPr>
          <p:nvPr/>
        </p:nvSpPr>
        <p:spPr>
          <a:xfrm>
            <a:off x="394397" y="4437525"/>
            <a:ext cx="1000924" cy="55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1" name="Блок-схема: данные 10">
            <a:extLst>
              <a:ext uri="{FF2B5EF4-FFF2-40B4-BE49-F238E27FC236}">
                <a16:creationId xmlns:a16="http://schemas.microsoft.com/office/drawing/2014/main" id="{585BE363-D3CC-46B5-A729-3AF3430DCD96}"/>
              </a:ext>
            </a:extLst>
          </p:cNvPr>
          <p:cNvSpPr/>
          <p:nvPr/>
        </p:nvSpPr>
        <p:spPr>
          <a:xfrm>
            <a:off x="3826544" y="4148941"/>
            <a:ext cx="1449355" cy="1013929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Ожидание выбора действия над матрицей от пользователя через ключи </a:t>
            </a:r>
            <a:r>
              <a:rPr lang="en-US" sz="800" dirty="0">
                <a:solidFill>
                  <a:schemeClr val="bg1"/>
                </a:solidFill>
              </a:rPr>
              <a:t>(event)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0B5F4CD-E995-4A8B-BD0A-84A2891224AB}"/>
              </a:ext>
            </a:extLst>
          </p:cNvPr>
          <p:cNvSpPr/>
          <p:nvPr/>
        </p:nvSpPr>
        <p:spPr>
          <a:xfrm>
            <a:off x="5906125" y="4155926"/>
            <a:ext cx="1574834" cy="10139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bg1"/>
                </a:solidFill>
              </a:rPr>
              <a:t>Выполнение функции в соответствии с ключом</a:t>
            </a:r>
          </a:p>
        </p:txBody>
      </p:sp>
      <p:sp>
        <p:nvSpPr>
          <p:cNvPr id="13" name="Блок-схема: данные 12">
            <a:extLst>
              <a:ext uri="{FF2B5EF4-FFF2-40B4-BE49-F238E27FC236}">
                <a16:creationId xmlns:a16="http://schemas.microsoft.com/office/drawing/2014/main" id="{227901EC-A1F2-45F6-999B-0F8899A05315}"/>
              </a:ext>
            </a:extLst>
          </p:cNvPr>
          <p:cNvSpPr/>
          <p:nvPr/>
        </p:nvSpPr>
        <p:spPr>
          <a:xfrm>
            <a:off x="1816256" y="4148941"/>
            <a:ext cx="1449355" cy="1013929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bg1"/>
                </a:solidFill>
              </a:rPr>
              <a:t>Ввод значений матрицы от пользователя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7ED26CF-7940-4AA5-AC12-DE92544BEB03}"/>
              </a:ext>
            </a:extLst>
          </p:cNvPr>
          <p:cNvSpPr/>
          <p:nvPr/>
        </p:nvSpPr>
        <p:spPr>
          <a:xfrm>
            <a:off x="10295593" y="4162911"/>
            <a:ext cx="1287625" cy="1006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Закрытие приложения (крестик)</a:t>
            </a:r>
            <a:br>
              <a:rPr lang="ru-RU" sz="700" dirty="0">
                <a:solidFill>
                  <a:schemeClr val="bg1"/>
                </a:solidFill>
              </a:rPr>
            </a:br>
            <a:r>
              <a:rPr lang="ru-RU" sz="700" dirty="0">
                <a:solidFill>
                  <a:schemeClr val="bg1"/>
                </a:solidFill>
              </a:rPr>
              <a:t>используя </a:t>
            </a:r>
            <a:r>
              <a:rPr lang="en-US" sz="700" dirty="0">
                <a:solidFill>
                  <a:schemeClr val="bg1"/>
                </a:solidFill>
              </a:rPr>
              <a:t>break </a:t>
            </a:r>
            <a:r>
              <a:rPr lang="ru-RU" sz="700" dirty="0">
                <a:solidFill>
                  <a:schemeClr val="bg1"/>
                </a:solidFill>
              </a:rPr>
              <a:t>для выхода из цикла чтобы завершить работу программы</a:t>
            </a:r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DF5EB3F9-BE0A-4A38-9ECB-650D73B5D7D5}"/>
              </a:ext>
            </a:extLst>
          </p:cNvPr>
          <p:cNvSpPr/>
          <p:nvPr/>
        </p:nvSpPr>
        <p:spPr>
          <a:xfrm>
            <a:off x="8170304" y="4061856"/>
            <a:ext cx="1293106" cy="118809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хочет закрыть приложение?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A7798AE-7277-4375-9536-BA45FE0189E5}"/>
              </a:ext>
            </a:extLst>
          </p:cNvPr>
          <p:cNvCxnSpPr>
            <a:cxnSpLocks/>
            <a:stCxn id="2" idx="6"/>
            <a:endCxn id="13" idx="2"/>
          </p:cNvCxnSpPr>
          <p:nvPr/>
        </p:nvCxnSpPr>
        <p:spPr>
          <a:xfrm flipV="1">
            <a:off x="1514108" y="4655906"/>
            <a:ext cx="447084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CBCD0A9-9C93-4D2C-B09B-A2019A5E6E4F}"/>
              </a:ext>
            </a:extLst>
          </p:cNvPr>
          <p:cNvCxnSpPr>
            <a:cxnSpLocks/>
            <a:stCxn id="13" idx="5"/>
            <a:endCxn id="11" idx="2"/>
          </p:cNvCxnSpPr>
          <p:nvPr/>
        </p:nvCxnSpPr>
        <p:spPr>
          <a:xfrm>
            <a:off x="3120676" y="4655906"/>
            <a:ext cx="850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695B963-D638-44EF-9798-E34A2D4DB9D2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5130964" y="4655906"/>
            <a:ext cx="775161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CD34D98-2041-419D-BE08-1436ED50635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480959" y="4655905"/>
            <a:ext cx="689345" cy="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61916A1-17E0-4CF5-821F-8C253EEB2311}"/>
              </a:ext>
            </a:extLst>
          </p:cNvPr>
          <p:cNvCxnSpPr>
            <a:stCxn id="15" idx="3"/>
            <a:endCxn id="14" idx="2"/>
          </p:cNvCxnSpPr>
          <p:nvPr/>
        </p:nvCxnSpPr>
        <p:spPr>
          <a:xfrm>
            <a:off x="9463410" y="4655905"/>
            <a:ext cx="832183" cy="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1DD82838-41B7-4E2F-AC61-FFF9BA38D753}"/>
              </a:ext>
            </a:extLst>
          </p:cNvPr>
          <p:cNvCxnSpPr>
            <a:cxnSpLocks/>
            <a:stCxn id="15" idx="2"/>
            <a:endCxn id="13" idx="4"/>
          </p:cNvCxnSpPr>
          <p:nvPr/>
        </p:nvCxnSpPr>
        <p:spPr>
          <a:xfrm rot="5400000" flipH="1">
            <a:off x="5635354" y="2068451"/>
            <a:ext cx="87084" cy="6275923"/>
          </a:xfrm>
          <a:prstGeom prst="bentConnector3">
            <a:avLst>
              <a:gd name="adj1" fmla="val -262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4B70B3-5FAA-432E-A105-B521A46DA30B}"/>
              </a:ext>
            </a:extLst>
          </p:cNvPr>
          <p:cNvSpPr txBox="1"/>
          <p:nvPr/>
        </p:nvSpPr>
        <p:spPr>
          <a:xfrm>
            <a:off x="7882834" y="5238333"/>
            <a:ext cx="526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нет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BD2B44-25A5-4A87-B704-681A7094B610}"/>
              </a:ext>
            </a:extLst>
          </p:cNvPr>
          <p:cNvSpPr txBox="1"/>
          <p:nvPr/>
        </p:nvSpPr>
        <p:spPr>
          <a:xfrm>
            <a:off x="9646146" y="4394295"/>
            <a:ext cx="526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321687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6869F8-721E-42C3-AC46-D20FD788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858781" y="19405"/>
            <a:ext cx="8094688" cy="67914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FB4F674-66A5-4658-B178-82E8BBB1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239843"/>
            <a:ext cx="11437495" cy="6250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Вывод</a:t>
            </a:r>
          </a:p>
          <a:p>
            <a:pPr marL="0" indent="0" algn="just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ходе проекта было реализован калькулятор матрицы с возможностью найти определитель,</a:t>
            </a:r>
          </a:p>
          <a:p>
            <a:pPr marL="0" indent="0" algn="just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братную, ранг, транспонировать, умножить матрицу на какое-то число, возвести матрицу в какую-то степень.</a:t>
            </a:r>
          </a:p>
          <a:p>
            <a:pPr marL="0" indent="0" algn="just"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На данный момент в проекте не реализован вывод матрицы в окно приложения, чтобы не использовать терминал</a:t>
            </a:r>
          </a:p>
          <a:p>
            <a:pPr marL="0" indent="0" algn="just">
              <a:buNone/>
            </a:pPr>
            <a:endParaRPr lang="ru-RU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В будущем можно будет добавить возможность менять число строк и столбцов в матрице, добавлять новые матрицы и создать строку где можно будет составить свое уравнение и найти его решения.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A82D2-3D7E-4C94-9D22-3C0935B8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20" y="4248306"/>
            <a:ext cx="884996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CCC7C-7340-4CC7-AF6D-1B0BC761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76" y="1415244"/>
            <a:ext cx="11301247" cy="810598"/>
          </a:xfrm>
        </p:spPr>
        <p:txBody>
          <a:bodyPr/>
          <a:lstStyle/>
          <a:p>
            <a:pPr algn="ctr"/>
            <a:r>
              <a:rPr lang="ru-RU" dirty="0"/>
              <a:t>Спасибо за внимание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EF1FFE-AEA3-494B-BDC7-9FE5791F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63" y="3116179"/>
            <a:ext cx="2791326" cy="27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58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883</TotalTime>
  <Words>818</Words>
  <Application>Microsoft Office PowerPoint</Application>
  <PresentationFormat>Широкоэкранный</PresentationFormat>
  <Paragraphs>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Times New Roman</vt:lpstr>
      <vt:lpstr>Wingdings 3</vt:lpstr>
      <vt:lpstr>Ион</vt:lpstr>
      <vt:lpstr>Калькулятор матриц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матриц</dc:title>
  <dc:creator>__ __QT</dc:creator>
  <cp:lastModifiedBy>__ __QT</cp:lastModifiedBy>
  <cp:revision>37</cp:revision>
  <dcterms:created xsi:type="dcterms:W3CDTF">2023-11-17T07:10:46Z</dcterms:created>
  <dcterms:modified xsi:type="dcterms:W3CDTF">2023-12-09T06:11:04Z</dcterms:modified>
</cp:coreProperties>
</file>