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64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9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0279-9705-447A-BCB8-647A2D9F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432F0-D23D-4D05-96D2-8B49571C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02BA9-8CE9-42F1-B712-AB42E75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6901C-A8F5-4C5D-8111-F3CCC2B0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D9FB5-3C87-4EA4-BE55-1DDF513B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7CC08-907F-4D88-BBA3-B74EFFC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B83A63-9F7B-425A-B83D-CF53AF78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4B6DC-AE77-46D6-AEB0-D32EFF0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9901D-95E0-48C9-9D03-BC638A56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CCE33-B8B7-4732-8A6B-C8AEEBA9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B9638-2781-42D9-90E9-039DD98C0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A966F-A2DB-4739-B15D-44F7624F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8F95A-BAD0-4C24-8554-196B5406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B3FE0-4727-44F6-B743-1CF4102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53B9-053C-4367-862B-469F91D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DDB10-519C-4A7A-BDCC-C52050C7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10DAB-72CC-48F4-84C4-4B2B5169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48930-0327-4053-9652-06C6180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29AA4-F141-4325-BCB9-A5F5CC58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21D73-08B0-4DEA-8101-3E25C233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770ED-2C81-47C6-B3EA-0FB3B716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E07F8-0A04-4C68-AA4A-87721146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D44EB-7433-4A2F-B82A-55A11DA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296D3-9A76-4CB7-914C-A009F43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0206C-0CC7-4E4A-AEAA-19200D9B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C891-45F5-46E6-A854-87EFBDAB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43894-0F43-43B7-8EF9-44C0B3F01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88383-B3D9-4661-AEEF-9CDF534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6B489-91F1-4044-9BA9-BF56FC01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E8025-3473-4DE6-A37E-7CA5973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3FB8B-B8FB-4A3D-A0C4-45B0FF6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8779A-AAB0-4A58-A5AF-4E4ED91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DDA7B-5418-489C-857C-AB5B24EB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A7EA58-AF3D-42E6-9536-2C0F6E17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DA9C9-E3E9-4109-914D-D5A251C6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D7B633-6F54-4338-8E58-274F2ADA4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7835BC-B6EE-4352-8ABA-DBFED1F4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D043A8-9033-46E0-AA57-0EF9FFC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16608D-60B0-44DB-B1F7-34A2F7F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F01FB-BE44-4444-B352-3D4209C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F47DA2-4AA0-4288-A168-66905104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D62309-97B4-4C3D-AC59-BCDE6E4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7FD9D5-5A8F-4802-84CE-076BC670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9580BD-2180-4606-9B96-519FB0C4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2929FB-2179-4189-B567-11A54531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559BB4-6727-4D1B-9B9B-C77851D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9C52-E170-4648-BD69-162589E5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30455-F656-451E-8DA2-21D86E00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27A6F-D4BC-4030-AFB7-A58085BA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5FE07-38CC-4FF6-A361-5ECE1B14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D1F282-0E3F-4A74-9DEC-3D1ADEB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E5B08-0954-49E7-9CE8-33469EC2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0EB95-0A38-4DEA-9432-393109F5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A0BF32-C429-4AD1-B04C-D99FC5BC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31B8-A10C-4A77-8FF7-9191E03A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32BE4-97B6-4318-8B4A-A62F6F3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92218-DDE6-4694-8216-0054DC2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23A0F-E21E-4FFF-AC56-E0484EB9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04F9-2378-4E97-A91C-0ED66BE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F05F22-E186-4DEB-A677-8C934942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932DD-9EEF-480D-A44F-73D4A954B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DE2FF-DAAD-4441-B1AA-0892EBDA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38EE8-4831-4A67-9C17-BB8A5372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7E26-4712-4046-BB91-54D0FE83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сайта по теме «Алгоритмы искусственного интеллекта»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2D6E017D-CB10-417A-A950-4D3FE024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018" y="4259742"/>
            <a:ext cx="5719568" cy="22322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Анисимов Василий, 1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класс;</a:t>
            </a:r>
          </a:p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Домнина Л.М., учитель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ИКТ;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9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B36-9A74-491E-8186-F460BE1C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обратного распространения ошибки и генетический алгоритм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5DF20B-6CC4-4679-9680-6F0FBBAD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615"/>
            <a:ext cx="4351338" cy="4351338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FFA6B01F-8167-4D6B-A809-90C271AD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7891A2-19DF-4221-9AA4-6D327AEB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378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создать сайт.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Создание главной страницы сайта.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Создание страниц с информацией по алгоритмам искусственного интеллекта.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7606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02165-7962-465A-93DB-429441A88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7608"/>
            <a:ext cx="5631815" cy="431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94529-2A62-4DBD-B150-CFD5486215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0015" y="1827608"/>
            <a:ext cx="521335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 информацией по алгоритмам искусственного интеллекта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786AB2-A680-468F-B494-DC9736C2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121" y="1736735"/>
            <a:ext cx="4642427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E5041B-D4CF-43FF-892F-FC22930E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90" y="1736735"/>
            <a:ext cx="3437120" cy="43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79BA2-027A-4A6A-90EF-068EC83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BFCB6-9E1E-4C1B-9E54-8D04FE34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проекта я изучил историю и алгоритмы искусственного интеллекта, и создал сайт с информацией по ним.</a:t>
            </a:r>
          </a:p>
        </p:txBody>
      </p:sp>
    </p:spTree>
    <p:extLst>
      <p:ext uri="{BB962C8B-B14F-4D97-AF65-F5344CB8AC3E}">
        <p14:creationId xmlns:p14="http://schemas.microsoft.com/office/powerpoint/2010/main" val="21429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CB6FD-E598-4B6F-BF86-9D78AE7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388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53F0-963C-4265-973E-CFFA8816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123B0-DB2A-408E-A15D-598F63B9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25678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8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Практико-ориентированный проект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создать сайт по алгоритмам искусственного интеллекта.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80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Собрать информацию по алгоритмам искусственного интеллекта: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генетический алгоритм.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Создать сайт: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1) Создать главную страницу.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историю искусственного  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5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6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генетический алгоритм.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00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0F58-C8F3-4717-912A-9EEA5007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30A73-42F9-4D32-AB21-5FAB26C9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предоставляет введение в некоторые из наиболее популярных алгоритмов искусственного интеллекта, включая линейную регрессию,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нейронные сети, обратное распространение ошибки и генетические алгоритмы. В нем также исследуется история искусственного интеллекта и то, как эти алгоритмы внесли свой вклад в его развитие. 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Необходимое оборудование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компьютер, ноутбук программное обеспечение: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подобрать информацию об истории искусственного интеллекта и алгоритмах искусственного интеллекта.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линейную регрессию.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KNN.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алгоритм обратного распространения ошибки.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Собрать информацию про генетический алгоритм.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6102-92C9-4F6A-93D5-65116F6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Искусственного Интеллекта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603F56-F167-48AA-A1DD-109E1162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493"/>
            <a:ext cx="10724526" cy="2873482"/>
          </a:xfrm>
        </p:spPr>
      </p:pic>
    </p:spTree>
    <p:extLst>
      <p:ext uri="{BB962C8B-B14F-4D97-AF65-F5344CB8AC3E}">
        <p14:creationId xmlns:p14="http://schemas.microsoft.com/office/powerpoint/2010/main" val="23383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9B919-D407-4DFB-BE5D-2B40955D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</a:t>
            </a:r>
            <a:r>
              <a:rPr lang="ru-RU" dirty="0" err="1"/>
              <a:t>регресссия</a:t>
            </a:r>
            <a:r>
              <a:rPr lang="ru-RU" dirty="0"/>
              <a:t> и </a:t>
            </a:r>
            <a:r>
              <a:rPr lang="en-US" dirty="0"/>
              <a:t>KNN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FA39474-E031-4384-9E05-C06D7DB0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26" y="2019591"/>
            <a:ext cx="5572974" cy="417973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70D23-DF6D-4ED7-AE26-7444A4DE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591"/>
            <a:ext cx="5638800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75580-0C49-4602-9590-7AA582F1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09393-22B2-4B76-8D39-F0CED5118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58" y="1825625"/>
            <a:ext cx="76492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6D6B-FB38-4D0A-86E8-0A0D339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нейронные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C3888A-CA6C-489A-9A0C-EBEE2207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2637227"/>
            <a:ext cx="4619048" cy="42857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BCA27B-B65B-4F1D-9DFD-4F748D6F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49" y="1316374"/>
            <a:ext cx="5076530" cy="13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737-5226-4620-9D79-6DFBE5EE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-состязательные нейронные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F1C08B-A7BF-4F73-8A9B-CC645721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9" y="1690688"/>
            <a:ext cx="4355370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DDFD8A-3E34-430E-B38E-363A1745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3" y="1690688"/>
            <a:ext cx="4355368" cy="43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8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418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 Создание сайта по теме «Алгоритмы искусственного интеллекта»</vt:lpstr>
      <vt:lpstr>Паспорт проекта</vt:lpstr>
      <vt:lpstr>Презентация PowerPoint</vt:lpstr>
      <vt:lpstr>Подготовительный этап </vt:lpstr>
      <vt:lpstr>История Искусственного Интеллекта</vt:lpstr>
      <vt:lpstr>Линейная регресссия и KNN</vt:lpstr>
      <vt:lpstr>Нейронные сети</vt:lpstr>
      <vt:lpstr>Свёрточные нейронные сети</vt:lpstr>
      <vt:lpstr>Генеративно-состязательные нейронные сети</vt:lpstr>
      <vt:lpstr>Алгоритм обратного распространения ошибки и генетический алгоритм</vt:lpstr>
      <vt:lpstr>Практический этап </vt:lpstr>
      <vt:lpstr>Главная страница</vt:lpstr>
      <vt:lpstr>Страницы с информацией по алгоритмам искусственного интеллекта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по алгоритмам искусственного интеллекта</dc:title>
  <dc:creator>A A</dc:creator>
  <cp:lastModifiedBy>a</cp:lastModifiedBy>
  <cp:revision>51</cp:revision>
  <dcterms:created xsi:type="dcterms:W3CDTF">2021-02-11T14:40:04Z</dcterms:created>
  <dcterms:modified xsi:type="dcterms:W3CDTF">2023-02-14T17:06:52Z</dcterms:modified>
</cp:coreProperties>
</file>