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5720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95887" autoAdjust="0"/>
  </p:normalViewPr>
  <p:slideViewPr>
    <p:cSldViewPr snapToGrid="0">
      <p:cViewPr>
        <p:scale>
          <a:sx n="125" d="100"/>
          <a:sy n="125" d="100"/>
        </p:scale>
        <p:origin x="-2646" y="-8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985936"/>
            <a:ext cx="38862000" cy="12733867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9210869"/>
            <a:ext cx="34290000" cy="8830731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947334"/>
            <a:ext cx="985837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947334"/>
            <a:ext cx="2900362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118611"/>
            <a:ext cx="39433500" cy="1521459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4477144"/>
            <a:ext cx="39433500" cy="800099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947342"/>
            <a:ext cx="394335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8966203"/>
            <a:ext cx="19341700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3360400"/>
            <a:ext cx="1934170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8966203"/>
            <a:ext cx="19436955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3360400"/>
            <a:ext cx="1943695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266275"/>
            <a:ext cx="23145750" cy="25992667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266275"/>
            <a:ext cx="23145750" cy="25992667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947342"/>
            <a:ext cx="394335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9736667"/>
            <a:ext cx="394335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321C-3A9E-4775-9963-21383E563772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3900542"/>
            <a:ext cx="154305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5E85-09ED-412F-AA85-7FBF7BC2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D61714-2274-4152-BC08-A8411C544F14}"/>
              </a:ext>
            </a:extLst>
          </p:cNvPr>
          <p:cNvSpPr/>
          <p:nvPr/>
        </p:nvSpPr>
        <p:spPr>
          <a:xfrm>
            <a:off x="3837844" y="11847729"/>
            <a:ext cx="1243123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地址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C5735-A486-4BF2-8D83-CCB57B1D4ADE}"/>
              </a:ext>
            </a:extLst>
          </p:cNvPr>
          <p:cNvSpPr/>
          <p:nvPr/>
        </p:nvSpPr>
        <p:spPr>
          <a:xfrm>
            <a:off x="3842397" y="12581351"/>
            <a:ext cx="1254125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社会关系</a:t>
            </a:r>
            <a:endParaRPr lang="en-US" altLang="zh-CN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A147E-6B7E-47EE-B415-FFF0591A15C8}"/>
              </a:ext>
            </a:extLst>
          </p:cNvPr>
          <p:cNvSpPr/>
          <p:nvPr/>
        </p:nvSpPr>
        <p:spPr>
          <a:xfrm>
            <a:off x="3837844" y="13187184"/>
            <a:ext cx="1243122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文本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147B5-BB84-4E0A-8436-ACDE3A24E457}"/>
              </a:ext>
            </a:extLst>
          </p:cNvPr>
          <p:cNvSpPr/>
          <p:nvPr/>
        </p:nvSpPr>
        <p:spPr>
          <a:xfrm>
            <a:off x="3804419" y="14144244"/>
            <a:ext cx="1243124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社会身份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EB386-707E-49F2-A114-66D097889E55}"/>
              </a:ext>
            </a:extLst>
          </p:cNvPr>
          <p:cNvSpPr/>
          <p:nvPr/>
        </p:nvSpPr>
        <p:spPr>
          <a:xfrm>
            <a:off x="5349876" y="11855619"/>
            <a:ext cx="1927520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人物与地址的关系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1D18-B8D6-4D8B-9667-FA020D65E2A8}"/>
              </a:ext>
            </a:extLst>
          </p:cNvPr>
          <p:cNvSpPr/>
          <p:nvPr/>
        </p:nvSpPr>
        <p:spPr>
          <a:xfrm>
            <a:off x="5349876" y="12580350"/>
            <a:ext cx="1927520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人物的社会交往资料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8E4D8-B137-4F61-8805-31B068688A59}"/>
              </a:ext>
            </a:extLst>
          </p:cNvPr>
          <p:cNvSpPr/>
          <p:nvPr/>
        </p:nvSpPr>
        <p:spPr>
          <a:xfrm>
            <a:off x="5349876" y="14143243"/>
            <a:ext cx="1927520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人物的社会身份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2ADEE-EB82-4B6A-86AE-7DCD308B72D4}"/>
              </a:ext>
            </a:extLst>
          </p:cNvPr>
          <p:cNvSpPr/>
          <p:nvPr/>
        </p:nvSpPr>
        <p:spPr>
          <a:xfrm>
            <a:off x="5349876" y="13186183"/>
            <a:ext cx="1927520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人物与文本的关系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2C8DD-47AC-450A-B2DF-04F60ABE1EA3}"/>
              </a:ext>
            </a:extLst>
          </p:cNvPr>
          <p:cNvSpPr/>
          <p:nvPr/>
        </p:nvSpPr>
        <p:spPr>
          <a:xfrm>
            <a:off x="7696199" y="12866687"/>
            <a:ext cx="1089661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人物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5FFC4-8AE9-4895-AB70-2348B1834ABE}"/>
              </a:ext>
            </a:extLst>
          </p:cNvPr>
          <p:cNvSpPr/>
          <p:nvPr/>
        </p:nvSpPr>
        <p:spPr>
          <a:xfrm>
            <a:off x="9179548" y="11846728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人物的亲属资料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1765-1562-4BBB-B56E-F069F348AED9}"/>
              </a:ext>
            </a:extLst>
          </p:cNvPr>
          <p:cNvSpPr/>
          <p:nvPr/>
        </p:nvSpPr>
        <p:spPr>
          <a:xfrm>
            <a:off x="9179548" y="12580350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人物的入仕资料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88CC3-FF52-4916-AFB5-44084A06E525}"/>
              </a:ext>
            </a:extLst>
          </p:cNvPr>
          <p:cNvSpPr/>
          <p:nvPr/>
        </p:nvSpPr>
        <p:spPr>
          <a:xfrm>
            <a:off x="9179548" y="14143243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人物在社会机构中的角色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C1481-734A-4A11-8164-183DA0947E1A}"/>
              </a:ext>
            </a:extLst>
          </p:cNvPr>
          <p:cNvSpPr/>
          <p:nvPr/>
        </p:nvSpPr>
        <p:spPr>
          <a:xfrm>
            <a:off x="9179548" y="13186183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人物的任官资料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80C1B-9A08-47CE-8FDA-E91FCDD58683}"/>
              </a:ext>
            </a:extLst>
          </p:cNvPr>
          <p:cNvSpPr/>
          <p:nvPr/>
        </p:nvSpPr>
        <p:spPr>
          <a:xfrm>
            <a:off x="11500260" y="11846728"/>
            <a:ext cx="1243123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亲属关系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EB369-5F87-4E79-84FA-CDD8B579644E}"/>
              </a:ext>
            </a:extLst>
          </p:cNvPr>
          <p:cNvSpPr/>
          <p:nvPr/>
        </p:nvSpPr>
        <p:spPr>
          <a:xfrm>
            <a:off x="11489257" y="12584538"/>
            <a:ext cx="1254125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入仕途径</a:t>
            </a:r>
            <a:endParaRPr lang="en-US" altLang="zh-CN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0C77F-BA97-4A3C-A6DF-910E8659A592}"/>
              </a:ext>
            </a:extLst>
          </p:cNvPr>
          <p:cNvSpPr/>
          <p:nvPr/>
        </p:nvSpPr>
        <p:spPr>
          <a:xfrm>
            <a:off x="11489257" y="13186183"/>
            <a:ext cx="1243122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职官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42BAA-4020-46A0-9C4A-B53D2F57B2A3}"/>
              </a:ext>
            </a:extLst>
          </p:cNvPr>
          <p:cNvSpPr/>
          <p:nvPr/>
        </p:nvSpPr>
        <p:spPr>
          <a:xfrm>
            <a:off x="11500260" y="14143243"/>
            <a:ext cx="1243124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社会机构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4613B6-C142-4CC8-9C30-158DCE6A79C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80967" y="12723519"/>
            <a:ext cx="268909" cy="10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94029D-3393-44FC-B87E-0DFFAFEDA33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80967" y="11990898"/>
            <a:ext cx="268909" cy="78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35345-4F87-4A17-8A34-BA46D5DEB50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080966" y="13329352"/>
            <a:ext cx="268910" cy="100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32FF4-802C-4DEF-919A-E401976C034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47543" y="14286412"/>
            <a:ext cx="302333" cy="11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AF6FFD-9A6A-4C29-96FF-9A6B4851BB7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277396" y="11998788"/>
            <a:ext cx="418803" cy="101106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40A1B37-2942-4903-A378-ED17836E47D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277396" y="12723519"/>
            <a:ext cx="418803" cy="2863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712BEF7-19BE-4144-97D9-34279E93ED8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277396" y="13009856"/>
            <a:ext cx="418803" cy="31949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DF30DBE-1BD9-4004-B763-80A84F5D332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277396" y="13009856"/>
            <a:ext cx="418803" cy="12765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63EFF3-1B2B-45E3-8868-C7E53240BDF5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1346179" y="12723519"/>
            <a:ext cx="143078" cy="418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10B5EA-7511-4160-A241-1C53F592D2C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1346179" y="11989897"/>
            <a:ext cx="15408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C1F2A2-E978-4D7F-8BAE-7B8CBF58906C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346179" y="13329352"/>
            <a:ext cx="14307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D241B-EE47-4662-892D-BBDEB371CC51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1346179" y="14286412"/>
            <a:ext cx="15408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EED7F7-C421-4659-A4B1-4424870FA92F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785860" y="11989896"/>
            <a:ext cx="393688" cy="101995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7B362A5-D601-466A-A679-5055E388D483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rot="10800000" flipV="1">
            <a:off x="8785860" y="12723518"/>
            <a:ext cx="393688" cy="2863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19370F2-9EB2-4C81-9B71-7EF8F62CE26E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rot="10800000">
            <a:off x="8785860" y="13009856"/>
            <a:ext cx="393688" cy="31949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3CBB8FF-423A-4F5A-9B5D-F722AE38EE9B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rot="10800000">
            <a:off x="8785860" y="13009856"/>
            <a:ext cx="393688" cy="12765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D61714-2274-4152-BC08-A8411C544F14}"/>
              </a:ext>
            </a:extLst>
          </p:cNvPr>
          <p:cNvSpPr/>
          <p:nvPr/>
        </p:nvSpPr>
        <p:spPr>
          <a:xfrm>
            <a:off x="3837844" y="11847729"/>
            <a:ext cx="1243123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地址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C5735-A486-4BF2-8D83-CCB57B1D4ADE}"/>
              </a:ext>
            </a:extLst>
          </p:cNvPr>
          <p:cNvSpPr/>
          <p:nvPr/>
        </p:nvSpPr>
        <p:spPr>
          <a:xfrm>
            <a:off x="3842397" y="12581351"/>
            <a:ext cx="1254125" cy="28633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社会关系</a:t>
            </a:r>
            <a:endParaRPr lang="en-US" altLang="zh-CN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A147E-6B7E-47EE-B415-FFF0591A15C8}"/>
              </a:ext>
            </a:extLst>
          </p:cNvPr>
          <p:cNvSpPr/>
          <p:nvPr/>
        </p:nvSpPr>
        <p:spPr>
          <a:xfrm>
            <a:off x="3837844" y="13187184"/>
            <a:ext cx="1243122" cy="28633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文本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147B5-BB84-4E0A-8436-ACDE3A24E457}"/>
              </a:ext>
            </a:extLst>
          </p:cNvPr>
          <p:cNvSpPr/>
          <p:nvPr/>
        </p:nvSpPr>
        <p:spPr>
          <a:xfrm>
            <a:off x="3804419" y="14144244"/>
            <a:ext cx="1243124" cy="28633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社会身份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EB386-707E-49F2-A114-66D097889E55}"/>
              </a:ext>
            </a:extLst>
          </p:cNvPr>
          <p:cNvSpPr/>
          <p:nvPr/>
        </p:nvSpPr>
        <p:spPr>
          <a:xfrm>
            <a:off x="5349876" y="11855619"/>
            <a:ext cx="1927520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人物与地址的关系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1D18-B8D6-4D8B-9667-FA020D65E2A8}"/>
              </a:ext>
            </a:extLst>
          </p:cNvPr>
          <p:cNvSpPr/>
          <p:nvPr/>
        </p:nvSpPr>
        <p:spPr>
          <a:xfrm>
            <a:off x="5349876" y="12580350"/>
            <a:ext cx="1927520" cy="28633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人物的社会交往资料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8E4D8-B137-4F61-8805-31B068688A59}"/>
              </a:ext>
            </a:extLst>
          </p:cNvPr>
          <p:cNvSpPr/>
          <p:nvPr/>
        </p:nvSpPr>
        <p:spPr>
          <a:xfrm>
            <a:off x="5349876" y="14143243"/>
            <a:ext cx="1927520" cy="28633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人物的社会身份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2ADEE-EB82-4B6A-86AE-7DCD308B72D4}"/>
              </a:ext>
            </a:extLst>
          </p:cNvPr>
          <p:cNvSpPr/>
          <p:nvPr/>
        </p:nvSpPr>
        <p:spPr>
          <a:xfrm>
            <a:off x="5349876" y="13186183"/>
            <a:ext cx="1927520" cy="28633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人物与文本的关系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2C8DD-47AC-450A-B2DF-04F60ABE1EA3}"/>
              </a:ext>
            </a:extLst>
          </p:cNvPr>
          <p:cNvSpPr/>
          <p:nvPr/>
        </p:nvSpPr>
        <p:spPr>
          <a:xfrm>
            <a:off x="7696199" y="12866687"/>
            <a:ext cx="1089661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人物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5FFC4-8AE9-4895-AB70-2348B1834ABE}"/>
              </a:ext>
            </a:extLst>
          </p:cNvPr>
          <p:cNvSpPr/>
          <p:nvPr/>
        </p:nvSpPr>
        <p:spPr>
          <a:xfrm>
            <a:off x="9179547" y="11846728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人物的亲属资料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1765-1562-4BBB-B56E-F069F348AED9}"/>
              </a:ext>
            </a:extLst>
          </p:cNvPr>
          <p:cNvSpPr/>
          <p:nvPr/>
        </p:nvSpPr>
        <p:spPr>
          <a:xfrm>
            <a:off x="9179548" y="12580350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人物的入仕资料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88CC3-FF52-4916-AFB5-44084A06E525}"/>
              </a:ext>
            </a:extLst>
          </p:cNvPr>
          <p:cNvSpPr/>
          <p:nvPr/>
        </p:nvSpPr>
        <p:spPr>
          <a:xfrm>
            <a:off x="9179548" y="14143243"/>
            <a:ext cx="2166631" cy="28633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人物在社会机构中的角色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C1481-734A-4A11-8164-183DA0947E1A}"/>
              </a:ext>
            </a:extLst>
          </p:cNvPr>
          <p:cNvSpPr/>
          <p:nvPr/>
        </p:nvSpPr>
        <p:spPr>
          <a:xfrm>
            <a:off x="9179548" y="13186183"/>
            <a:ext cx="2166631" cy="2863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人物的任官资料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80C1B-9A08-47CE-8FDA-E91FCDD58683}"/>
              </a:ext>
            </a:extLst>
          </p:cNvPr>
          <p:cNvSpPr/>
          <p:nvPr/>
        </p:nvSpPr>
        <p:spPr>
          <a:xfrm>
            <a:off x="11500260" y="11846728"/>
            <a:ext cx="1243123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亲属关系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EB369-5F87-4E79-84FA-CDD8B579644E}"/>
              </a:ext>
            </a:extLst>
          </p:cNvPr>
          <p:cNvSpPr/>
          <p:nvPr/>
        </p:nvSpPr>
        <p:spPr>
          <a:xfrm>
            <a:off x="11489257" y="12584538"/>
            <a:ext cx="1254125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入仕途径</a:t>
            </a:r>
            <a:endParaRPr lang="en-US" altLang="zh-CN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10C77F-BA97-4A3C-A6DF-910E8659A592}"/>
              </a:ext>
            </a:extLst>
          </p:cNvPr>
          <p:cNvSpPr/>
          <p:nvPr/>
        </p:nvSpPr>
        <p:spPr>
          <a:xfrm>
            <a:off x="11489257" y="13186183"/>
            <a:ext cx="1243122" cy="2863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职官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242BAA-4020-46A0-9C4A-B53D2F57B2A3}"/>
              </a:ext>
            </a:extLst>
          </p:cNvPr>
          <p:cNvSpPr/>
          <p:nvPr/>
        </p:nvSpPr>
        <p:spPr>
          <a:xfrm>
            <a:off x="11500260" y="14143243"/>
            <a:ext cx="1243124" cy="28633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社会机构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4613B6-C142-4CC8-9C30-158DCE6A79C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80967" y="12723519"/>
            <a:ext cx="268909" cy="10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94029D-3393-44FC-B87E-0DFFAFEDA33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80967" y="11990898"/>
            <a:ext cx="268909" cy="78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35345-4F87-4A17-8A34-BA46D5DEB50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080966" y="13329352"/>
            <a:ext cx="268910" cy="100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32FF4-802C-4DEF-919A-E401976C034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47543" y="14286412"/>
            <a:ext cx="302333" cy="11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AF6FFD-9A6A-4C29-96FF-9A6B4851BB7B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7277396" y="11998788"/>
            <a:ext cx="963634" cy="86789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40A1B37-2942-4903-A378-ED17836E47D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7277396" y="12723519"/>
            <a:ext cx="418803" cy="2863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712BEF7-19BE-4144-97D9-34279E93ED8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277396" y="13009856"/>
            <a:ext cx="418803" cy="31949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DF30DBE-1BD9-4004-B763-80A84F5D332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277396" y="13009856"/>
            <a:ext cx="418803" cy="12765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63EFF3-1B2B-45E3-8868-C7E53240BDF5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1346179" y="12723519"/>
            <a:ext cx="143078" cy="418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10B5EA-7511-4160-A241-1C53F592D2C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1346178" y="11989897"/>
            <a:ext cx="15408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C1F2A2-E978-4D7F-8BAE-7B8CBF58906C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346179" y="13329352"/>
            <a:ext cx="14307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D241B-EE47-4662-892D-BBDEB371CC51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1346179" y="14286412"/>
            <a:ext cx="15408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EED7F7-C421-4659-A4B1-4424870FA92F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8241031" y="11989897"/>
            <a:ext cx="938517" cy="876790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7B362A5-D601-466A-A679-5055E388D483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rot="10800000" flipV="1">
            <a:off x="8241030" y="12723519"/>
            <a:ext cx="938518" cy="14316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19370F2-9EB2-4C81-9B71-7EF8F62CE26E}"/>
              </a:ext>
            </a:extLst>
          </p:cNvPr>
          <p:cNvCxnSpPr>
            <a:cxnSpLocks/>
            <a:stCxn id="20" idx="1"/>
            <a:endCxn id="16" idx="2"/>
          </p:cNvCxnSpPr>
          <p:nvPr/>
        </p:nvCxnSpPr>
        <p:spPr>
          <a:xfrm rot="10800000">
            <a:off x="8241030" y="13153024"/>
            <a:ext cx="938518" cy="17632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3CBB8FF-423A-4F5A-9B5D-F722AE38EE9B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rot="10800000">
            <a:off x="8785860" y="13009856"/>
            <a:ext cx="393688" cy="12765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Hongsu</dc:creator>
  <cp:lastModifiedBy>Wang, Hongsu</cp:lastModifiedBy>
  <cp:revision>5</cp:revision>
  <dcterms:created xsi:type="dcterms:W3CDTF">2022-02-07T22:18:30Z</dcterms:created>
  <dcterms:modified xsi:type="dcterms:W3CDTF">2022-02-09T20:04:02Z</dcterms:modified>
</cp:coreProperties>
</file>