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9"/>
  </p:notesMasterIdLst>
  <p:sldIdLst>
    <p:sldId id="326" r:id="rId2"/>
    <p:sldId id="258" r:id="rId3"/>
    <p:sldId id="260" r:id="rId4"/>
    <p:sldId id="263" r:id="rId5"/>
    <p:sldId id="277" r:id="rId6"/>
    <p:sldId id="278" r:id="rId7"/>
    <p:sldId id="284" r:id="rId8"/>
    <p:sldId id="292" r:id="rId9"/>
    <p:sldId id="285" r:id="rId10"/>
    <p:sldId id="334" r:id="rId11"/>
    <p:sldId id="331" r:id="rId12"/>
    <p:sldId id="333" r:id="rId13"/>
    <p:sldId id="303" r:id="rId14"/>
    <p:sldId id="328" r:id="rId15"/>
    <p:sldId id="291" r:id="rId16"/>
    <p:sldId id="300" r:id="rId17"/>
    <p:sldId id="327" r:id="rId18"/>
  </p:sldIdLst>
  <p:sldSz cx="9144000" cy="5143500" type="screen16x9"/>
  <p:notesSz cx="6858000" cy="9144000"/>
  <p:embeddedFontLst>
    <p:embeddedFont>
      <p:font typeface="Barlow" panose="00000500000000000000" pitchFamily="2"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Share Tech Mono"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9731DC-4638-4845-A326-912878B2CB1D}">
  <a:tblStyle styleId="{C49731DC-4638-4845-A326-912878B2CB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65" autoAdjust="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36e938087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36e938087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136e5f6188a_0_4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136e5f6188a_0_4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br>
              <a:rPr lang="fr-FR" sz="800" b="0" i="0" dirty="0">
                <a:solidFill>
                  <a:srgbClr val="5D6879"/>
                </a:solidFill>
                <a:effectLst/>
                <a:latin typeface="Lato" panose="020B0604020202020204" pitchFamily="34" charset="0"/>
              </a:rPr>
            </a:br>
            <a:endParaRPr sz="8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4012da702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4012da702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84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14012da7022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14012da7022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3"/>
        <p:cNvGrpSpPr/>
        <p:nvPr/>
      </p:nvGrpSpPr>
      <p:grpSpPr>
        <a:xfrm>
          <a:off x="0" y="0"/>
          <a:ext cx="0" cy="0"/>
          <a:chOff x="0" y="0"/>
          <a:chExt cx="0" cy="0"/>
        </a:xfrm>
      </p:grpSpPr>
      <p:sp>
        <p:nvSpPr>
          <p:cNvPr id="2104" name="Google Shape;2104;g14012da7022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5" name="Google Shape;2105;g14012da7022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0"/>
        <p:cNvGrpSpPr/>
        <p:nvPr/>
      </p:nvGrpSpPr>
      <p:grpSpPr>
        <a:xfrm>
          <a:off x="0" y="0"/>
          <a:ext cx="0" cy="0"/>
          <a:chOff x="0" y="0"/>
          <a:chExt cx="0" cy="0"/>
        </a:xfrm>
      </p:grpSpPr>
      <p:sp>
        <p:nvSpPr>
          <p:cNvPr id="2961" name="Google Shape;2961;g136e5f6188a_0_4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2" name="Google Shape;2962;g136e5f6188a_0_4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4012da702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4012da702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4012da702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4012da702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45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59"/>
        <p:cNvGrpSpPr/>
        <p:nvPr/>
      </p:nvGrpSpPr>
      <p:grpSpPr>
        <a:xfrm>
          <a:off x="0" y="0"/>
          <a:ext cx="0" cy="0"/>
          <a:chOff x="0" y="0"/>
          <a:chExt cx="0" cy="0"/>
        </a:xfrm>
      </p:grpSpPr>
      <p:sp>
        <p:nvSpPr>
          <p:cNvPr id="260" name="Google Shape;260;p28"/>
          <p:cNvSpPr txBox="1">
            <a:spLocks noGrp="1"/>
          </p:cNvSpPr>
          <p:nvPr>
            <p:ph type="subTitle" idx="1"/>
          </p:nvPr>
        </p:nvSpPr>
        <p:spPr>
          <a:xfrm>
            <a:off x="1563697" y="4042595"/>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8"/>
          <p:cNvSpPr txBox="1">
            <a:spLocks noGrp="1"/>
          </p:cNvSpPr>
          <p:nvPr>
            <p:ph type="subTitle" idx="2"/>
          </p:nvPr>
        </p:nvSpPr>
        <p:spPr>
          <a:xfrm>
            <a:off x="5903260" y="1808502"/>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8"/>
          <p:cNvSpPr txBox="1">
            <a:spLocks noGrp="1"/>
          </p:cNvSpPr>
          <p:nvPr>
            <p:ph type="subTitle" idx="3"/>
          </p:nvPr>
        </p:nvSpPr>
        <p:spPr>
          <a:xfrm>
            <a:off x="5903264" y="1400953"/>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63" name="Google Shape;263;p28"/>
          <p:cNvSpPr txBox="1">
            <a:spLocks noGrp="1"/>
          </p:cNvSpPr>
          <p:nvPr>
            <p:ph type="subTitle" idx="4"/>
          </p:nvPr>
        </p:nvSpPr>
        <p:spPr>
          <a:xfrm>
            <a:off x="1563694" y="3635045"/>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64" name="Google Shape;264;p28"/>
          <p:cNvSpPr txBox="1">
            <a:spLocks noGrp="1"/>
          </p:cNvSpPr>
          <p:nvPr>
            <p:ph type="subTitle" idx="5"/>
          </p:nvPr>
        </p:nvSpPr>
        <p:spPr>
          <a:xfrm>
            <a:off x="1563844" y="1808495"/>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8"/>
          <p:cNvSpPr txBox="1">
            <a:spLocks noGrp="1"/>
          </p:cNvSpPr>
          <p:nvPr>
            <p:ph type="subTitle" idx="6"/>
          </p:nvPr>
        </p:nvSpPr>
        <p:spPr>
          <a:xfrm flipH="1">
            <a:off x="1563746" y="1400953"/>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66" name="Google Shape;266;p28"/>
          <p:cNvSpPr txBox="1">
            <a:spLocks noGrp="1"/>
          </p:cNvSpPr>
          <p:nvPr>
            <p:ph type="subTitle" idx="7"/>
          </p:nvPr>
        </p:nvSpPr>
        <p:spPr>
          <a:xfrm>
            <a:off x="5903260" y="4042957"/>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8"/>
          <p:cNvSpPr txBox="1">
            <a:spLocks noGrp="1"/>
          </p:cNvSpPr>
          <p:nvPr>
            <p:ph type="subTitle" idx="8"/>
          </p:nvPr>
        </p:nvSpPr>
        <p:spPr>
          <a:xfrm>
            <a:off x="5903250" y="3635050"/>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68" name="Google Shape;268;p28"/>
          <p:cNvSpPr txBox="1">
            <a:spLocks noGrp="1"/>
          </p:cNvSpPr>
          <p:nvPr>
            <p:ph type="subTitle" idx="9"/>
          </p:nvPr>
        </p:nvSpPr>
        <p:spPr>
          <a:xfrm>
            <a:off x="1563697" y="2925545"/>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8"/>
          <p:cNvSpPr txBox="1">
            <a:spLocks noGrp="1"/>
          </p:cNvSpPr>
          <p:nvPr>
            <p:ph type="subTitle" idx="13"/>
          </p:nvPr>
        </p:nvSpPr>
        <p:spPr>
          <a:xfrm>
            <a:off x="1563694" y="2517999"/>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70" name="Google Shape;270;p28"/>
          <p:cNvSpPr txBox="1">
            <a:spLocks noGrp="1"/>
          </p:cNvSpPr>
          <p:nvPr>
            <p:ph type="subTitle" idx="14"/>
          </p:nvPr>
        </p:nvSpPr>
        <p:spPr>
          <a:xfrm>
            <a:off x="5903260" y="2925730"/>
            <a:ext cx="25275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28"/>
          <p:cNvSpPr txBox="1">
            <a:spLocks noGrp="1"/>
          </p:cNvSpPr>
          <p:nvPr>
            <p:ph type="subTitle" idx="15"/>
          </p:nvPr>
        </p:nvSpPr>
        <p:spPr>
          <a:xfrm>
            <a:off x="5903259" y="2518001"/>
            <a:ext cx="25275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72" name="Google Shape;272;p28"/>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73" name="Google Shape;273;p2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3_1">
    <p:spTree>
      <p:nvGrpSpPr>
        <p:cNvPr id="1" name="Shape 289"/>
        <p:cNvGrpSpPr/>
        <p:nvPr/>
      </p:nvGrpSpPr>
      <p:grpSpPr>
        <a:xfrm>
          <a:off x="0" y="0"/>
          <a:ext cx="0" cy="0"/>
          <a:chOff x="0" y="0"/>
          <a:chExt cx="0" cy="0"/>
        </a:xfrm>
      </p:grpSpPr>
      <p:grpSp>
        <p:nvGrpSpPr>
          <p:cNvPr id="290" name="Google Shape;290;p31"/>
          <p:cNvGrpSpPr/>
          <p:nvPr/>
        </p:nvGrpSpPr>
        <p:grpSpPr>
          <a:xfrm>
            <a:off x="260175" y="10"/>
            <a:ext cx="8623650" cy="4851553"/>
            <a:chOff x="260175" y="10"/>
            <a:chExt cx="8623650" cy="4851553"/>
          </a:xfrm>
        </p:grpSpPr>
        <p:grpSp>
          <p:nvGrpSpPr>
            <p:cNvPr id="291" name="Google Shape;291;p31"/>
            <p:cNvGrpSpPr/>
            <p:nvPr/>
          </p:nvGrpSpPr>
          <p:grpSpPr>
            <a:xfrm>
              <a:off x="605075" y="2634885"/>
              <a:ext cx="216300" cy="965800"/>
              <a:chOff x="4664716" y="3950185"/>
              <a:chExt cx="216300" cy="965800"/>
            </a:xfrm>
          </p:grpSpPr>
          <p:sp>
            <p:nvSpPr>
              <p:cNvPr id="292" name="Google Shape;292;p3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1"/>
            <p:cNvGrpSpPr/>
            <p:nvPr/>
          </p:nvGrpSpPr>
          <p:grpSpPr>
            <a:xfrm>
              <a:off x="8322625" y="10"/>
              <a:ext cx="216300" cy="965800"/>
              <a:chOff x="4664716" y="3950185"/>
              <a:chExt cx="216300" cy="965800"/>
            </a:xfrm>
          </p:grpSpPr>
          <p:sp>
            <p:nvSpPr>
              <p:cNvPr id="295" name="Google Shape;295;p3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1"/>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1"/>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1/20/2024</a:t>
            </a:fld>
            <a:endParaRPr lang="en-US"/>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116205">
              <a:spcBef>
                <a:spcPts val="439"/>
              </a:spcBef>
            </a:pPr>
            <a:fld id="{81D60167-4931-47E6-BA6A-407CBD079E47}" type="slidenum">
              <a:rPr lang="fr-FR" smtClean="0"/>
              <a:pPr marL="116205">
                <a:spcBef>
                  <a:spcPts val="439"/>
                </a:spcBef>
              </a:pPr>
              <a:t>‹#›</a:t>
            </a:fld>
            <a:endParaRPr lang="fr-FR" dirty="0"/>
          </a:p>
        </p:txBody>
      </p:sp>
    </p:spTree>
    <p:extLst>
      <p:ext uri="{BB962C8B-B14F-4D97-AF65-F5344CB8AC3E}">
        <p14:creationId xmlns:p14="http://schemas.microsoft.com/office/powerpoint/2010/main" val="28903330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61"/>
        <p:cNvGrpSpPr/>
        <p:nvPr/>
      </p:nvGrpSpPr>
      <p:grpSpPr>
        <a:xfrm>
          <a:off x="0" y="0"/>
          <a:ext cx="0" cy="0"/>
          <a:chOff x="0" y="0"/>
          <a:chExt cx="0" cy="0"/>
        </a:xfrm>
      </p:grpSpPr>
      <p:sp>
        <p:nvSpPr>
          <p:cNvPr id="162" name="Google Shape;162;p19"/>
          <p:cNvSpPr txBox="1">
            <a:spLocks noGrp="1"/>
          </p:cNvSpPr>
          <p:nvPr>
            <p:ph type="title" hasCustomPrompt="1"/>
          </p:nvPr>
        </p:nvSpPr>
        <p:spPr>
          <a:xfrm>
            <a:off x="4040047" y="2326525"/>
            <a:ext cx="1064100" cy="1064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63" name="Google Shape;163;p19"/>
          <p:cNvSpPr txBox="1">
            <a:spLocks noGrp="1"/>
          </p:cNvSpPr>
          <p:nvPr>
            <p:ph type="title" idx="2" hasCustomPrompt="1"/>
          </p:nvPr>
        </p:nvSpPr>
        <p:spPr>
          <a:xfrm>
            <a:off x="6725793" y="2326575"/>
            <a:ext cx="1060800" cy="10641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64" name="Google Shape;164;p19"/>
          <p:cNvSpPr txBox="1">
            <a:spLocks noGrp="1"/>
          </p:cNvSpPr>
          <p:nvPr>
            <p:ph type="title" idx="3" hasCustomPrompt="1"/>
          </p:nvPr>
        </p:nvSpPr>
        <p:spPr>
          <a:xfrm>
            <a:off x="1352800" y="2326575"/>
            <a:ext cx="1064100" cy="10641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65" name="Google Shape;165;p19"/>
          <p:cNvSpPr txBox="1">
            <a:spLocks noGrp="1"/>
          </p:cNvSpPr>
          <p:nvPr>
            <p:ph type="subTitle" idx="1"/>
          </p:nvPr>
        </p:nvSpPr>
        <p:spPr>
          <a:xfrm>
            <a:off x="3397597" y="1453476"/>
            <a:ext cx="23490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66" name="Google Shape;166;p19"/>
          <p:cNvSpPr txBox="1">
            <a:spLocks noGrp="1"/>
          </p:cNvSpPr>
          <p:nvPr>
            <p:ph type="subTitle" idx="4"/>
          </p:nvPr>
        </p:nvSpPr>
        <p:spPr>
          <a:xfrm>
            <a:off x="3397597" y="3933575"/>
            <a:ext cx="2349000" cy="5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9"/>
          <p:cNvSpPr txBox="1">
            <a:spLocks noGrp="1"/>
          </p:cNvSpPr>
          <p:nvPr>
            <p:ph type="subTitle" idx="5"/>
          </p:nvPr>
        </p:nvSpPr>
        <p:spPr>
          <a:xfrm>
            <a:off x="710350" y="1453476"/>
            <a:ext cx="23490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68" name="Google Shape;168;p19"/>
          <p:cNvSpPr txBox="1">
            <a:spLocks noGrp="1"/>
          </p:cNvSpPr>
          <p:nvPr>
            <p:ph type="subTitle" idx="6"/>
          </p:nvPr>
        </p:nvSpPr>
        <p:spPr>
          <a:xfrm>
            <a:off x="710350" y="3933575"/>
            <a:ext cx="2349000" cy="5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9"/>
          <p:cNvSpPr txBox="1">
            <a:spLocks noGrp="1"/>
          </p:cNvSpPr>
          <p:nvPr>
            <p:ph type="subTitle" idx="7"/>
          </p:nvPr>
        </p:nvSpPr>
        <p:spPr>
          <a:xfrm>
            <a:off x="6084843" y="1453476"/>
            <a:ext cx="23490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70" name="Google Shape;170;p19"/>
          <p:cNvSpPr txBox="1">
            <a:spLocks noGrp="1"/>
          </p:cNvSpPr>
          <p:nvPr>
            <p:ph type="subTitle" idx="8"/>
          </p:nvPr>
        </p:nvSpPr>
        <p:spPr>
          <a:xfrm>
            <a:off x="6084843" y="3933575"/>
            <a:ext cx="2349000" cy="58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19"/>
          <p:cNvSpPr txBox="1">
            <a:spLocks noGrp="1"/>
          </p:cNvSpPr>
          <p:nvPr>
            <p:ph type="title" idx="9"/>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grpSp>
        <p:nvGrpSpPr>
          <p:cNvPr id="172" name="Google Shape;172;p19"/>
          <p:cNvGrpSpPr/>
          <p:nvPr/>
        </p:nvGrpSpPr>
        <p:grpSpPr>
          <a:xfrm>
            <a:off x="260175" y="320513"/>
            <a:ext cx="8623650" cy="4531050"/>
            <a:chOff x="260175" y="320513"/>
            <a:chExt cx="8623650" cy="4531050"/>
          </a:xfrm>
        </p:grpSpPr>
        <p:sp>
          <p:nvSpPr>
            <p:cNvPr id="173" name="Google Shape;173;p1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00347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extLst>
    <p:ext uri="{DCECCB84-F9BA-43D5-87BE-67443E8EF086}">
      <p15:sldGuideLst xmlns:p15="http://schemas.microsoft.com/office/powerpoint/2012/main">
        <p15:guide id="1" pos="7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0"/>
        <p:cNvGrpSpPr/>
        <p:nvPr/>
      </p:nvGrpSpPr>
      <p:grpSpPr>
        <a:xfrm>
          <a:off x="0" y="0"/>
          <a:ext cx="0" cy="0"/>
          <a:chOff x="0" y="0"/>
          <a:chExt cx="0" cy="0"/>
        </a:xfrm>
      </p:grpSpPr>
      <p:sp>
        <p:nvSpPr>
          <p:cNvPr id="91" name="Google Shape;91;p13"/>
          <p:cNvSpPr txBox="1">
            <a:spLocks noGrp="1"/>
          </p:cNvSpPr>
          <p:nvPr>
            <p:ph type="subTitle" idx="1"/>
          </p:nvPr>
        </p:nvSpPr>
        <p:spPr>
          <a:xfrm>
            <a:off x="1640225" y="2105053"/>
            <a:ext cx="22269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2" name="Google Shape;92;p13"/>
          <p:cNvSpPr txBox="1">
            <a:spLocks noGrp="1"/>
          </p:cNvSpPr>
          <p:nvPr>
            <p:ph type="title" hasCustomPrompt="1"/>
          </p:nvPr>
        </p:nvSpPr>
        <p:spPr>
          <a:xfrm>
            <a:off x="713225" y="1807038"/>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3" name="Google Shape;93;p13"/>
          <p:cNvSpPr txBox="1">
            <a:spLocks noGrp="1"/>
          </p:cNvSpPr>
          <p:nvPr>
            <p:ph type="subTitle" idx="2"/>
          </p:nvPr>
        </p:nvSpPr>
        <p:spPr>
          <a:xfrm>
            <a:off x="1640225" y="3495710"/>
            <a:ext cx="22269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4" name="Google Shape;94;p13"/>
          <p:cNvSpPr txBox="1">
            <a:spLocks noGrp="1"/>
          </p:cNvSpPr>
          <p:nvPr>
            <p:ph type="subTitle" idx="3"/>
          </p:nvPr>
        </p:nvSpPr>
        <p:spPr>
          <a:xfrm>
            <a:off x="1640225" y="2890732"/>
            <a:ext cx="2226900" cy="614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5" name="Google Shape;95;p13"/>
          <p:cNvSpPr txBox="1">
            <a:spLocks noGrp="1"/>
          </p:cNvSpPr>
          <p:nvPr>
            <p:ph type="title" idx="4" hasCustomPrompt="1"/>
          </p:nvPr>
        </p:nvSpPr>
        <p:spPr>
          <a:xfrm>
            <a:off x="713225" y="3195512"/>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6" name="Google Shape;96;p13"/>
          <p:cNvSpPr txBox="1">
            <a:spLocks noGrp="1"/>
          </p:cNvSpPr>
          <p:nvPr>
            <p:ph type="subTitle" idx="5"/>
          </p:nvPr>
        </p:nvSpPr>
        <p:spPr>
          <a:xfrm>
            <a:off x="1640225" y="1502238"/>
            <a:ext cx="2226900" cy="614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7" name="Google Shape;97;p13"/>
          <p:cNvSpPr txBox="1">
            <a:spLocks noGrp="1"/>
          </p:cNvSpPr>
          <p:nvPr>
            <p:ph type="subTitle" idx="6"/>
          </p:nvPr>
        </p:nvSpPr>
        <p:spPr>
          <a:xfrm flipH="1">
            <a:off x="5278842" y="2105062"/>
            <a:ext cx="22269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8" name="Google Shape;98;p13"/>
          <p:cNvSpPr txBox="1">
            <a:spLocks noGrp="1"/>
          </p:cNvSpPr>
          <p:nvPr>
            <p:ph type="subTitle" idx="7"/>
          </p:nvPr>
        </p:nvSpPr>
        <p:spPr>
          <a:xfrm flipH="1">
            <a:off x="5278842" y="1502238"/>
            <a:ext cx="2226900" cy="614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9" name="Google Shape;99;p13"/>
          <p:cNvSpPr txBox="1">
            <a:spLocks noGrp="1"/>
          </p:cNvSpPr>
          <p:nvPr>
            <p:ph type="title" idx="8" hasCustomPrompt="1"/>
          </p:nvPr>
        </p:nvSpPr>
        <p:spPr>
          <a:xfrm flipH="1">
            <a:off x="7582034" y="1807038"/>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100" name="Google Shape;100;p13"/>
          <p:cNvSpPr txBox="1">
            <a:spLocks noGrp="1"/>
          </p:cNvSpPr>
          <p:nvPr>
            <p:ph type="subTitle" idx="9"/>
          </p:nvPr>
        </p:nvSpPr>
        <p:spPr>
          <a:xfrm flipH="1">
            <a:off x="5278842" y="3495713"/>
            <a:ext cx="22269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01" name="Google Shape;101;p13"/>
          <p:cNvSpPr txBox="1">
            <a:spLocks noGrp="1"/>
          </p:cNvSpPr>
          <p:nvPr>
            <p:ph type="subTitle" idx="13"/>
          </p:nvPr>
        </p:nvSpPr>
        <p:spPr>
          <a:xfrm flipH="1">
            <a:off x="5278832" y="2890737"/>
            <a:ext cx="2226900" cy="614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02" name="Google Shape;102;p13"/>
          <p:cNvSpPr txBox="1">
            <a:spLocks noGrp="1"/>
          </p:cNvSpPr>
          <p:nvPr>
            <p:ph type="title" idx="14" hasCustomPrompt="1"/>
          </p:nvPr>
        </p:nvSpPr>
        <p:spPr>
          <a:xfrm flipH="1">
            <a:off x="7582034" y="3195513"/>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103" name="Google Shape;103;p13"/>
          <p:cNvSpPr txBox="1">
            <a:spLocks noGrp="1"/>
          </p:cNvSpPr>
          <p:nvPr>
            <p:ph type="title" idx="15"/>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a:solidFill>
                  <a:schemeClr val="accent6"/>
                </a:solidFill>
                <a:latin typeface="Share Tech Mono"/>
                <a:ea typeface="Share Tech Mono"/>
                <a:cs typeface="Share Tech Mono"/>
                <a:sym typeface="Share Tech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4" name="Google Shape;104;p1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175"/>
        <p:cNvGrpSpPr/>
        <p:nvPr/>
      </p:nvGrpSpPr>
      <p:grpSpPr>
        <a:xfrm>
          <a:off x="0" y="0"/>
          <a:ext cx="0" cy="0"/>
          <a:chOff x="0" y="0"/>
          <a:chExt cx="0" cy="0"/>
        </a:xfrm>
      </p:grpSpPr>
      <p:sp>
        <p:nvSpPr>
          <p:cNvPr id="176" name="Google Shape;176;p20"/>
          <p:cNvSpPr txBox="1">
            <a:spLocks noGrp="1"/>
          </p:cNvSpPr>
          <p:nvPr>
            <p:ph type="body" idx="1"/>
          </p:nvPr>
        </p:nvSpPr>
        <p:spPr>
          <a:xfrm>
            <a:off x="2508500" y="1732388"/>
            <a:ext cx="4127100" cy="2221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7" name="Google Shape;177;p2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78" name="Google Shape;178;p20"/>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36"/>
        <p:cNvGrpSpPr/>
        <p:nvPr/>
      </p:nvGrpSpPr>
      <p:grpSpPr>
        <a:xfrm>
          <a:off x="0" y="0"/>
          <a:ext cx="0" cy="0"/>
          <a:chOff x="0" y="0"/>
          <a:chExt cx="0" cy="0"/>
        </a:xfrm>
      </p:grpSpPr>
      <p:sp>
        <p:nvSpPr>
          <p:cNvPr id="237" name="Google Shape;237;p26"/>
          <p:cNvSpPr txBox="1">
            <a:spLocks noGrp="1"/>
          </p:cNvSpPr>
          <p:nvPr>
            <p:ph type="subTitle" idx="1"/>
          </p:nvPr>
        </p:nvSpPr>
        <p:spPr>
          <a:xfrm>
            <a:off x="1638913" y="3305900"/>
            <a:ext cx="22509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6"/>
          <p:cNvSpPr txBox="1">
            <a:spLocks noGrp="1"/>
          </p:cNvSpPr>
          <p:nvPr>
            <p:ph type="subTitle" idx="2"/>
          </p:nvPr>
        </p:nvSpPr>
        <p:spPr>
          <a:xfrm>
            <a:off x="5971787" y="2120563"/>
            <a:ext cx="22518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26"/>
          <p:cNvSpPr txBox="1">
            <a:spLocks noGrp="1"/>
          </p:cNvSpPr>
          <p:nvPr>
            <p:ph type="subTitle" idx="3"/>
          </p:nvPr>
        </p:nvSpPr>
        <p:spPr>
          <a:xfrm>
            <a:off x="5971790" y="1751138"/>
            <a:ext cx="22518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0" name="Google Shape;240;p26"/>
          <p:cNvSpPr txBox="1">
            <a:spLocks noGrp="1"/>
          </p:cNvSpPr>
          <p:nvPr>
            <p:ph type="subTitle" idx="4"/>
          </p:nvPr>
        </p:nvSpPr>
        <p:spPr>
          <a:xfrm>
            <a:off x="1638911" y="2935094"/>
            <a:ext cx="22509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1" name="Google Shape;241;p26"/>
          <p:cNvSpPr txBox="1">
            <a:spLocks noGrp="1"/>
          </p:cNvSpPr>
          <p:nvPr>
            <p:ph type="subTitle" idx="5"/>
          </p:nvPr>
        </p:nvSpPr>
        <p:spPr>
          <a:xfrm>
            <a:off x="1639739" y="2128261"/>
            <a:ext cx="22509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6"/>
          <p:cNvSpPr txBox="1">
            <a:spLocks noGrp="1"/>
          </p:cNvSpPr>
          <p:nvPr>
            <p:ph type="subTitle" idx="6"/>
          </p:nvPr>
        </p:nvSpPr>
        <p:spPr>
          <a:xfrm flipH="1">
            <a:off x="1639225" y="1757463"/>
            <a:ext cx="22509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3" name="Google Shape;243;p26"/>
          <p:cNvSpPr txBox="1">
            <a:spLocks noGrp="1"/>
          </p:cNvSpPr>
          <p:nvPr>
            <p:ph type="subTitle" idx="7"/>
          </p:nvPr>
        </p:nvSpPr>
        <p:spPr>
          <a:xfrm>
            <a:off x="5971787" y="3305900"/>
            <a:ext cx="22518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26"/>
          <p:cNvSpPr txBox="1">
            <a:spLocks noGrp="1"/>
          </p:cNvSpPr>
          <p:nvPr>
            <p:ph type="subTitle" idx="8"/>
          </p:nvPr>
        </p:nvSpPr>
        <p:spPr>
          <a:xfrm>
            <a:off x="5971786" y="2935101"/>
            <a:ext cx="22518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5" name="Google Shape;245;p26"/>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46" name="Google Shape;246;p26"/>
          <p:cNvSpPr/>
          <p:nvPr/>
        </p:nvSpPr>
        <p:spPr>
          <a:xfrm>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8" r:id="rId2"/>
    <p:sldLayoutId id="2147483659" r:id="rId3"/>
    <p:sldLayoutId id="2147483661" r:id="rId4"/>
    <p:sldLayoutId id="2147483662" r:id="rId5"/>
    <p:sldLayoutId id="2147483663" r:id="rId6"/>
    <p:sldLayoutId id="2147483666" r:id="rId7"/>
    <p:sldLayoutId id="2147483667" r:id="rId8"/>
    <p:sldLayoutId id="2147483672" r:id="rId9"/>
    <p:sldLayoutId id="2147483673" r:id="rId10"/>
    <p:sldLayoutId id="2147483674" r:id="rId11"/>
    <p:sldLayoutId id="2147483677" r:id="rId12"/>
    <p:sldLayoutId id="2147483684" r:id="rId13"/>
    <p:sldLayoutId id="2147483685" r:id="rId14"/>
    <p:sldLayoutId id="2147483690" r:id="rId15"/>
    <p:sldLayoutId id="2147483691" r:id="rId16"/>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919525" y="1269206"/>
            <a:ext cx="5495688" cy="1524000"/>
          </a:xfrm>
          <a:custGeom>
            <a:avLst/>
            <a:gdLst/>
            <a:ahLst/>
            <a:cxnLst/>
            <a:rect l="l" t="t" r="r" b="b"/>
            <a:pathLst>
              <a:path w="7073265" h="1187450">
                <a:moveTo>
                  <a:pt x="0" y="197865"/>
                </a:moveTo>
                <a:lnTo>
                  <a:pt x="5226" y="152515"/>
                </a:lnTo>
                <a:lnTo>
                  <a:pt x="20112" y="110875"/>
                </a:lnTo>
                <a:lnTo>
                  <a:pt x="43471" y="74135"/>
                </a:lnTo>
                <a:lnTo>
                  <a:pt x="74114" y="43487"/>
                </a:lnTo>
                <a:lnTo>
                  <a:pt x="110852" y="20121"/>
                </a:lnTo>
                <a:lnTo>
                  <a:pt x="152499" y="5228"/>
                </a:lnTo>
                <a:lnTo>
                  <a:pt x="197865" y="0"/>
                </a:lnTo>
                <a:lnTo>
                  <a:pt x="6875018" y="0"/>
                </a:lnTo>
                <a:lnTo>
                  <a:pt x="6920368" y="5228"/>
                </a:lnTo>
                <a:lnTo>
                  <a:pt x="6962008" y="20121"/>
                </a:lnTo>
                <a:lnTo>
                  <a:pt x="6998748" y="43487"/>
                </a:lnTo>
                <a:lnTo>
                  <a:pt x="7029396" y="74135"/>
                </a:lnTo>
                <a:lnTo>
                  <a:pt x="7052762" y="110875"/>
                </a:lnTo>
                <a:lnTo>
                  <a:pt x="7067655" y="152515"/>
                </a:lnTo>
                <a:lnTo>
                  <a:pt x="7072883" y="197865"/>
                </a:lnTo>
                <a:lnTo>
                  <a:pt x="7072883" y="989329"/>
                </a:lnTo>
                <a:lnTo>
                  <a:pt x="7067655" y="1034680"/>
                </a:lnTo>
                <a:lnTo>
                  <a:pt x="7052762" y="1076320"/>
                </a:lnTo>
                <a:lnTo>
                  <a:pt x="7029396" y="1113060"/>
                </a:lnTo>
                <a:lnTo>
                  <a:pt x="6998748" y="1143708"/>
                </a:lnTo>
                <a:lnTo>
                  <a:pt x="6962008" y="1167074"/>
                </a:lnTo>
                <a:lnTo>
                  <a:pt x="6920368" y="1181967"/>
                </a:lnTo>
                <a:lnTo>
                  <a:pt x="6875018" y="1187195"/>
                </a:lnTo>
                <a:lnTo>
                  <a:pt x="197865" y="1187195"/>
                </a:lnTo>
                <a:lnTo>
                  <a:pt x="152499" y="1181967"/>
                </a:lnTo>
                <a:lnTo>
                  <a:pt x="110852" y="1167074"/>
                </a:lnTo>
                <a:lnTo>
                  <a:pt x="74114" y="1143708"/>
                </a:lnTo>
                <a:lnTo>
                  <a:pt x="43471" y="1113060"/>
                </a:lnTo>
                <a:lnTo>
                  <a:pt x="20112" y="1076320"/>
                </a:lnTo>
                <a:lnTo>
                  <a:pt x="5226" y="1034680"/>
                </a:lnTo>
                <a:lnTo>
                  <a:pt x="0" y="989329"/>
                </a:lnTo>
                <a:lnTo>
                  <a:pt x="0" y="197865"/>
                </a:lnTo>
                <a:close/>
              </a:path>
            </a:pathLst>
          </a:custGeom>
          <a:ln w="9144">
            <a:solidFill>
              <a:srgbClr val="C0504D"/>
            </a:solidFill>
          </a:ln>
        </p:spPr>
        <p:txBody>
          <a:bodyPr wrap="square" lIns="0" tIns="0" rIns="0" bIns="0" rtlCol="0"/>
          <a:lstStyle/>
          <a:p>
            <a:endParaRPr/>
          </a:p>
        </p:txBody>
      </p:sp>
      <p:sp>
        <p:nvSpPr>
          <p:cNvPr id="6" name="object 6"/>
          <p:cNvSpPr txBox="1"/>
          <p:nvPr/>
        </p:nvSpPr>
        <p:spPr>
          <a:xfrm>
            <a:off x="1443704" y="1371600"/>
            <a:ext cx="6100096" cy="1972174"/>
          </a:xfrm>
          <a:prstGeom prst="rect">
            <a:avLst/>
          </a:prstGeom>
        </p:spPr>
        <p:txBody>
          <a:bodyPr vert="horz" wrap="square" lIns="0" tIns="10001" rIns="0" bIns="0" rtlCol="0">
            <a:spAutoFit/>
          </a:bodyPr>
          <a:lstStyle/>
          <a:p>
            <a:pPr marL="366236" algn="ctr">
              <a:spcBef>
                <a:spcPts val="79"/>
              </a:spcBef>
            </a:pPr>
            <a:r>
              <a:rPr lang="fr-FR" sz="3000" b="1" dirty="0">
                <a:solidFill>
                  <a:schemeClr val="tx2"/>
                </a:solidFill>
                <a:latin typeface="Share Tech Mono"/>
                <a:sym typeface="Share Tech Mono"/>
              </a:rPr>
              <a:t>Mini projet en programmation .Net/C# Réalisation d'un forum</a:t>
            </a:r>
            <a:endParaRPr lang="fr-FR" sz="3000" dirty="0">
              <a:latin typeface="Calibri"/>
              <a:cs typeface="Calibri"/>
            </a:endParaRPr>
          </a:p>
          <a:p>
            <a:pPr>
              <a:spcBef>
                <a:spcPts val="19"/>
              </a:spcBef>
            </a:pPr>
            <a:endParaRPr lang="fr-FR" sz="1050" dirty="0">
              <a:latin typeface="Calibri"/>
              <a:cs typeface="Calibri"/>
            </a:endParaRPr>
          </a:p>
          <a:p>
            <a:pPr marR="195739" algn="ctr"/>
            <a:endParaRPr lang="fr-FR" sz="1350" b="1" spc="-4" dirty="0">
              <a:latin typeface="Calibri"/>
              <a:cs typeface="Calibri"/>
            </a:endParaRPr>
          </a:p>
          <a:p>
            <a:pPr marR="195739" algn="ctr"/>
            <a:r>
              <a:rPr lang="fr-FR" sz="1350" b="1" spc="-4" dirty="0">
                <a:latin typeface="Calibri"/>
                <a:cs typeface="Calibri"/>
              </a:rPr>
              <a:t>  </a:t>
            </a:r>
            <a:r>
              <a:rPr sz="1200" b="1" dirty="0" err="1">
                <a:solidFill>
                  <a:schemeClr val="tx2"/>
                </a:solidFill>
                <a:latin typeface="Share Tech Mono"/>
              </a:rPr>
              <a:t>Elaboré</a:t>
            </a:r>
            <a:r>
              <a:rPr sz="1200" b="1" dirty="0">
                <a:solidFill>
                  <a:schemeClr val="tx2"/>
                </a:solidFill>
                <a:latin typeface="Share Tech Mono"/>
              </a:rPr>
              <a:t> par : </a:t>
            </a:r>
            <a:r>
              <a:rPr lang="fr-FR" sz="1200" b="1" dirty="0">
                <a:solidFill>
                  <a:schemeClr val="tx2"/>
                </a:solidFill>
                <a:latin typeface="Share Tech Mono"/>
              </a:rPr>
              <a:t>Chokri Bdiri</a:t>
            </a:r>
            <a:endParaRPr sz="1200" b="1" dirty="0">
              <a:solidFill>
                <a:schemeClr val="tx2"/>
              </a:solidFill>
              <a:latin typeface="Share Tech Mono"/>
            </a:endParaRPr>
          </a:p>
        </p:txBody>
      </p:sp>
      <p:pic>
        <p:nvPicPr>
          <p:cNvPr id="9" name="Picture 8" descr="SeekMake : Découpe et Gravure Laser | impression 3D | Fraisage Tunisie">
            <a:extLst>
              <a:ext uri="{FF2B5EF4-FFF2-40B4-BE49-F238E27FC236}">
                <a16:creationId xmlns:a16="http://schemas.microsoft.com/office/drawing/2014/main" id="{046C7582-2016-48E1-8890-BA4957993C5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 y="128373"/>
            <a:ext cx="1915149" cy="733639"/>
          </a:xfrm>
          <a:prstGeom prst="rect">
            <a:avLst/>
          </a:prstGeom>
          <a:noFill/>
          <a:ln>
            <a:noFill/>
          </a:ln>
        </p:spPr>
      </p:pic>
      <p:sp>
        <p:nvSpPr>
          <p:cNvPr id="11" name="TextBox 10">
            <a:extLst>
              <a:ext uri="{FF2B5EF4-FFF2-40B4-BE49-F238E27FC236}">
                <a16:creationId xmlns:a16="http://schemas.microsoft.com/office/drawing/2014/main" id="{AA2DFDD3-A2B3-4151-9474-AF5258235E3A}"/>
              </a:ext>
            </a:extLst>
          </p:cNvPr>
          <p:cNvSpPr txBox="1"/>
          <p:nvPr/>
        </p:nvSpPr>
        <p:spPr>
          <a:xfrm>
            <a:off x="2386250" y="3804829"/>
            <a:ext cx="4555570" cy="276999"/>
          </a:xfrm>
          <a:prstGeom prst="rect">
            <a:avLst/>
          </a:prstGeom>
          <a:noFill/>
        </p:spPr>
        <p:txBody>
          <a:bodyPr wrap="square">
            <a:spAutoFit/>
          </a:bodyPr>
          <a:lstStyle/>
          <a:p>
            <a:pPr marR="195739" algn="ctr"/>
            <a:r>
              <a:rPr lang="fr-FR" sz="1200" b="1" spc="-4" dirty="0">
                <a:latin typeface="Share Tech Mono" panose="020B0604020202020204" charset="0"/>
                <a:cs typeface="Calibri"/>
              </a:rPr>
              <a:t>Encadrant académique : Mosnier Karim Ben </a:t>
            </a:r>
            <a:r>
              <a:rPr lang="fr-FR" sz="1200" b="1" spc="-4" dirty="0" err="1">
                <a:latin typeface="Share Tech Mono" panose="020B0604020202020204" charset="0"/>
                <a:cs typeface="Calibri"/>
              </a:rPr>
              <a:t>Romdhane</a:t>
            </a:r>
            <a:endParaRPr lang="fr-FR" sz="1200" b="1" spc="-4" dirty="0">
              <a:latin typeface="Share Tech Mono" panose="020B0604020202020204" charset="0"/>
              <a:cs typeface="Calibri"/>
            </a:endParaRPr>
          </a:p>
        </p:txBody>
      </p:sp>
      <p:sp>
        <p:nvSpPr>
          <p:cNvPr id="2" name="ZoneTexte 1">
            <a:extLst>
              <a:ext uri="{FF2B5EF4-FFF2-40B4-BE49-F238E27FC236}">
                <a16:creationId xmlns:a16="http://schemas.microsoft.com/office/drawing/2014/main" id="{77B0E71C-9D38-4772-9D3A-52ABE1D6516E}"/>
              </a:ext>
            </a:extLst>
          </p:cNvPr>
          <p:cNvSpPr txBox="1"/>
          <p:nvPr/>
        </p:nvSpPr>
        <p:spPr>
          <a:xfrm>
            <a:off x="7772401" y="4579496"/>
            <a:ext cx="1154242" cy="307777"/>
          </a:xfrm>
          <a:prstGeom prst="rect">
            <a:avLst/>
          </a:prstGeom>
          <a:noFill/>
        </p:spPr>
        <p:txBody>
          <a:bodyPr wrap="square" rtlCol="0">
            <a:spAutoFit/>
          </a:bodyPr>
          <a:lstStyle/>
          <a:p>
            <a:r>
              <a:rPr lang="fr-FR" dirty="0">
                <a:latin typeface="Share Tech Mono" panose="020B0604020202020204" charset="0"/>
              </a:rPr>
              <a:t>2023-2024</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4" name="Google Shape;2614;p72"/>
          <p:cNvSpPr txBox="1">
            <a:spLocks noGrp="1"/>
          </p:cNvSpPr>
          <p:nvPr>
            <p:ph type="title"/>
          </p:nvPr>
        </p:nvSpPr>
        <p:spPr>
          <a:xfrm>
            <a:off x="676443" y="139390"/>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Diagramme de cas d’utilisation</a:t>
            </a:r>
            <a:endParaRPr dirty="0"/>
          </a:p>
        </p:txBody>
      </p:sp>
      <p:sp>
        <p:nvSpPr>
          <p:cNvPr id="2615" name="Google Shape;2615;p72"/>
          <p:cNvSpPr/>
          <p:nvPr/>
        </p:nvSpPr>
        <p:spPr>
          <a:xfrm flipH="1">
            <a:off x="8430825" y="-3125"/>
            <a:ext cx="754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2"/>
          <p:cNvSpPr/>
          <p:nvPr/>
        </p:nvSpPr>
        <p:spPr>
          <a:xfrm flipH="1">
            <a:off x="-41325" y="-3125"/>
            <a:ext cx="754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7" name="Google Shape;2617;p72"/>
          <p:cNvGrpSpPr/>
          <p:nvPr/>
        </p:nvGrpSpPr>
        <p:grpSpPr>
          <a:xfrm>
            <a:off x="7135579" y="3953910"/>
            <a:ext cx="216300" cy="965800"/>
            <a:chOff x="4664716" y="3950185"/>
            <a:chExt cx="216300" cy="965800"/>
          </a:xfrm>
        </p:grpSpPr>
        <p:sp>
          <p:nvSpPr>
            <p:cNvPr id="2618" name="Google Shape;2618;p7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0" name="Google Shape;2620;p72"/>
          <p:cNvGrpSpPr/>
          <p:nvPr/>
        </p:nvGrpSpPr>
        <p:grpSpPr>
          <a:xfrm>
            <a:off x="1632616" y="2213960"/>
            <a:ext cx="216300" cy="965800"/>
            <a:chOff x="4664716" y="3950185"/>
            <a:chExt cx="216300" cy="965800"/>
          </a:xfrm>
        </p:grpSpPr>
        <p:sp>
          <p:nvSpPr>
            <p:cNvPr id="2621" name="Google Shape;2621;p7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3" name="Google Shape;2623;p7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BC4DF096-A94F-409F-9F89-E7CFA4448A2A}"/>
              </a:ext>
            </a:extLst>
          </p:cNvPr>
          <p:cNvSpPr txBox="1"/>
          <p:nvPr/>
        </p:nvSpPr>
        <p:spPr>
          <a:xfrm>
            <a:off x="7869329" y="4604000"/>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10</a:t>
            </a:r>
          </a:p>
        </p:txBody>
      </p:sp>
      <p:pic>
        <p:nvPicPr>
          <p:cNvPr id="3" name="Picture 2">
            <a:extLst>
              <a:ext uri="{FF2B5EF4-FFF2-40B4-BE49-F238E27FC236}">
                <a16:creationId xmlns:a16="http://schemas.microsoft.com/office/drawing/2014/main" id="{7C2B09F8-49BC-4FFF-8187-028307BBDFCE}"/>
              </a:ext>
            </a:extLst>
          </p:cNvPr>
          <p:cNvPicPr>
            <a:picLocks noChangeAspect="1"/>
          </p:cNvPicPr>
          <p:nvPr/>
        </p:nvPicPr>
        <p:blipFill>
          <a:blip r:embed="rId3"/>
          <a:stretch>
            <a:fillRect/>
          </a:stretch>
        </p:blipFill>
        <p:spPr>
          <a:xfrm>
            <a:off x="960120" y="820105"/>
            <a:ext cx="7078980" cy="3883304"/>
          </a:xfrm>
          <a:prstGeom prst="rect">
            <a:avLst/>
          </a:prstGeom>
        </p:spPr>
      </p:pic>
    </p:spTree>
    <p:extLst>
      <p:ext uri="{BB962C8B-B14F-4D97-AF65-F5344CB8AC3E}">
        <p14:creationId xmlns:p14="http://schemas.microsoft.com/office/powerpoint/2010/main" val="6374239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9">
            <a:extLst>
              <a:ext uri="{FF2B5EF4-FFF2-40B4-BE49-F238E27FC236}">
                <a16:creationId xmlns:a16="http://schemas.microsoft.com/office/drawing/2014/main" id="{31C9EB66-C047-9346-4279-8B71B1392621}"/>
              </a:ext>
            </a:extLst>
          </p:cNvPr>
          <p:cNvSpPr>
            <a:spLocks noGrp="1"/>
          </p:cNvSpPr>
          <p:nvPr>
            <p:ph type="title"/>
          </p:nvPr>
        </p:nvSpPr>
        <p:spPr>
          <a:xfrm>
            <a:off x="2397318" y="205796"/>
            <a:ext cx="4349363" cy="538163"/>
          </a:xfrm>
        </p:spPr>
        <p:txBody>
          <a:bodyPr/>
          <a:lstStyle/>
          <a:p>
            <a:pPr algn="r"/>
            <a:r>
              <a:rPr lang="fr-FR" dirty="0"/>
              <a:t>Diagramme de classe</a:t>
            </a:r>
          </a:p>
        </p:txBody>
      </p:sp>
      <p:sp>
        <p:nvSpPr>
          <p:cNvPr id="4" name="TextBox 3">
            <a:extLst>
              <a:ext uri="{FF2B5EF4-FFF2-40B4-BE49-F238E27FC236}">
                <a16:creationId xmlns:a16="http://schemas.microsoft.com/office/drawing/2014/main" id="{8AB5B71D-245C-49AB-A169-5953CEA1904E}"/>
              </a:ext>
            </a:extLst>
          </p:cNvPr>
          <p:cNvSpPr txBox="1"/>
          <p:nvPr/>
        </p:nvSpPr>
        <p:spPr>
          <a:xfrm>
            <a:off x="8561166" y="4140086"/>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11</a:t>
            </a:r>
          </a:p>
        </p:txBody>
      </p:sp>
      <p:pic>
        <p:nvPicPr>
          <p:cNvPr id="3" name="Picture 2">
            <a:extLst>
              <a:ext uri="{FF2B5EF4-FFF2-40B4-BE49-F238E27FC236}">
                <a16:creationId xmlns:a16="http://schemas.microsoft.com/office/drawing/2014/main" id="{870B2CBB-8F6F-4EF7-8BBB-82715040EA10}"/>
              </a:ext>
            </a:extLst>
          </p:cNvPr>
          <p:cNvPicPr>
            <a:picLocks noChangeAspect="1"/>
          </p:cNvPicPr>
          <p:nvPr/>
        </p:nvPicPr>
        <p:blipFill>
          <a:blip r:embed="rId2"/>
          <a:stretch>
            <a:fillRect/>
          </a:stretch>
        </p:blipFill>
        <p:spPr>
          <a:xfrm>
            <a:off x="914083" y="632460"/>
            <a:ext cx="7315834" cy="3794760"/>
          </a:xfrm>
          <a:prstGeom prst="rect">
            <a:avLst/>
          </a:prstGeom>
        </p:spPr>
      </p:pic>
    </p:spTree>
    <p:extLst>
      <p:ext uri="{BB962C8B-B14F-4D97-AF65-F5344CB8AC3E}">
        <p14:creationId xmlns:p14="http://schemas.microsoft.com/office/powerpoint/2010/main" val="32566571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984933-C567-4E97-65C9-5C1DDC6A06D1}"/>
              </a:ext>
            </a:extLst>
          </p:cNvPr>
          <p:cNvSpPr>
            <a:spLocks noGrp="1"/>
          </p:cNvSpPr>
          <p:nvPr>
            <p:ph type="title"/>
          </p:nvPr>
        </p:nvSpPr>
        <p:spPr/>
        <p:txBody>
          <a:bodyPr/>
          <a:lstStyle/>
          <a:p>
            <a:r>
              <a:rPr lang="fr-FR" dirty="0"/>
              <a:t>Les technologies utilisées</a:t>
            </a:r>
          </a:p>
        </p:txBody>
      </p:sp>
      <p:pic>
        <p:nvPicPr>
          <p:cNvPr id="5" name="Image 4">
            <a:extLst>
              <a:ext uri="{FF2B5EF4-FFF2-40B4-BE49-F238E27FC236}">
                <a16:creationId xmlns:a16="http://schemas.microsoft.com/office/drawing/2014/main" id="{B0BF2E65-5B49-69C2-FFCD-F41A3A47E218}"/>
              </a:ext>
            </a:extLst>
          </p:cNvPr>
          <p:cNvPicPr>
            <a:picLocks noChangeAspect="1"/>
          </p:cNvPicPr>
          <p:nvPr/>
        </p:nvPicPr>
        <p:blipFill>
          <a:blip r:embed="rId2"/>
          <a:stretch>
            <a:fillRect/>
          </a:stretch>
        </p:blipFill>
        <p:spPr>
          <a:xfrm>
            <a:off x="1287326" y="1977437"/>
            <a:ext cx="1214065" cy="1214065"/>
          </a:xfrm>
          <a:prstGeom prst="rect">
            <a:avLst/>
          </a:prstGeom>
        </p:spPr>
      </p:pic>
      <p:pic>
        <p:nvPicPr>
          <p:cNvPr id="11" name="Image 10">
            <a:extLst>
              <a:ext uri="{FF2B5EF4-FFF2-40B4-BE49-F238E27FC236}">
                <a16:creationId xmlns:a16="http://schemas.microsoft.com/office/drawing/2014/main" id="{5880EDA9-5E07-E101-E12F-EDF61242F95D}"/>
              </a:ext>
            </a:extLst>
          </p:cNvPr>
          <p:cNvPicPr>
            <a:picLocks noChangeAspect="1"/>
          </p:cNvPicPr>
          <p:nvPr/>
        </p:nvPicPr>
        <p:blipFill>
          <a:blip r:embed="rId3"/>
          <a:stretch>
            <a:fillRect/>
          </a:stretch>
        </p:blipFill>
        <p:spPr>
          <a:xfrm>
            <a:off x="3584408" y="2292260"/>
            <a:ext cx="1865968" cy="899242"/>
          </a:xfrm>
          <a:prstGeom prst="rect">
            <a:avLst/>
          </a:prstGeom>
        </p:spPr>
      </p:pic>
      <p:sp>
        <p:nvSpPr>
          <p:cNvPr id="12" name="TextBox 11">
            <a:extLst>
              <a:ext uri="{FF2B5EF4-FFF2-40B4-BE49-F238E27FC236}">
                <a16:creationId xmlns:a16="http://schemas.microsoft.com/office/drawing/2014/main" id="{8E15BA74-B97E-43C7-B175-8F52AF6C2577}"/>
              </a:ext>
            </a:extLst>
          </p:cNvPr>
          <p:cNvSpPr txBox="1"/>
          <p:nvPr/>
        </p:nvSpPr>
        <p:spPr>
          <a:xfrm>
            <a:off x="8561166" y="4140086"/>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12</a:t>
            </a:r>
          </a:p>
        </p:txBody>
      </p:sp>
      <p:pic>
        <p:nvPicPr>
          <p:cNvPr id="4" name="Picture 3">
            <a:extLst>
              <a:ext uri="{FF2B5EF4-FFF2-40B4-BE49-F238E27FC236}">
                <a16:creationId xmlns:a16="http://schemas.microsoft.com/office/drawing/2014/main" id="{77967853-3E04-481C-BB52-59131801FCFF}"/>
              </a:ext>
            </a:extLst>
          </p:cNvPr>
          <p:cNvPicPr>
            <a:picLocks noChangeAspect="1"/>
          </p:cNvPicPr>
          <p:nvPr/>
        </p:nvPicPr>
        <p:blipFill>
          <a:blip r:embed="rId4"/>
          <a:stretch>
            <a:fillRect/>
          </a:stretch>
        </p:blipFill>
        <p:spPr>
          <a:xfrm>
            <a:off x="6311192" y="1724575"/>
            <a:ext cx="1863316" cy="895427"/>
          </a:xfrm>
          <a:prstGeom prst="rect">
            <a:avLst/>
          </a:prstGeom>
        </p:spPr>
      </p:pic>
      <p:pic>
        <p:nvPicPr>
          <p:cNvPr id="8" name="Picture 7">
            <a:extLst>
              <a:ext uri="{FF2B5EF4-FFF2-40B4-BE49-F238E27FC236}">
                <a16:creationId xmlns:a16="http://schemas.microsoft.com/office/drawing/2014/main" id="{3E5BB03D-7E94-40A9-B0DD-CC0DB1C70F81}"/>
              </a:ext>
            </a:extLst>
          </p:cNvPr>
          <p:cNvPicPr>
            <a:picLocks noChangeAspect="1"/>
          </p:cNvPicPr>
          <p:nvPr/>
        </p:nvPicPr>
        <p:blipFill>
          <a:blip r:embed="rId5"/>
          <a:stretch>
            <a:fillRect/>
          </a:stretch>
        </p:blipFill>
        <p:spPr>
          <a:xfrm>
            <a:off x="6694317" y="2872172"/>
            <a:ext cx="1151572" cy="1151572"/>
          </a:xfrm>
          <a:prstGeom prst="rect">
            <a:avLst/>
          </a:prstGeom>
        </p:spPr>
      </p:pic>
    </p:spTree>
    <p:extLst>
      <p:ext uri="{BB962C8B-B14F-4D97-AF65-F5344CB8AC3E}">
        <p14:creationId xmlns:p14="http://schemas.microsoft.com/office/powerpoint/2010/main" val="35759489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1" name="Google Shape;3261;p90"/>
          <p:cNvSpPr txBox="1">
            <a:spLocks noGrp="1"/>
          </p:cNvSpPr>
          <p:nvPr>
            <p:ph type="title"/>
          </p:nvPr>
        </p:nvSpPr>
        <p:spPr>
          <a:xfrm>
            <a:off x="4929916" y="1882069"/>
            <a:ext cx="3392700" cy="1379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Démonstration de l’application</a:t>
            </a:r>
            <a:endParaRPr dirty="0"/>
          </a:p>
        </p:txBody>
      </p:sp>
      <p:grpSp>
        <p:nvGrpSpPr>
          <p:cNvPr id="3264" name="Google Shape;3264;p90"/>
          <p:cNvGrpSpPr/>
          <p:nvPr/>
        </p:nvGrpSpPr>
        <p:grpSpPr>
          <a:xfrm>
            <a:off x="511524" y="1540816"/>
            <a:ext cx="2922410" cy="2055610"/>
            <a:chOff x="681250" y="1282850"/>
            <a:chExt cx="3587100" cy="2523149"/>
          </a:xfrm>
        </p:grpSpPr>
        <p:sp>
          <p:nvSpPr>
            <p:cNvPr id="3265" name="Google Shape;3265;p90"/>
            <p:cNvSpPr/>
            <p:nvPr/>
          </p:nvSpPr>
          <p:spPr>
            <a:xfrm>
              <a:off x="681250" y="1282850"/>
              <a:ext cx="3587100" cy="2095200"/>
            </a:xfrm>
            <a:prstGeom prst="roundRect">
              <a:avLst>
                <a:gd name="adj" fmla="val 268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6" name="Google Shape;3266;p90"/>
            <p:cNvGrpSpPr/>
            <p:nvPr/>
          </p:nvGrpSpPr>
          <p:grpSpPr>
            <a:xfrm>
              <a:off x="993887" y="3378050"/>
              <a:ext cx="2961679" cy="427949"/>
              <a:chOff x="993887" y="3378050"/>
              <a:chExt cx="2961679" cy="427949"/>
            </a:xfrm>
          </p:grpSpPr>
          <p:sp>
            <p:nvSpPr>
              <p:cNvPr id="3267" name="Google Shape;3267;p90"/>
              <p:cNvSpPr/>
              <p:nvPr/>
            </p:nvSpPr>
            <p:spPr>
              <a:xfrm>
                <a:off x="2113850" y="3378050"/>
                <a:ext cx="720386" cy="393303"/>
              </a:xfrm>
              <a:custGeom>
                <a:avLst/>
                <a:gdLst/>
                <a:ahLst/>
                <a:cxnLst/>
                <a:rect l="l" t="t" r="r" b="b"/>
                <a:pathLst>
                  <a:path w="7199" h="4194" extrusionOk="0">
                    <a:moveTo>
                      <a:pt x="1" y="1"/>
                    </a:moveTo>
                    <a:lnTo>
                      <a:pt x="1" y="4194"/>
                    </a:lnTo>
                    <a:lnTo>
                      <a:pt x="7198" y="4194"/>
                    </a:lnTo>
                    <a:lnTo>
                      <a:pt x="7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90"/>
              <p:cNvSpPr/>
              <p:nvPr/>
            </p:nvSpPr>
            <p:spPr>
              <a:xfrm>
                <a:off x="993887" y="3771375"/>
                <a:ext cx="2961679" cy="34624"/>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49656316-2A58-4A90-7EAD-F4AA594B9651}"/>
              </a:ext>
            </a:extLst>
          </p:cNvPr>
          <p:cNvSpPr/>
          <p:nvPr/>
        </p:nvSpPr>
        <p:spPr>
          <a:xfrm>
            <a:off x="611754" y="1611443"/>
            <a:ext cx="2720715" cy="15065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TextBox 14">
            <a:extLst>
              <a:ext uri="{FF2B5EF4-FFF2-40B4-BE49-F238E27FC236}">
                <a16:creationId xmlns:a16="http://schemas.microsoft.com/office/drawing/2014/main" id="{B6E6021E-0AB5-4968-9A1F-B4E6DBE2112A}"/>
              </a:ext>
            </a:extLst>
          </p:cNvPr>
          <p:cNvSpPr txBox="1"/>
          <p:nvPr/>
        </p:nvSpPr>
        <p:spPr>
          <a:xfrm>
            <a:off x="8538916" y="4716185"/>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13</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BB29A6-57DC-4378-80EB-B6ABDE52EED5}"/>
              </a:ext>
            </a:extLst>
          </p:cNvPr>
          <p:cNvSpPr txBox="1"/>
          <p:nvPr/>
        </p:nvSpPr>
        <p:spPr>
          <a:xfrm>
            <a:off x="8561166" y="4140086"/>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14</a:t>
            </a:r>
          </a:p>
        </p:txBody>
      </p:sp>
    </p:spTree>
    <p:extLst>
      <p:ext uri="{BB962C8B-B14F-4D97-AF65-F5344CB8AC3E}">
        <p14:creationId xmlns:p14="http://schemas.microsoft.com/office/powerpoint/2010/main" val="354686147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Conclusion et perspectives</a:t>
            </a:r>
          </a:p>
        </p:txBody>
      </p:sp>
      <p:sp>
        <p:nvSpPr>
          <p:cNvPr id="2737" name="Google Shape;2737;p78"/>
          <p:cNvSpPr txBox="1">
            <a:spLocks noGrp="1"/>
          </p:cNvSpPr>
          <p:nvPr>
            <p:ph type="title" idx="2"/>
          </p:nvPr>
        </p:nvSpPr>
        <p:spPr>
          <a:xfrm>
            <a:off x="5896575" y="1024530"/>
            <a:ext cx="1298400" cy="129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TextBox 222">
            <a:extLst>
              <a:ext uri="{FF2B5EF4-FFF2-40B4-BE49-F238E27FC236}">
                <a16:creationId xmlns:a16="http://schemas.microsoft.com/office/drawing/2014/main" id="{44F03359-67CE-4E43-9F31-E13D56B386A2}"/>
              </a:ext>
            </a:extLst>
          </p:cNvPr>
          <p:cNvSpPr txBox="1"/>
          <p:nvPr/>
        </p:nvSpPr>
        <p:spPr>
          <a:xfrm>
            <a:off x="8065866" y="4392285"/>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16</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2" name="Google Shape;3192;p87"/>
          <p:cNvSpPr txBox="1">
            <a:spLocks noGrp="1"/>
          </p:cNvSpPr>
          <p:nvPr>
            <p:ph type="title"/>
          </p:nvPr>
        </p:nvSpPr>
        <p:spPr>
          <a:xfrm>
            <a:off x="676409" y="1588827"/>
            <a:ext cx="2322900" cy="22467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t>Définir les fonctionnalités nécessaires pour répondre aux exigences demandées.</a:t>
            </a:r>
            <a:br>
              <a:rPr lang="fr-FR" sz="1600" dirty="0"/>
            </a:br>
            <a:endParaRPr lang="fr-FR" sz="1600" dirty="0"/>
          </a:p>
        </p:txBody>
      </p:sp>
      <p:sp>
        <p:nvSpPr>
          <p:cNvPr id="3193" name="Google Shape;3193;p87"/>
          <p:cNvSpPr txBox="1">
            <a:spLocks noGrp="1"/>
          </p:cNvSpPr>
          <p:nvPr>
            <p:ph type="title" idx="2"/>
          </p:nvPr>
        </p:nvSpPr>
        <p:spPr>
          <a:xfrm>
            <a:off x="3384097" y="1582309"/>
            <a:ext cx="2349188" cy="2246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t>une base de données a été élaboré avec soin, permettant de stocker les informations nécessaires de manière organisée et cohérente</a:t>
            </a:r>
          </a:p>
        </p:txBody>
      </p:sp>
      <p:sp>
        <p:nvSpPr>
          <p:cNvPr id="3194" name="Google Shape;3194;p87"/>
          <p:cNvSpPr txBox="1">
            <a:spLocks noGrp="1"/>
          </p:cNvSpPr>
          <p:nvPr>
            <p:ph type="title" idx="3"/>
          </p:nvPr>
        </p:nvSpPr>
        <p:spPr>
          <a:xfrm>
            <a:off x="6096657" y="1588828"/>
            <a:ext cx="2189001" cy="2246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fr-FR" sz="1600" dirty="0"/>
            </a:br>
            <a:r>
              <a:rPr lang="fr-FR" sz="1400" dirty="0"/>
              <a:t>Il existe des perspectives d'amélioration pour l'avenir, telles que la personnalisation avancée des thèmes, la publication de photos et de vidéos, etc.</a:t>
            </a:r>
            <a:br>
              <a:rPr lang="fr-FR" sz="1600" dirty="0"/>
            </a:br>
            <a:endParaRPr lang="fr-FR" sz="1600" dirty="0"/>
          </a:p>
        </p:txBody>
      </p:sp>
      <p:grpSp>
        <p:nvGrpSpPr>
          <p:cNvPr id="3207" name="Google Shape;3207;p87"/>
          <p:cNvGrpSpPr/>
          <p:nvPr/>
        </p:nvGrpSpPr>
        <p:grpSpPr>
          <a:xfrm flipH="1">
            <a:off x="3120321" y="2424535"/>
            <a:ext cx="216300" cy="965800"/>
            <a:chOff x="4664716" y="3950185"/>
            <a:chExt cx="216300" cy="965800"/>
          </a:xfrm>
        </p:grpSpPr>
        <p:sp>
          <p:nvSpPr>
            <p:cNvPr id="3208" name="Google Shape;3208;p8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8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0" name="Google Shape;3210;p87"/>
          <p:cNvGrpSpPr/>
          <p:nvPr/>
        </p:nvGrpSpPr>
        <p:grpSpPr>
          <a:xfrm flipH="1">
            <a:off x="5806821" y="1738460"/>
            <a:ext cx="216300" cy="965800"/>
            <a:chOff x="4664716" y="3950185"/>
            <a:chExt cx="216300" cy="965800"/>
          </a:xfrm>
        </p:grpSpPr>
        <p:sp>
          <p:nvSpPr>
            <p:cNvPr id="3211" name="Google Shape;3211;p8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8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FA731DD6-D755-4AEA-9034-B6747EA4127A}"/>
              </a:ext>
            </a:extLst>
          </p:cNvPr>
          <p:cNvSpPr txBox="1"/>
          <p:nvPr/>
        </p:nvSpPr>
        <p:spPr>
          <a:xfrm>
            <a:off x="8545926" y="4559186"/>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15</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5" name="Google Shape;2615;p72"/>
          <p:cNvSpPr/>
          <p:nvPr/>
        </p:nvSpPr>
        <p:spPr>
          <a:xfrm flipH="1">
            <a:off x="8430825" y="-3125"/>
            <a:ext cx="754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2"/>
          <p:cNvSpPr/>
          <p:nvPr/>
        </p:nvSpPr>
        <p:spPr>
          <a:xfrm flipH="1">
            <a:off x="-41325" y="-3125"/>
            <a:ext cx="754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7" name="Google Shape;2617;p72"/>
          <p:cNvGrpSpPr/>
          <p:nvPr/>
        </p:nvGrpSpPr>
        <p:grpSpPr>
          <a:xfrm>
            <a:off x="7135579" y="3953910"/>
            <a:ext cx="216300" cy="965800"/>
            <a:chOff x="4664716" y="3950185"/>
            <a:chExt cx="216300" cy="965800"/>
          </a:xfrm>
        </p:grpSpPr>
        <p:sp>
          <p:nvSpPr>
            <p:cNvPr id="2618" name="Google Shape;2618;p7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0" name="Google Shape;2620;p72"/>
          <p:cNvGrpSpPr/>
          <p:nvPr/>
        </p:nvGrpSpPr>
        <p:grpSpPr>
          <a:xfrm>
            <a:off x="1632616" y="2213960"/>
            <a:ext cx="216300" cy="965800"/>
            <a:chOff x="4664716" y="3950185"/>
            <a:chExt cx="216300" cy="965800"/>
          </a:xfrm>
        </p:grpSpPr>
        <p:sp>
          <p:nvSpPr>
            <p:cNvPr id="2621" name="Google Shape;2621;p7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3" name="Google Shape;2623;p7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02;p92">
            <a:extLst>
              <a:ext uri="{FF2B5EF4-FFF2-40B4-BE49-F238E27FC236}">
                <a16:creationId xmlns:a16="http://schemas.microsoft.com/office/drawing/2014/main" id="{6874BF12-F570-3D8E-3A0A-CE7D8CA1476B}"/>
              </a:ext>
            </a:extLst>
          </p:cNvPr>
          <p:cNvSpPr txBox="1">
            <a:spLocks/>
          </p:cNvSpPr>
          <p:nvPr/>
        </p:nvSpPr>
        <p:spPr>
          <a:xfrm>
            <a:off x="1456277" y="3071609"/>
            <a:ext cx="6055107" cy="111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Share Tech Mono"/>
              <a:buNone/>
              <a:defRPr sz="3000" b="1" i="0" u="none" strike="noStrike" cap="none">
                <a:solidFill>
                  <a:schemeClr val="accent6"/>
                </a:solidFill>
                <a:latin typeface="Share Tech Mono"/>
                <a:ea typeface="Share Tech Mono"/>
                <a:cs typeface="Share Tech Mono"/>
                <a:sym typeface="Share Tech Mono"/>
              </a:defRPr>
            </a:lvl1pPr>
            <a:lvl2pPr marR="0" lvl="1"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2pPr>
            <a:lvl3pPr marR="0" lvl="2"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3pPr>
            <a:lvl4pPr marR="0" lvl="3"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4pPr>
            <a:lvl5pPr marR="0" lvl="4"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5pPr>
            <a:lvl6pPr marR="0" lvl="5"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6pPr>
            <a:lvl7pPr marR="0" lvl="6"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7pPr>
            <a:lvl8pPr marR="0" lvl="7"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8pPr>
            <a:lvl9pPr marR="0" lvl="8"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9pPr>
          </a:lstStyle>
          <a:p>
            <a:r>
              <a:rPr lang="fr-FR" sz="7200" dirty="0"/>
              <a:t>Merci pour votre attention!</a:t>
            </a:r>
          </a:p>
        </p:txBody>
      </p:sp>
    </p:spTree>
    <p:extLst>
      <p:ext uri="{BB962C8B-B14F-4D97-AF65-F5344CB8AC3E}">
        <p14:creationId xmlns:p14="http://schemas.microsoft.com/office/powerpoint/2010/main" val="20414504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5"/>
          <p:cNvSpPr/>
          <p:nvPr/>
        </p:nvSpPr>
        <p:spPr>
          <a:xfrm>
            <a:off x="7582025" y="1460900"/>
            <a:ext cx="1561800" cy="25737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0" y="1460900"/>
            <a:ext cx="1561800" cy="25737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txBox="1">
            <a:spLocks noGrp="1"/>
          </p:cNvSpPr>
          <p:nvPr>
            <p:ph type="title" idx="15"/>
          </p:nvPr>
        </p:nvSpPr>
        <p:spPr>
          <a:xfrm>
            <a:off x="713225" y="539500"/>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Sommaire</a:t>
            </a:r>
            <a:endParaRPr dirty="0"/>
          </a:p>
        </p:txBody>
      </p:sp>
      <p:sp>
        <p:nvSpPr>
          <p:cNvPr id="833" name="Google Shape;833;p45"/>
          <p:cNvSpPr txBox="1">
            <a:spLocks noGrp="1"/>
          </p:cNvSpPr>
          <p:nvPr>
            <p:ph type="title"/>
          </p:nvPr>
        </p:nvSpPr>
        <p:spPr>
          <a:xfrm>
            <a:off x="713225" y="1807038"/>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35" name="Google Shape;835;p45"/>
          <p:cNvSpPr txBox="1">
            <a:spLocks noGrp="1"/>
          </p:cNvSpPr>
          <p:nvPr>
            <p:ph type="subTitle" idx="3"/>
          </p:nvPr>
        </p:nvSpPr>
        <p:spPr>
          <a:xfrm>
            <a:off x="1647547" y="3197787"/>
            <a:ext cx="2226900" cy="614100"/>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fr-FR" dirty="0"/>
              <a:t>Cadre général du projet</a:t>
            </a:r>
          </a:p>
        </p:txBody>
      </p:sp>
      <p:sp>
        <p:nvSpPr>
          <p:cNvPr id="836" name="Google Shape;836;p45"/>
          <p:cNvSpPr txBox="1">
            <a:spLocks noGrp="1"/>
          </p:cNvSpPr>
          <p:nvPr>
            <p:ph type="title" idx="4"/>
          </p:nvPr>
        </p:nvSpPr>
        <p:spPr>
          <a:xfrm>
            <a:off x="713225" y="3195512"/>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37" name="Google Shape;837;p45"/>
          <p:cNvSpPr txBox="1">
            <a:spLocks noGrp="1"/>
          </p:cNvSpPr>
          <p:nvPr>
            <p:ph type="subTitle" idx="5"/>
          </p:nvPr>
        </p:nvSpPr>
        <p:spPr>
          <a:xfrm>
            <a:off x="1635336" y="1798902"/>
            <a:ext cx="2226900" cy="614100"/>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fr-FR" dirty="0"/>
              <a:t>Introduction</a:t>
            </a:r>
          </a:p>
        </p:txBody>
      </p:sp>
      <p:sp>
        <p:nvSpPr>
          <p:cNvPr id="839" name="Google Shape;839;p45"/>
          <p:cNvSpPr txBox="1">
            <a:spLocks noGrp="1"/>
          </p:cNvSpPr>
          <p:nvPr>
            <p:ph type="subTitle" idx="7"/>
          </p:nvPr>
        </p:nvSpPr>
        <p:spPr>
          <a:xfrm flipH="1">
            <a:off x="5269378" y="1829556"/>
            <a:ext cx="2226900" cy="614100"/>
          </a:xfrm>
          <a:prstGeom prst="rect">
            <a:avLst/>
          </a:prstGeom>
        </p:spPr>
        <p:txBody>
          <a:bodyPr spcFirstLastPara="1" wrap="square" lIns="91425" tIns="0" rIns="91425" bIns="91425" anchor="b" anchorCtr="0">
            <a:noAutofit/>
          </a:bodyPr>
          <a:lstStyle/>
          <a:p>
            <a:pPr marL="0" lvl="0" indent="0" algn="r" rtl="0">
              <a:spcBef>
                <a:spcPts val="0"/>
              </a:spcBef>
              <a:spcAft>
                <a:spcPts val="0"/>
              </a:spcAft>
              <a:buNone/>
            </a:pPr>
            <a:r>
              <a:rPr lang="fr-FR" dirty="0"/>
              <a:t>Solution proposée</a:t>
            </a:r>
          </a:p>
        </p:txBody>
      </p:sp>
      <p:sp>
        <p:nvSpPr>
          <p:cNvPr id="840" name="Google Shape;840;p45"/>
          <p:cNvSpPr txBox="1">
            <a:spLocks noGrp="1"/>
          </p:cNvSpPr>
          <p:nvPr>
            <p:ph type="title" idx="8"/>
          </p:nvPr>
        </p:nvSpPr>
        <p:spPr>
          <a:xfrm flipH="1">
            <a:off x="7582034" y="1807038"/>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42" name="Google Shape;842;p45"/>
          <p:cNvSpPr txBox="1">
            <a:spLocks noGrp="1"/>
          </p:cNvSpPr>
          <p:nvPr>
            <p:ph type="subTitle" idx="13"/>
          </p:nvPr>
        </p:nvSpPr>
        <p:spPr>
          <a:xfrm flipH="1">
            <a:off x="5278832" y="3144512"/>
            <a:ext cx="2226900" cy="614100"/>
          </a:xfrm>
          <a:prstGeom prst="rect">
            <a:avLst/>
          </a:prstGeom>
        </p:spPr>
        <p:txBody>
          <a:bodyPr spcFirstLastPara="1" wrap="square" lIns="91425" tIns="0" rIns="91425" bIns="91425" anchor="b" anchorCtr="0">
            <a:noAutofit/>
          </a:bodyPr>
          <a:lstStyle/>
          <a:p>
            <a:pPr marL="0" lvl="0" indent="0" algn="r" rtl="0">
              <a:spcBef>
                <a:spcPts val="0"/>
              </a:spcBef>
              <a:spcAft>
                <a:spcPts val="0"/>
              </a:spcAft>
              <a:buNone/>
            </a:pPr>
            <a:r>
              <a:rPr lang="fr-FR" dirty="0"/>
              <a:t>Conclusion et perspectives</a:t>
            </a:r>
          </a:p>
        </p:txBody>
      </p:sp>
      <p:sp>
        <p:nvSpPr>
          <p:cNvPr id="843" name="Google Shape;843;p45"/>
          <p:cNvSpPr txBox="1">
            <a:spLocks noGrp="1"/>
          </p:cNvSpPr>
          <p:nvPr>
            <p:ph type="title" idx="14"/>
          </p:nvPr>
        </p:nvSpPr>
        <p:spPr>
          <a:xfrm flipH="1">
            <a:off x="7582034" y="3195513"/>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844" name="Google Shape;844;p45"/>
          <p:cNvGrpSpPr/>
          <p:nvPr/>
        </p:nvGrpSpPr>
        <p:grpSpPr>
          <a:xfrm>
            <a:off x="4463850" y="2091160"/>
            <a:ext cx="216300" cy="965800"/>
            <a:chOff x="4664716" y="3950185"/>
            <a:chExt cx="216300" cy="965800"/>
          </a:xfrm>
        </p:grpSpPr>
        <p:sp>
          <p:nvSpPr>
            <p:cNvPr id="845" name="Google Shape;845;p4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a:extLst>
              <a:ext uri="{FF2B5EF4-FFF2-40B4-BE49-F238E27FC236}">
                <a16:creationId xmlns:a16="http://schemas.microsoft.com/office/drawing/2014/main" id="{3AEB58AE-6BCB-431C-AE5E-87E0A01739B5}"/>
              </a:ext>
            </a:extLst>
          </p:cNvPr>
          <p:cNvSpPr txBox="1"/>
          <p:nvPr/>
        </p:nvSpPr>
        <p:spPr>
          <a:xfrm>
            <a:off x="8186859" y="4583988"/>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2</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69406" y="2296603"/>
            <a:ext cx="3229850" cy="9206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Introduction</a:t>
            </a:r>
            <a:endParaRPr dirty="0"/>
          </a:p>
        </p:txBody>
      </p:sp>
      <p:sp>
        <p:nvSpPr>
          <p:cNvPr id="869" name="Google Shape;869;p47"/>
          <p:cNvSpPr txBox="1">
            <a:spLocks noGrp="1"/>
          </p:cNvSpPr>
          <p:nvPr>
            <p:ph type="title" idx="2"/>
          </p:nvPr>
        </p:nvSpPr>
        <p:spPr>
          <a:xfrm flipH="1">
            <a:off x="1865561" y="1245853"/>
            <a:ext cx="1297500" cy="12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TextBox 286">
            <a:extLst>
              <a:ext uri="{FF2B5EF4-FFF2-40B4-BE49-F238E27FC236}">
                <a16:creationId xmlns:a16="http://schemas.microsoft.com/office/drawing/2014/main" id="{E141455B-DF00-4EFD-8850-F61B9A483B33}"/>
              </a:ext>
            </a:extLst>
          </p:cNvPr>
          <p:cNvSpPr txBox="1"/>
          <p:nvPr/>
        </p:nvSpPr>
        <p:spPr>
          <a:xfrm>
            <a:off x="0" y="4699685"/>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3</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7" name="Google Shape;1567;p50"/>
          <p:cNvSpPr txBox="1">
            <a:spLocks noGrp="1"/>
          </p:cNvSpPr>
          <p:nvPr>
            <p:ph type="subTitle" idx="2"/>
          </p:nvPr>
        </p:nvSpPr>
        <p:spPr>
          <a:xfrm>
            <a:off x="5621494" y="1518812"/>
            <a:ext cx="2486186" cy="5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créer une plateforme conviviale et interactive qui offre une expérience utilisateur fluide et agréable</a:t>
            </a:r>
            <a:endParaRPr dirty="0"/>
          </a:p>
        </p:txBody>
      </p:sp>
      <p:sp>
        <p:nvSpPr>
          <p:cNvPr id="1569" name="Google Shape;1569;p50"/>
          <p:cNvSpPr txBox="1">
            <a:spLocks noGrp="1"/>
          </p:cNvSpPr>
          <p:nvPr>
            <p:ph type="subTitle" idx="3"/>
          </p:nvPr>
        </p:nvSpPr>
        <p:spPr>
          <a:xfrm>
            <a:off x="5586939" y="1014810"/>
            <a:ext cx="22518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vision</a:t>
            </a:r>
            <a:endParaRPr dirty="0"/>
          </a:p>
        </p:txBody>
      </p:sp>
      <p:sp>
        <p:nvSpPr>
          <p:cNvPr id="1571" name="Google Shape;1571;p50"/>
          <p:cNvSpPr txBox="1">
            <a:spLocks noGrp="1"/>
          </p:cNvSpPr>
          <p:nvPr>
            <p:ph type="subTitle" idx="6"/>
          </p:nvPr>
        </p:nvSpPr>
        <p:spPr>
          <a:xfrm flipH="1">
            <a:off x="1695452" y="1954712"/>
            <a:ext cx="22509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mission</a:t>
            </a:r>
            <a:endParaRPr dirty="0"/>
          </a:p>
        </p:txBody>
      </p:sp>
      <p:sp>
        <p:nvSpPr>
          <p:cNvPr id="1572" name="Google Shape;1572;p50"/>
          <p:cNvSpPr txBox="1">
            <a:spLocks noGrp="1"/>
          </p:cNvSpPr>
          <p:nvPr>
            <p:ph type="subTitle" idx="7"/>
          </p:nvPr>
        </p:nvSpPr>
        <p:spPr>
          <a:xfrm>
            <a:off x="5898251" y="3327987"/>
            <a:ext cx="2875147" cy="5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inclure la création de thèmes de discussion pour les fourmes, la modération des contenus, la fonction de messagerie privée, et la possibilité pour les utilisateurs de créer des profils personnalisés.</a:t>
            </a:r>
            <a:endParaRPr lang="en-US" dirty="0"/>
          </a:p>
        </p:txBody>
      </p:sp>
      <p:sp>
        <p:nvSpPr>
          <p:cNvPr id="1573" name="Google Shape;1573;p50"/>
          <p:cNvSpPr txBox="1">
            <a:spLocks noGrp="1"/>
          </p:cNvSpPr>
          <p:nvPr>
            <p:ph type="subTitle" idx="8"/>
          </p:nvPr>
        </p:nvSpPr>
        <p:spPr>
          <a:xfrm>
            <a:off x="5976469" y="2625689"/>
            <a:ext cx="3246336"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Fonctionnalités clés</a:t>
            </a:r>
            <a:endParaRPr dirty="0"/>
          </a:p>
        </p:txBody>
      </p:sp>
      <p:grpSp>
        <p:nvGrpSpPr>
          <p:cNvPr id="1575" name="Google Shape;1575;p50"/>
          <p:cNvGrpSpPr/>
          <p:nvPr/>
        </p:nvGrpSpPr>
        <p:grpSpPr>
          <a:xfrm flipH="1">
            <a:off x="8630634" y="3748085"/>
            <a:ext cx="216300" cy="965800"/>
            <a:chOff x="-3711584" y="4450360"/>
            <a:chExt cx="216300" cy="965800"/>
          </a:xfrm>
        </p:grpSpPr>
        <p:sp>
          <p:nvSpPr>
            <p:cNvPr id="1576" name="Google Shape;1576;p5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8" name="Google Shape;1578;p50"/>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952215" y="1954712"/>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a:solidFill>
                <a:srgbClr val="F8FFF5"/>
              </a:solidFill>
              <a:latin typeface="Share Tech Mono"/>
              <a:ea typeface="Share Tech Mono"/>
              <a:cs typeface="Share Tech Mono"/>
              <a:sym typeface="Share Tech Mono"/>
            </a:endParaRPr>
          </a:p>
        </p:txBody>
      </p:sp>
      <p:sp>
        <p:nvSpPr>
          <p:cNvPr id="1581" name="Google Shape;1581;p50"/>
          <p:cNvSpPr/>
          <p:nvPr/>
        </p:nvSpPr>
        <p:spPr>
          <a:xfrm>
            <a:off x="4868434" y="1110173"/>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a:solidFill>
                <a:srgbClr val="F8FFF5"/>
              </a:solidFill>
              <a:latin typeface="Share Tech Mono"/>
              <a:ea typeface="Share Tech Mono"/>
              <a:cs typeface="Share Tech Mono"/>
              <a:sym typeface="Share Tech Mono"/>
            </a:endParaRPr>
          </a:p>
        </p:txBody>
      </p:sp>
      <p:sp>
        <p:nvSpPr>
          <p:cNvPr id="1582" name="Google Shape;1582;p50"/>
          <p:cNvSpPr/>
          <p:nvPr/>
        </p:nvSpPr>
        <p:spPr>
          <a:xfrm>
            <a:off x="5238756" y="2636339"/>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a:solidFill>
                <a:srgbClr val="F8FFF5"/>
              </a:solidFill>
              <a:latin typeface="Share Tech Mono"/>
              <a:ea typeface="Share Tech Mono"/>
              <a:cs typeface="Share Tech Mono"/>
              <a:sym typeface="Share Tech Mono"/>
            </a:endParaRPr>
          </a:p>
        </p:txBody>
      </p:sp>
      <p:grpSp>
        <p:nvGrpSpPr>
          <p:cNvPr id="1583" name="Google Shape;1583;p50"/>
          <p:cNvGrpSpPr/>
          <p:nvPr/>
        </p:nvGrpSpPr>
        <p:grpSpPr>
          <a:xfrm flipH="1">
            <a:off x="250109" y="418435"/>
            <a:ext cx="216300" cy="965800"/>
            <a:chOff x="-3711584" y="4450360"/>
            <a:chExt cx="216300" cy="965800"/>
          </a:xfrm>
        </p:grpSpPr>
        <p:sp>
          <p:nvSpPr>
            <p:cNvPr id="1584" name="Google Shape;1584;p5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50"/>
          <p:cNvGrpSpPr/>
          <p:nvPr/>
        </p:nvGrpSpPr>
        <p:grpSpPr>
          <a:xfrm>
            <a:off x="4463850" y="2091160"/>
            <a:ext cx="216300" cy="965800"/>
            <a:chOff x="4664716" y="3950185"/>
            <a:chExt cx="216300" cy="965800"/>
          </a:xfrm>
        </p:grpSpPr>
        <p:sp>
          <p:nvSpPr>
            <p:cNvPr id="1587" name="Google Shape;1587;p5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50"/>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0" name="Google Shape;1590;p50"/>
          <p:cNvGrpSpPr/>
          <p:nvPr/>
        </p:nvGrpSpPr>
        <p:grpSpPr>
          <a:xfrm>
            <a:off x="1061822" y="2103341"/>
            <a:ext cx="423079" cy="423043"/>
            <a:chOff x="-4478975" y="3251700"/>
            <a:chExt cx="293825" cy="293800"/>
          </a:xfrm>
        </p:grpSpPr>
        <p:sp>
          <p:nvSpPr>
            <p:cNvPr id="1591" name="Google Shape;1591;p50"/>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8" name="Google Shape;1598;p50"/>
          <p:cNvGrpSpPr/>
          <p:nvPr/>
        </p:nvGrpSpPr>
        <p:grpSpPr>
          <a:xfrm>
            <a:off x="4979194" y="1261070"/>
            <a:ext cx="420775" cy="418507"/>
            <a:chOff x="-4118225" y="3253275"/>
            <a:chExt cx="292225" cy="290650"/>
          </a:xfrm>
        </p:grpSpPr>
        <p:sp>
          <p:nvSpPr>
            <p:cNvPr id="1599" name="Google Shape;1599;p50"/>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50"/>
          <p:cNvGrpSpPr/>
          <p:nvPr/>
        </p:nvGrpSpPr>
        <p:grpSpPr>
          <a:xfrm>
            <a:off x="5397358" y="2831771"/>
            <a:ext cx="319874" cy="420199"/>
            <a:chOff x="-4082800" y="3612425"/>
            <a:chExt cx="222150" cy="291825"/>
          </a:xfrm>
        </p:grpSpPr>
        <p:sp>
          <p:nvSpPr>
            <p:cNvPr id="1602" name="Google Shape;1602;p50"/>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flipV="1">
              <a:off x="-3980401" y="3639648"/>
              <a:ext cx="51447" cy="75152"/>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Google Shape;1567;p50">
            <a:extLst>
              <a:ext uri="{FF2B5EF4-FFF2-40B4-BE49-F238E27FC236}">
                <a16:creationId xmlns:a16="http://schemas.microsoft.com/office/drawing/2014/main" id="{DEA61AE0-30F1-B37D-7EE7-41D08CA543D5}"/>
              </a:ext>
            </a:extLst>
          </p:cNvPr>
          <p:cNvSpPr txBox="1">
            <a:spLocks/>
          </p:cNvSpPr>
          <p:nvPr/>
        </p:nvSpPr>
        <p:spPr>
          <a:xfrm>
            <a:off x="1626210" y="2987370"/>
            <a:ext cx="2768452" cy="52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Barlow"/>
              <a:buNone/>
              <a:defRPr sz="1400" b="0" i="0" u="none" strike="noStrike" cap="none">
                <a:solidFill>
                  <a:schemeClr val="accent1"/>
                </a:solidFill>
                <a:latin typeface="Barlow"/>
                <a:ea typeface="Barlow"/>
                <a:cs typeface="Barlow"/>
                <a:sym typeface="Barlow"/>
              </a:defRPr>
            </a:lvl1pPr>
            <a:lvl2pPr marL="914400" marR="0" lvl="1" indent="-317500" algn="ctr" rtl="0">
              <a:lnSpc>
                <a:spcPct val="100000"/>
              </a:lnSpc>
              <a:spcBef>
                <a:spcPts val="0"/>
              </a:spcBef>
              <a:spcAft>
                <a:spcPts val="0"/>
              </a:spcAft>
              <a:buClr>
                <a:schemeClr val="accent1"/>
              </a:buClr>
              <a:buSzPts val="1400"/>
              <a:buFont typeface="Barlow"/>
              <a:buNone/>
              <a:defRPr sz="1400" b="0" i="0" u="none" strike="noStrike" cap="none">
                <a:solidFill>
                  <a:schemeClr val="accent1"/>
                </a:solidFill>
                <a:latin typeface="Barlow"/>
                <a:ea typeface="Barlow"/>
                <a:cs typeface="Barlow"/>
                <a:sym typeface="Barlow"/>
              </a:defRPr>
            </a:lvl2pPr>
            <a:lvl3pPr marL="1371600" marR="0" lvl="2" indent="-317500" algn="ctr" rtl="0">
              <a:lnSpc>
                <a:spcPct val="100000"/>
              </a:lnSpc>
              <a:spcBef>
                <a:spcPts val="0"/>
              </a:spcBef>
              <a:spcAft>
                <a:spcPts val="0"/>
              </a:spcAft>
              <a:buClr>
                <a:schemeClr val="accent1"/>
              </a:buClr>
              <a:buSzPts val="1400"/>
              <a:buFont typeface="Barlow"/>
              <a:buNone/>
              <a:defRPr sz="1400" b="0" i="0" u="none" strike="noStrike" cap="none">
                <a:solidFill>
                  <a:schemeClr val="accent1"/>
                </a:solidFill>
                <a:latin typeface="Barlow"/>
                <a:ea typeface="Barlow"/>
                <a:cs typeface="Barlow"/>
                <a:sym typeface="Barlow"/>
              </a:defRPr>
            </a:lvl3pPr>
            <a:lvl4pPr marL="1828800" marR="0" lvl="3" indent="-317500" algn="ctr" rtl="0">
              <a:lnSpc>
                <a:spcPct val="100000"/>
              </a:lnSpc>
              <a:spcBef>
                <a:spcPts val="0"/>
              </a:spcBef>
              <a:spcAft>
                <a:spcPts val="0"/>
              </a:spcAft>
              <a:buClr>
                <a:schemeClr val="accent1"/>
              </a:buClr>
              <a:buSzPts val="1400"/>
              <a:buFont typeface="Barlow"/>
              <a:buNone/>
              <a:defRPr sz="1400" b="0" i="0" u="none" strike="noStrike" cap="none">
                <a:solidFill>
                  <a:schemeClr val="accent1"/>
                </a:solidFill>
                <a:latin typeface="Barlow"/>
                <a:ea typeface="Barlow"/>
                <a:cs typeface="Barlow"/>
                <a:sym typeface="Barlow"/>
              </a:defRPr>
            </a:lvl4pPr>
            <a:lvl5pPr marL="2286000" marR="0" lvl="4" indent="-317500" algn="ctr" rtl="0">
              <a:lnSpc>
                <a:spcPct val="100000"/>
              </a:lnSpc>
              <a:spcBef>
                <a:spcPts val="0"/>
              </a:spcBef>
              <a:spcAft>
                <a:spcPts val="0"/>
              </a:spcAft>
              <a:buClr>
                <a:schemeClr val="accent1"/>
              </a:buClr>
              <a:buSzPts val="1400"/>
              <a:buFont typeface="Barlow"/>
              <a:buNone/>
              <a:defRPr sz="1400" b="0" i="0" u="none" strike="noStrike" cap="none">
                <a:solidFill>
                  <a:schemeClr val="accent1"/>
                </a:solidFill>
                <a:latin typeface="Barlow"/>
                <a:ea typeface="Barlow"/>
                <a:cs typeface="Barlow"/>
                <a:sym typeface="Barlow"/>
              </a:defRPr>
            </a:lvl5pPr>
            <a:lvl6pPr marL="2743200" marR="0" lvl="5" indent="-317500" algn="ctr" rtl="0">
              <a:lnSpc>
                <a:spcPct val="100000"/>
              </a:lnSpc>
              <a:spcBef>
                <a:spcPts val="0"/>
              </a:spcBef>
              <a:spcAft>
                <a:spcPts val="0"/>
              </a:spcAft>
              <a:buClr>
                <a:schemeClr val="accent1"/>
              </a:buClr>
              <a:buSzPts val="1400"/>
              <a:buFont typeface="Barlow"/>
              <a:buNone/>
              <a:defRPr sz="1400" b="0" i="0" u="none" strike="noStrike" cap="none">
                <a:solidFill>
                  <a:schemeClr val="accent1"/>
                </a:solidFill>
                <a:latin typeface="Barlow"/>
                <a:ea typeface="Barlow"/>
                <a:cs typeface="Barlow"/>
                <a:sym typeface="Barlow"/>
              </a:defRPr>
            </a:lvl6pPr>
            <a:lvl7pPr marL="3200400" marR="0" lvl="6" indent="-317500" algn="ctr" rtl="0">
              <a:lnSpc>
                <a:spcPct val="100000"/>
              </a:lnSpc>
              <a:spcBef>
                <a:spcPts val="0"/>
              </a:spcBef>
              <a:spcAft>
                <a:spcPts val="0"/>
              </a:spcAft>
              <a:buClr>
                <a:schemeClr val="accent1"/>
              </a:buClr>
              <a:buSzPts val="1400"/>
              <a:buFont typeface="Barlow"/>
              <a:buNone/>
              <a:defRPr sz="1400" b="0" i="0" u="none" strike="noStrike" cap="none">
                <a:solidFill>
                  <a:schemeClr val="accent1"/>
                </a:solidFill>
                <a:latin typeface="Barlow"/>
                <a:ea typeface="Barlow"/>
                <a:cs typeface="Barlow"/>
                <a:sym typeface="Barlow"/>
              </a:defRPr>
            </a:lvl7pPr>
            <a:lvl8pPr marL="3657600" marR="0" lvl="7" indent="-317500" algn="ctr" rtl="0">
              <a:lnSpc>
                <a:spcPct val="100000"/>
              </a:lnSpc>
              <a:spcBef>
                <a:spcPts val="0"/>
              </a:spcBef>
              <a:spcAft>
                <a:spcPts val="0"/>
              </a:spcAft>
              <a:buClr>
                <a:schemeClr val="accent1"/>
              </a:buClr>
              <a:buSzPts val="1400"/>
              <a:buFont typeface="Barlow"/>
              <a:buNone/>
              <a:defRPr sz="1400" b="0" i="0" u="none" strike="noStrike" cap="none">
                <a:solidFill>
                  <a:schemeClr val="accent1"/>
                </a:solidFill>
                <a:latin typeface="Barlow"/>
                <a:ea typeface="Barlow"/>
                <a:cs typeface="Barlow"/>
                <a:sym typeface="Barlow"/>
              </a:defRPr>
            </a:lvl8pPr>
            <a:lvl9pPr marL="4114800" marR="0" lvl="8" indent="-317500" algn="ctr" rtl="0">
              <a:lnSpc>
                <a:spcPct val="100000"/>
              </a:lnSpc>
              <a:spcBef>
                <a:spcPts val="0"/>
              </a:spcBef>
              <a:spcAft>
                <a:spcPts val="0"/>
              </a:spcAft>
              <a:buClr>
                <a:schemeClr val="accent1"/>
              </a:buClr>
              <a:buSzPts val="1400"/>
              <a:buFont typeface="Barlow"/>
              <a:buNone/>
              <a:defRPr sz="1400" b="0" i="0" u="none" strike="noStrike" cap="none">
                <a:solidFill>
                  <a:schemeClr val="accent1"/>
                </a:solidFill>
                <a:latin typeface="Barlow"/>
                <a:ea typeface="Barlow"/>
                <a:cs typeface="Barlow"/>
                <a:sym typeface="Barlow"/>
              </a:defRPr>
            </a:lvl9pPr>
          </a:lstStyle>
          <a:p>
            <a:pPr marL="0" indent="0"/>
            <a:r>
              <a:rPr lang="fr-FR" dirty="0"/>
              <a:t>mettre en place un site de forum où les utilisateurs peuvent partager des idées, poser des questions, et interagir avec d'autres membres de la communauté sur des sujets qui les intéressent</a:t>
            </a:r>
            <a:endParaRPr lang="en-US" dirty="0"/>
          </a:p>
        </p:txBody>
      </p:sp>
      <p:sp>
        <p:nvSpPr>
          <p:cNvPr id="33" name="TextBox 32">
            <a:extLst>
              <a:ext uri="{FF2B5EF4-FFF2-40B4-BE49-F238E27FC236}">
                <a16:creationId xmlns:a16="http://schemas.microsoft.com/office/drawing/2014/main" id="{FC7A3F5C-01E4-4B28-BB2D-B649E423ECFB}"/>
              </a:ext>
            </a:extLst>
          </p:cNvPr>
          <p:cNvSpPr txBox="1"/>
          <p:nvPr/>
        </p:nvSpPr>
        <p:spPr>
          <a:xfrm>
            <a:off x="8179784" y="4205625"/>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4</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Cadre général du projet</a:t>
            </a:r>
          </a:p>
        </p:txBody>
      </p:sp>
      <p:sp>
        <p:nvSpPr>
          <p:cNvPr id="1898" name="Google Shape;1898;p64"/>
          <p:cNvSpPr txBox="1">
            <a:spLocks noGrp="1"/>
          </p:cNvSpPr>
          <p:nvPr>
            <p:ph type="title" idx="2"/>
          </p:nvPr>
        </p:nvSpPr>
        <p:spPr>
          <a:xfrm>
            <a:off x="711400" y="901319"/>
            <a:ext cx="1297500" cy="129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TextBox 204">
            <a:extLst>
              <a:ext uri="{FF2B5EF4-FFF2-40B4-BE49-F238E27FC236}">
                <a16:creationId xmlns:a16="http://schemas.microsoft.com/office/drawing/2014/main" id="{C6CD02EB-7AB5-4213-AD1D-843DAA3D3B77}"/>
              </a:ext>
            </a:extLst>
          </p:cNvPr>
          <p:cNvSpPr txBox="1"/>
          <p:nvPr/>
        </p:nvSpPr>
        <p:spPr>
          <a:xfrm>
            <a:off x="125826" y="4624080"/>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5</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6"/>
        <p:cNvGrpSpPr/>
        <p:nvPr/>
      </p:nvGrpSpPr>
      <p:grpSpPr>
        <a:xfrm>
          <a:off x="0" y="0"/>
          <a:ext cx="0" cy="0"/>
          <a:chOff x="0" y="0"/>
          <a:chExt cx="0" cy="0"/>
        </a:xfrm>
      </p:grpSpPr>
      <p:sp>
        <p:nvSpPr>
          <p:cNvPr id="2108" name="Google Shape;2108;p65"/>
          <p:cNvSpPr txBox="1">
            <a:spLocks noGrp="1"/>
          </p:cNvSpPr>
          <p:nvPr>
            <p:ph type="subTitle" idx="2"/>
          </p:nvPr>
        </p:nvSpPr>
        <p:spPr>
          <a:xfrm>
            <a:off x="5903260" y="1808502"/>
            <a:ext cx="2527500" cy="5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Protéger les informations des utilisateurs</a:t>
            </a:r>
            <a:endParaRPr lang="en-US" dirty="0"/>
          </a:p>
        </p:txBody>
      </p:sp>
      <p:sp>
        <p:nvSpPr>
          <p:cNvPr id="2109" name="Google Shape;2109;p65"/>
          <p:cNvSpPr txBox="1">
            <a:spLocks noGrp="1"/>
          </p:cNvSpPr>
          <p:nvPr>
            <p:ph type="subTitle" idx="5"/>
          </p:nvPr>
        </p:nvSpPr>
        <p:spPr>
          <a:xfrm>
            <a:off x="1563694" y="1737859"/>
            <a:ext cx="2787326" cy="5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a:effectLst/>
                <a:latin typeface="Arial" panose="020B0604020202020204" pitchFamily="34" charset="0"/>
              </a:rPr>
              <a:t>Optimiser l'expérience utilisateur à travers une interface conviviale</a:t>
            </a:r>
            <a:endParaRPr dirty="0"/>
          </a:p>
        </p:txBody>
      </p:sp>
      <p:sp>
        <p:nvSpPr>
          <p:cNvPr id="2110" name="Google Shape;2110;p65"/>
          <p:cNvSpPr txBox="1">
            <a:spLocks noGrp="1"/>
          </p:cNvSpPr>
          <p:nvPr>
            <p:ph type="subTitle" idx="1"/>
          </p:nvPr>
        </p:nvSpPr>
        <p:spPr>
          <a:xfrm>
            <a:off x="1563697" y="4042595"/>
            <a:ext cx="2527500" cy="5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Permettre une personnalisation des profils</a:t>
            </a:r>
            <a:endParaRPr lang="en-US" dirty="0"/>
          </a:p>
        </p:txBody>
      </p:sp>
      <p:sp>
        <p:nvSpPr>
          <p:cNvPr id="2111" name="Google Shape;2111;p65"/>
          <p:cNvSpPr txBox="1">
            <a:spLocks noGrp="1"/>
          </p:cNvSpPr>
          <p:nvPr>
            <p:ph type="subTitle" idx="3"/>
          </p:nvPr>
        </p:nvSpPr>
        <p:spPr>
          <a:xfrm>
            <a:off x="5903264" y="1400953"/>
            <a:ext cx="314532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Sécurité des données</a:t>
            </a:r>
            <a:endParaRPr dirty="0"/>
          </a:p>
        </p:txBody>
      </p:sp>
      <p:sp>
        <p:nvSpPr>
          <p:cNvPr id="2112" name="Google Shape;2112;p65"/>
          <p:cNvSpPr txBox="1">
            <a:spLocks noGrp="1"/>
          </p:cNvSpPr>
          <p:nvPr>
            <p:ph type="subTitle" idx="4"/>
          </p:nvPr>
        </p:nvSpPr>
        <p:spPr>
          <a:xfrm>
            <a:off x="1563693" y="3635045"/>
            <a:ext cx="3482537"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t>Personnalisation du profil</a:t>
            </a:r>
            <a:endParaRPr sz="1600" dirty="0"/>
          </a:p>
        </p:txBody>
      </p:sp>
      <p:sp>
        <p:nvSpPr>
          <p:cNvPr id="2113" name="Google Shape;2113;p65"/>
          <p:cNvSpPr txBox="1">
            <a:spLocks noGrp="1"/>
          </p:cNvSpPr>
          <p:nvPr>
            <p:ph type="subTitle" idx="6"/>
          </p:nvPr>
        </p:nvSpPr>
        <p:spPr>
          <a:xfrm flipH="1">
            <a:off x="1563746" y="1400953"/>
            <a:ext cx="25275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Services</a:t>
            </a:r>
            <a:endParaRPr dirty="0"/>
          </a:p>
        </p:txBody>
      </p:sp>
      <p:sp>
        <p:nvSpPr>
          <p:cNvPr id="2116" name="Google Shape;2116;p65"/>
          <p:cNvSpPr txBox="1">
            <a:spLocks noGrp="1"/>
          </p:cNvSpPr>
          <p:nvPr>
            <p:ph type="subTitle" idx="9"/>
          </p:nvPr>
        </p:nvSpPr>
        <p:spPr>
          <a:xfrm>
            <a:off x="1563697" y="2925545"/>
            <a:ext cx="2527500" cy="5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Faciliter le partage et la participation active</a:t>
            </a:r>
            <a:endParaRPr lang="en-US" dirty="0"/>
          </a:p>
        </p:txBody>
      </p:sp>
      <p:sp>
        <p:nvSpPr>
          <p:cNvPr id="2117" name="Google Shape;2117;p65"/>
          <p:cNvSpPr txBox="1">
            <a:spLocks noGrp="1"/>
          </p:cNvSpPr>
          <p:nvPr>
            <p:ph type="subTitle" idx="13"/>
          </p:nvPr>
        </p:nvSpPr>
        <p:spPr>
          <a:xfrm>
            <a:off x="1563694" y="2517999"/>
            <a:ext cx="25275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Communication</a:t>
            </a:r>
            <a:endParaRPr dirty="0"/>
          </a:p>
        </p:txBody>
      </p:sp>
      <p:sp>
        <p:nvSpPr>
          <p:cNvPr id="2120" name="Google Shape;2120;p65"/>
          <p:cNvSpPr/>
          <p:nvPr/>
        </p:nvSpPr>
        <p:spPr>
          <a:xfrm>
            <a:off x="845194" y="1508910"/>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a:solidFill>
                <a:srgbClr val="F8FFF5"/>
              </a:solidFill>
              <a:latin typeface="Share Tech Mono"/>
              <a:ea typeface="Share Tech Mono"/>
              <a:cs typeface="Share Tech Mono"/>
              <a:sym typeface="Share Tech Mono"/>
            </a:endParaRPr>
          </a:p>
        </p:txBody>
      </p:sp>
      <p:sp>
        <p:nvSpPr>
          <p:cNvPr id="2121" name="Google Shape;2121;p65"/>
          <p:cNvSpPr/>
          <p:nvPr/>
        </p:nvSpPr>
        <p:spPr>
          <a:xfrm>
            <a:off x="5184785" y="1508910"/>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dirty="0">
              <a:solidFill>
                <a:srgbClr val="F8FFF5"/>
              </a:solidFill>
              <a:latin typeface="Share Tech Mono"/>
              <a:ea typeface="Share Tech Mono"/>
              <a:cs typeface="Share Tech Mono"/>
              <a:sym typeface="Share Tech Mono"/>
            </a:endParaRPr>
          </a:p>
        </p:txBody>
      </p:sp>
      <p:sp>
        <p:nvSpPr>
          <p:cNvPr id="2122" name="Google Shape;2122;p65"/>
          <p:cNvSpPr/>
          <p:nvPr/>
        </p:nvSpPr>
        <p:spPr>
          <a:xfrm>
            <a:off x="845194" y="2629645"/>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dirty="0">
              <a:solidFill>
                <a:srgbClr val="F8FFF5"/>
              </a:solidFill>
              <a:latin typeface="Share Tech Mono"/>
              <a:ea typeface="Share Tech Mono"/>
              <a:cs typeface="Share Tech Mono"/>
              <a:sym typeface="Share Tech Mono"/>
            </a:endParaRPr>
          </a:p>
        </p:txBody>
      </p:sp>
      <p:sp>
        <p:nvSpPr>
          <p:cNvPr id="2124" name="Google Shape;2124;p65"/>
          <p:cNvSpPr/>
          <p:nvPr/>
        </p:nvSpPr>
        <p:spPr>
          <a:xfrm>
            <a:off x="845194" y="3750380"/>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a:solidFill>
                <a:srgbClr val="F8FFF5"/>
              </a:solidFill>
              <a:latin typeface="Share Tech Mono"/>
              <a:ea typeface="Share Tech Mono"/>
              <a:cs typeface="Share Tech Mono"/>
              <a:sym typeface="Share Tech Mono"/>
            </a:endParaRPr>
          </a:p>
        </p:txBody>
      </p:sp>
      <p:grpSp>
        <p:nvGrpSpPr>
          <p:cNvPr id="2126" name="Google Shape;2126;p65"/>
          <p:cNvGrpSpPr/>
          <p:nvPr/>
        </p:nvGrpSpPr>
        <p:grpSpPr>
          <a:xfrm flipH="1">
            <a:off x="7675246" y="215835"/>
            <a:ext cx="216300" cy="965800"/>
            <a:chOff x="4664716" y="3950185"/>
            <a:chExt cx="216300" cy="965800"/>
          </a:xfrm>
        </p:grpSpPr>
        <p:sp>
          <p:nvSpPr>
            <p:cNvPr id="2127" name="Google Shape;2127;p6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65"/>
          <p:cNvGrpSpPr/>
          <p:nvPr/>
        </p:nvGrpSpPr>
        <p:grpSpPr>
          <a:xfrm flipH="1">
            <a:off x="4463846" y="3856685"/>
            <a:ext cx="216300" cy="965800"/>
            <a:chOff x="4664716" y="3950185"/>
            <a:chExt cx="216300" cy="965800"/>
          </a:xfrm>
        </p:grpSpPr>
        <p:sp>
          <p:nvSpPr>
            <p:cNvPr id="2130" name="Google Shape;2130;p6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2" name="Google Shape;2132;p65"/>
          <p:cNvGrpSpPr/>
          <p:nvPr/>
        </p:nvGrpSpPr>
        <p:grpSpPr>
          <a:xfrm>
            <a:off x="5290212" y="1641320"/>
            <a:ext cx="420811" cy="419659"/>
            <a:chOff x="-2671375" y="3597450"/>
            <a:chExt cx="292250" cy="291450"/>
          </a:xfrm>
        </p:grpSpPr>
        <p:sp>
          <p:nvSpPr>
            <p:cNvPr id="2133" name="Google Shape;2133;p65"/>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5"/>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65"/>
          <p:cNvGrpSpPr/>
          <p:nvPr/>
        </p:nvGrpSpPr>
        <p:grpSpPr>
          <a:xfrm>
            <a:off x="966208" y="2779965"/>
            <a:ext cx="423079" cy="419659"/>
            <a:chOff x="-2310650" y="3958175"/>
            <a:chExt cx="293825" cy="291450"/>
          </a:xfrm>
        </p:grpSpPr>
        <p:sp>
          <p:nvSpPr>
            <p:cNvPr id="2141" name="Google Shape;2141;p65"/>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5"/>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3" name="Google Shape;2143;p65"/>
          <p:cNvGrpSpPr/>
          <p:nvPr/>
        </p:nvGrpSpPr>
        <p:grpSpPr>
          <a:xfrm>
            <a:off x="953689" y="1558548"/>
            <a:ext cx="420811" cy="522864"/>
            <a:chOff x="-2310650" y="3525775"/>
            <a:chExt cx="292250" cy="363125"/>
          </a:xfrm>
        </p:grpSpPr>
        <p:sp>
          <p:nvSpPr>
            <p:cNvPr id="2144" name="Google Shape;2144;p65"/>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5"/>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5"/>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5"/>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3" name="Google Shape;2153;p65"/>
          <p:cNvGrpSpPr/>
          <p:nvPr/>
        </p:nvGrpSpPr>
        <p:grpSpPr>
          <a:xfrm>
            <a:off x="5283632" y="3900700"/>
            <a:ext cx="444605" cy="419659"/>
            <a:chOff x="-1960150" y="3956600"/>
            <a:chExt cx="308775" cy="291450"/>
          </a:xfrm>
        </p:grpSpPr>
        <p:sp>
          <p:nvSpPr>
            <p:cNvPr id="2154" name="Google Shape;2154;p65"/>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5"/>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63;p57">
            <a:extLst>
              <a:ext uri="{FF2B5EF4-FFF2-40B4-BE49-F238E27FC236}">
                <a16:creationId xmlns:a16="http://schemas.microsoft.com/office/drawing/2014/main" id="{78A1113D-9162-5F6B-0D6A-5EAADEECF764}"/>
              </a:ext>
            </a:extLst>
          </p:cNvPr>
          <p:cNvGrpSpPr/>
          <p:nvPr/>
        </p:nvGrpSpPr>
        <p:grpSpPr>
          <a:xfrm>
            <a:off x="985519" y="3903980"/>
            <a:ext cx="419659" cy="420775"/>
            <a:chOff x="-5251625" y="3991275"/>
            <a:chExt cx="291450" cy="292225"/>
          </a:xfrm>
        </p:grpSpPr>
        <p:sp>
          <p:nvSpPr>
            <p:cNvPr id="18" name="Google Shape;1764;p57">
              <a:extLst>
                <a:ext uri="{FF2B5EF4-FFF2-40B4-BE49-F238E27FC236}">
                  <a16:creationId xmlns:a16="http://schemas.microsoft.com/office/drawing/2014/main" id="{47E13273-E5DE-4F01-902B-B1BB0B25A7F9}"/>
                </a:ext>
              </a:extLst>
            </p:cNvPr>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65;p57">
              <a:extLst>
                <a:ext uri="{FF2B5EF4-FFF2-40B4-BE49-F238E27FC236}">
                  <a16:creationId xmlns:a16="http://schemas.microsoft.com/office/drawing/2014/main" id="{DB6F2785-0AA8-F122-D72B-660FE2A3461F}"/>
                </a:ext>
              </a:extLst>
            </p:cNvPr>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66;p57">
              <a:extLst>
                <a:ext uri="{FF2B5EF4-FFF2-40B4-BE49-F238E27FC236}">
                  <a16:creationId xmlns:a16="http://schemas.microsoft.com/office/drawing/2014/main" id="{BBA6DA62-BD6E-3557-3AE8-CC4F636091E4}"/>
                </a:ext>
              </a:extLst>
            </p:cNvPr>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67;p57">
              <a:extLst>
                <a:ext uri="{FF2B5EF4-FFF2-40B4-BE49-F238E27FC236}">
                  <a16:creationId xmlns:a16="http://schemas.microsoft.com/office/drawing/2014/main" id="{EF5CF6CE-832C-AB24-0A58-DA39B26B3855}"/>
                </a:ext>
              </a:extLst>
            </p:cNvPr>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68;p57">
              <a:extLst>
                <a:ext uri="{FF2B5EF4-FFF2-40B4-BE49-F238E27FC236}">
                  <a16:creationId xmlns:a16="http://schemas.microsoft.com/office/drawing/2014/main" id="{82416ADA-BC9F-6961-A619-11AE411F217E}"/>
                </a:ext>
              </a:extLst>
            </p:cNvPr>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107;p65">
            <a:extLst>
              <a:ext uri="{FF2B5EF4-FFF2-40B4-BE49-F238E27FC236}">
                <a16:creationId xmlns:a16="http://schemas.microsoft.com/office/drawing/2014/main" id="{A3DE0795-A738-55E7-739C-954C5CE69F77}"/>
              </a:ext>
            </a:extLst>
          </p:cNvPr>
          <p:cNvSpPr txBox="1">
            <a:spLocks/>
          </p:cNvSpPr>
          <p:nvPr/>
        </p:nvSpPr>
        <p:spPr>
          <a:xfrm>
            <a:off x="2696685" y="434557"/>
            <a:ext cx="3966921" cy="53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000"/>
              <a:buFont typeface="Share Tech Mono"/>
              <a:buNone/>
              <a:defRPr sz="3000" b="1" i="0" u="none" strike="noStrike" cap="none">
                <a:solidFill>
                  <a:schemeClr val="accent6"/>
                </a:solidFill>
                <a:latin typeface="Share Tech Mono"/>
                <a:ea typeface="Share Tech Mono"/>
                <a:cs typeface="Share Tech Mono"/>
                <a:sym typeface="Share Tech Mono"/>
              </a:defRPr>
            </a:lvl1pPr>
            <a:lvl2pPr marR="0" lvl="1"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2pPr>
            <a:lvl3pPr marR="0" lvl="2"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3pPr>
            <a:lvl4pPr marR="0" lvl="3"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4pPr>
            <a:lvl5pPr marR="0" lvl="4"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5pPr>
            <a:lvl6pPr marR="0" lvl="5"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6pPr>
            <a:lvl7pPr marR="0" lvl="6"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7pPr>
            <a:lvl8pPr marR="0" lvl="7"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8pPr>
            <a:lvl9pPr marR="0" lvl="8" algn="l" rtl="0">
              <a:lnSpc>
                <a:spcPct val="100000"/>
              </a:lnSpc>
              <a:spcBef>
                <a:spcPts val="0"/>
              </a:spcBef>
              <a:spcAft>
                <a:spcPts val="0"/>
              </a:spcAft>
              <a:buClr>
                <a:schemeClr val="accent6"/>
              </a:buClr>
              <a:buSzPts val="2800"/>
              <a:buFont typeface="Arial"/>
              <a:buNone/>
              <a:defRPr sz="2800" b="1" i="0" u="none" strike="noStrike" cap="none">
                <a:solidFill>
                  <a:schemeClr val="accent6"/>
                </a:solidFill>
                <a:latin typeface="Arial"/>
                <a:ea typeface="Arial"/>
                <a:cs typeface="Arial"/>
                <a:sym typeface="Arial"/>
              </a:defRPr>
            </a:lvl9pPr>
          </a:lstStyle>
          <a:p>
            <a:r>
              <a:rPr lang="fr-FR" dirty="0"/>
              <a:t>Les objectifs</a:t>
            </a:r>
          </a:p>
        </p:txBody>
      </p:sp>
      <p:sp>
        <p:nvSpPr>
          <p:cNvPr id="52" name="TextBox 51">
            <a:extLst>
              <a:ext uri="{FF2B5EF4-FFF2-40B4-BE49-F238E27FC236}">
                <a16:creationId xmlns:a16="http://schemas.microsoft.com/office/drawing/2014/main" id="{3E5D3286-A324-45BD-AC12-3F36FA9A3352}"/>
              </a:ext>
            </a:extLst>
          </p:cNvPr>
          <p:cNvSpPr txBox="1"/>
          <p:nvPr/>
        </p:nvSpPr>
        <p:spPr>
          <a:xfrm>
            <a:off x="8372722" y="4666988"/>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6</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t>Solution proposée</a:t>
            </a:r>
          </a:p>
        </p:txBody>
      </p:sp>
      <p:sp>
        <p:nvSpPr>
          <p:cNvPr id="2265" name="Google Shape;2265;p71"/>
          <p:cNvSpPr txBox="1">
            <a:spLocks noGrp="1"/>
          </p:cNvSpPr>
          <p:nvPr>
            <p:ph type="title" idx="2"/>
          </p:nvPr>
        </p:nvSpPr>
        <p:spPr>
          <a:xfrm>
            <a:off x="815618" y="2400423"/>
            <a:ext cx="1297500" cy="129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900"/>
              <a:t>03</a:t>
            </a:r>
            <a:endParaRPr sz="6900"/>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TextBox 343">
            <a:extLst>
              <a:ext uri="{FF2B5EF4-FFF2-40B4-BE49-F238E27FC236}">
                <a16:creationId xmlns:a16="http://schemas.microsoft.com/office/drawing/2014/main" id="{6D9E5373-A8B4-4799-AFBC-3140D6F9628F}"/>
              </a:ext>
            </a:extLst>
          </p:cNvPr>
          <p:cNvSpPr txBox="1"/>
          <p:nvPr/>
        </p:nvSpPr>
        <p:spPr>
          <a:xfrm>
            <a:off x="384906" y="4570370"/>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7</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3"/>
        <p:cNvGrpSpPr/>
        <p:nvPr/>
      </p:nvGrpSpPr>
      <p:grpSpPr>
        <a:xfrm>
          <a:off x="0" y="0"/>
          <a:ext cx="0" cy="0"/>
          <a:chOff x="0" y="0"/>
          <a:chExt cx="0" cy="0"/>
        </a:xfrm>
      </p:grpSpPr>
      <p:sp>
        <p:nvSpPr>
          <p:cNvPr id="2964" name="Google Shape;2964;p79"/>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stratégie de plan de travail</a:t>
            </a:r>
            <a:endParaRPr dirty="0"/>
          </a:p>
        </p:txBody>
      </p:sp>
      <p:sp>
        <p:nvSpPr>
          <p:cNvPr id="2965" name="Google Shape;2965;p79"/>
          <p:cNvSpPr txBox="1"/>
          <p:nvPr/>
        </p:nvSpPr>
        <p:spPr>
          <a:xfrm>
            <a:off x="698075" y="2236600"/>
            <a:ext cx="25248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6"/>
                </a:solidFill>
                <a:latin typeface="Share Tech Mono"/>
                <a:ea typeface="Share Tech Mono"/>
                <a:cs typeface="Share Tech Mono"/>
                <a:sym typeface="Share Tech Mono"/>
              </a:rPr>
              <a:t>Analyse</a:t>
            </a:r>
            <a:endParaRPr sz="2000" b="1" dirty="0">
              <a:solidFill>
                <a:schemeClr val="accent6"/>
              </a:solidFill>
              <a:latin typeface="Share Tech Mono"/>
              <a:ea typeface="Share Tech Mono"/>
              <a:cs typeface="Share Tech Mono"/>
              <a:sym typeface="Share Tech Mono"/>
            </a:endParaRPr>
          </a:p>
        </p:txBody>
      </p:sp>
      <p:sp>
        <p:nvSpPr>
          <p:cNvPr id="2966" name="Google Shape;2966;p79"/>
          <p:cNvSpPr txBox="1"/>
          <p:nvPr/>
        </p:nvSpPr>
        <p:spPr>
          <a:xfrm>
            <a:off x="1658675" y="1601348"/>
            <a:ext cx="603600" cy="579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2400" b="1">
                <a:solidFill>
                  <a:schemeClr val="dk1"/>
                </a:solidFill>
                <a:latin typeface="Share Tech Mono"/>
                <a:ea typeface="Share Tech Mono"/>
                <a:cs typeface="Share Tech Mono"/>
                <a:sym typeface="Share Tech Mono"/>
              </a:rPr>
              <a:t>1</a:t>
            </a:r>
            <a:endParaRPr sz="2400" b="1">
              <a:solidFill>
                <a:schemeClr val="dk1"/>
              </a:solidFill>
              <a:latin typeface="Share Tech Mono"/>
              <a:ea typeface="Share Tech Mono"/>
              <a:cs typeface="Share Tech Mono"/>
              <a:sym typeface="Share Tech Mono"/>
            </a:endParaRPr>
          </a:p>
        </p:txBody>
      </p:sp>
      <p:sp>
        <p:nvSpPr>
          <p:cNvPr id="2967" name="Google Shape;2967;p79"/>
          <p:cNvSpPr txBox="1"/>
          <p:nvPr/>
        </p:nvSpPr>
        <p:spPr>
          <a:xfrm>
            <a:off x="3309538" y="2236750"/>
            <a:ext cx="25248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000" b="1" dirty="0">
                <a:solidFill>
                  <a:schemeClr val="accent6"/>
                </a:solidFill>
                <a:latin typeface="Share Tech Mono"/>
                <a:ea typeface="Share Tech Mono"/>
                <a:cs typeface="Share Tech Mono"/>
                <a:sym typeface="Share Tech Mono"/>
              </a:rPr>
              <a:t>S</a:t>
            </a:r>
            <a:r>
              <a:rPr lang="en" sz="2000" b="1" dirty="0">
                <a:solidFill>
                  <a:schemeClr val="accent6"/>
                </a:solidFill>
                <a:latin typeface="Share Tech Mono"/>
                <a:ea typeface="Share Tech Mono"/>
                <a:cs typeface="Share Tech Mono"/>
                <a:sym typeface="Share Tech Mono"/>
              </a:rPr>
              <a:t>pécification des besoins</a:t>
            </a:r>
            <a:endParaRPr sz="2000" b="1" dirty="0">
              <a:solidFill>
                <a:schemeClr val="accent6"/>
              </a:solidFill>
              <a:latin typeface="Share Tech Mono"/>
              <a:ea typeface="Share Tech Mono"/>
              <a:cs typeface="Share Tech Mono"/>
              <a:sym typeface="Share Tech Mono"/>
            </a:endParaRPr>
          </a:p>
        </p:txBody>
      </p:sp>
      <p:sp>
        <p:nvSpPr>
          <p:cNvPr id="2968" name="Google Shape;2968;p79"/>
          <p:cNvSpPr txBox="1"/>
          <p:nvPr/>
        </p:nvSpPr>
        <p:spPr>
          <a:xfrm>
            <a:off x="4270200" y="1601500"/>
            <a:ext cx="603600" cy="579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2400" b="1">
                <a:solidFill>
                  <a:schemeClr val="dk1"/>
                </a:solidFill>
                <a:latin typeface="Share Tech Mono"/>
                <a:ea typeface="Share Tech Mono"/>
                <a:cs typeface="Share Tech Mono"/>
                <a:sym typeface="Share Tech Mono"/>
              </a:rPr>
              <a:t>2</a:t>
            </a:r>
            <a:endParaRPr sz="2400" b="1">
              <a:solidFill>
                <a:schemeClr val="dk1"/>
              </a:solidFill>
              <a:latin typeface="Share Tech Mono"/>
              <a:ea typeface="Share Tech Mono"/>
              <a:cs typeface="Share Tech Mono"/>
              <a:sym typeface="Share Tech Mono"/>
            </a:endParaRPr>
          </a:p>
        </p:txBody>
      </p:sp>
      <p:sp>
        <p:nvSpPr>
          <p:cNvPr id="2969" name="Google Shape;2969;p79"/>
          <p:cNvSpPr txBox="1"/>
          <p:nvPr/>
        </p:nvSpPr>
        <p:spPr>
          <a:xfrm>
            <a:off x="5921800" y="2236600"/>
            <a:ext cx="25248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6"/>
                </a:solidFill>
                <a:latin typeface="Share Tech Mono"/>
                <a:ea typeface="Share Tech Mono"/>
                <a:cs typeface="Share Tech Mono"/>
                <a:sym typeface="Share Tech Mono"/>
              </a:rPr>
              <a:t>Conception</a:t>
            </a:r>
            <a:endParaRPr sz="2000" b="1" dirty="0">
              <a:solidFill>
                <a:schemeClr val="accent6"/>
              </a:solidFill>
              <a:latin typeface="Share Tech Mono"/>
              <a:ea typeface="Share Tech Mono"/>
              <a:cs typeface="Share Tech Mono"/>
              <a:sym typeface="Share Tech Mono"/>
            </a:endParaRPr>
          </a:p>
        </p:txBody>
      </p:sp>
      <p:sp>
        <p:nvSpPr>
          <p:cNvPr id="2970" name="Google Shape;2970;p79"/>
          <p:cNvSpPr txBox="1"/>
          <p:nvPr/>
        </p:nvSpPr>
        <p:spPr>
          <a:xfrm>
            <a:off x="6825775" y="1601499"/>
            <a:ext cx="603600" cy="579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2400" b="1">
                <a:solidFill>
                  <a:schemeClr val="accent3"/>
                </a:solidFill>
                <a:latin typeface="Share Tech Mono"/>
                <a:ea typeface="Share Tech Mono"/>
                <a:cs typeface="Share Tech Mono"/>
                <a:sym typeface="Share Tech Mono"/>
              </a:rPr>
              <a:t>3</a:t>
            </a:r>
            <a:endParaRPr sz="2400" b="1">
              <a:solidFill>
                <a:schemeClr val="accent3"/>
              </a:solidFill>
              <a:latin typeface="Share Tech Mono"/>
              <a:ea typeface="Share Tech Mono"/>
              <a:cs typeface="Share Tech Mono"/>
              <a:sym typeface="Share Tech Mono"/>
            </a:endParaRPr>
          </a:p>
        </p:txBody>
      </p:sp>
      <p:sp>
        <p:nvSpPr>
          <p:cNvPr id="2971" name="Google Shape;2971;p79"/>
          <p:cNvSpPr txBox="1"/>
          <p:nvPr/>
        </p:nvSpPr>
        <p:spPr>
          <a:xfrm>
            <a:off x="2003538" y="3984150"/>
            <a:ext cx="25248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6"/>
                </a:solidFill>
                <a:latin typeface="Share Tech Mono"/>
                <a:ea typeface="Share Tech Mono"/>
                <a:cs typeface="Share Tech Mono"/>
                <a:sym typeface="Share Tech Mono"/>
              </a:rPr>
              <a:t>Test</a:t>
            </a:r>
            <a:endParaRPr sz="2000" b="1" dirty="0">
              <a:solidFill>
                <a:schemeClr val="accent6"/>
              </a:solidFill>
              <a:latin typeface="Share Tech Mono"/>
              <a:ea typeface="Share Tech Mono"/>
              <a:cs typeface="Share Tech Mono"/>
              <a:sym typeface="Share Tech Mono"/>
            </a:endParaRPr>
          </a:p>
        </p:txBody>
      </p:sp>
      <p:sp>
        <p:nvSpPr>
          <p:cNvPr id="2972" name="Google Shape;2972;p79"/>
          <p:cNvSpPr txBox="1"/>
          <p:nvPr/>
        </p:nvSpPr>
        <p:spPr>
          <a:xfrm>
            <a:off x="2964138" y="3348899"/>
            <a:ext cx="603600" cy="579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2400" b="1">
                <a:solidFill>
                  <a:schemeClr val="accent3"/>
                </a:solidFill>
                <a:latin typeface="Share Tech Mono"/>
                <a:ea typeface="Share Tech Mono"/>
                <a:cs typeface="Share Tech Mono"/>
                <a:sym typeface="Share Tech Mono"/>
              </a:rPr>
              <a:t>5</a:t>
            </a:r>
            <a:endParaRPr sz="2400" b="1">
              <a:solidFill>
                <a:schemeClr val="accent3"/>
              </a:solidFill>
              <a:latin typeface="Share Tech Mono"/>
              <a:ea typeface="Share Tech Mono"/>
              <a:cs typeface="Share Tech Mono"/>
              <a:sym typeface="Share Tech Mono"/>
            </a:endParaRPr>
          </a:p>
        </p:txBody>
      </p:sp>
      <p:sp>
        <p:nvSpPr>
          <p:cNvPr id="2973" name="Google Shape;2973;p79"/>
          <p:cNvSpPr txBox="1"/>
          <p:nvPr/>
        </p:nvSpPr>
        <p:spPr>
          <a:xfrm>
            <a:off x="4615662" y="3984300"/>
            <a:ext cx="25248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6"/>
                </a:solidFill>
                <a:latin typeface="Share Tech Mono"/>
                <a:ea typeface="Share Tech Mono"/>
                <a:cs typeface="Share Tech Mono"/>
                <a:sym typeface="Share Tech Mono"/>
              </a:rPr>
              <a:t>Implémentation</a:t>
            </a:r>
            <a:endParaRPr sz="2000" b="1" dirty="0">
              <a:solidFill>
                <a:schemeClr val="accent6"/>
              </a:solidFill>
              <a:latin typeface="Share Tech Mono"/>
              <a:ea typeface="Share Tech Mono"/>
              <a:cs typeface="Share Tech Mono"/>
              <a:sym typeface="Share Tech Mono"/>
            </a:endParaRPr>
          </a:p>
        </p:txBody>
      </p:sp>
      <p:sp>
        <p:nvSpPr>
          <p:cNvPr id="2974" name="Google Shape;2974;p79"/>
          <p:cNvSpPr txBox="1"/>
          <p:nvPr/>
        </p:nvSpPr>
        <p:spPr>
          <a:xfrm>
            <a:off x="5576263" y="3349075"/>
            <a:ext cx="603600" cy="579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2400" b="1">
                <a:solidFill>
                  <a:schemeClr val="accent3"/>
                </a:solidFill>
                <a:latin typeface="Share Tech Mono"/>
                <a:ea typeface="Share Tech Mono"/>
                <a:cs typeface="Share Tech Mono"/>
                <a:sym typeface="Share Tech Mono"/>
              </a:rPr>
              <a:t>4</a:t>
            </a:r>
            <a:endParaRPr sz="2400" b="1">
              <a:solidFill>
                <a:schemeClr val="accent3"/>
              </a:solidFill>
              <a:latin typeface="Share Tech Mono"/>
              <a:ea typeface="Share Tech Mono"/>
              <a:cs typeface="Share Tech Mono"/>
              <a:sym typeface="Share Tech Mono"/>
            </a:endParaRPr>
          </a:p>
        </p:txBody>
      </p:sp>
      <p:cxnSp>
        <p:nvCxnSpPr>
          <p:cNvPr id="2977" name="Google Shape;2977;p79"/>
          <p:cNvCxnSpPr>
            <a:stCxn id="2974" idx="3"/>
            <a:endCxn id="2969" idx="2"/>
          </p:cNvCxnSpPr>
          <p:nvPr/>
        </p:nvCxnSpPr>
        <p:spPr>
          <a:xfrm rot="10800000" flipH="1">
            <a:off x="6179863" y="2713525"/>
            <a:ext cx="1004400" cy="925200"/>
          </a:xfrm>
          <a:prstGeom prst="bentConnector2">
            <a:avLst/>
          </a:prstGeom>
          <a:noFill/>
          <a:ln w="9525" cap="flat" cmpd="sng">
            <a:solidFill>
              <a:schemeClr val="accent1"/>
            </a:solidFill>
            <a:prstDash val="solid"/>
            <a:miter lim="8000"/>
            <a:headEnd type="none" w="med" len="med"/>
            <a:tailEnd type="none" w="med" len="med"/>
          </a:ln>
        </p:spPr>
      </p:cxnSp>
      <p:sp>
        <p:nvSpPr>
          <p:cNvPr id="2976" name="Google Shape;2976;p79"/>
          <p:cNvSpPr/>
          <p:nvPr/>
        </p:nvSpPr>
        <p:spPr>
          <a:xfrm>
            <a:off x="1848725" y="2637142"/>
            <a:ext cx="223500" cy="193500"/>
          </a:xfrm>
          <a:prstGeom prst="triangle">
            <a:avLst>
              <a:gd name="adj"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8" name="Google Shape;2978;p79"/>
          <p:cNvCxnSpPr>
            <a:stCxn id="2966" idx="3"/>
            <a:endCxn id="2968" idx="1"/>
          </p:cNvCxnSpPr>
          <p:nvPr/>
        </p:nvCxnSpPr>
        <p:spPr>
          <a:xfrm>
            <a:off x="2262275" y="1891298"/>
            <a:ext cx="2007900" cy="0"/>
          </a:xfrm>
          <a:prstGeom prst="straightConnector1">
            <a:avLst/>
          </a:prstGeom>
          <a:noFill/>
          <a:ln w="9525" cap="flat" cmpd="sng">
            <a:solidFill>
              <a:schemeClr val="accent1"/>
            </a:solidFill>
            <a:prstDash val="solid"/>
            <a:round/>
            <a:headEnd type="none" w="med" len="med"/>
            <a:tailEnd type="none" w="med" len="med"/>
          </a:ln>
        </p:spPr>
      </p:cxnSp>
      <p:cxnSp>
        <p:nvCxnSpPr>
          <p:cNvPr id="2979" name="Google Shape;2979;p79"/>
          <p:cNvCxnSpPr>
            <a:stCxn id="2968" idx="3"/>
            <a:endCxn id="2970" idx="1"/>
          </p:cNvCxnSpPr>
          <p:nvPr/>
        </p:nvCxnSpPr>
        <p:spPr>
          <a:xfrm>
            <a:off x="4873800" y="1891150"/>
            <a:ext cx="1952100" cy="0"/>
          </a:xfrm>
          <a:prstGeom prst="straightConnector1">
            <a:avLst/>
          </a:prstGeom>
          <a:noFill/>
          <a:ln w="9525" cap="flat" cmpd="sng">
            <a:solidFill>
              <a:schemeClr val="accent1"/>
            </a:solidFill>
            <a:prstDash val="solid"/>
            <a:round/>
            <a:headEnd type="none" w="med" len="med"/>
            <a:tailEnd type="none" w="med" len="med"/>
          </a:ln>
        </p:spPr>
      </p:cxnSp>
      <p:cxnSp>
        <p:nvCxnSpPr>
          <p:cNvPr id="2980" name="Google Shape;2980;p79"/>
          <p:cNvCxnSpPr>
            <a:stCxn id="2972" idx="3"/>
            <a:endCxn id="2974" idx="1"/>
          </p:cNvCxnSpPr>
          <p:nvPr/>
        </p:nvCxnSpPr>
        <p:spPr>
          <a:xfrm>
            <a:off x="3567738" y="3638849"/>
            <a:ext cx="2008500" cy="0"/>
          </a:xfrm>
          <a:prstGeom prst="straightConnector1">
            <a:avLst/>
          </a:prstGeom>
          <a:noFill/>
          <a:ln w="9525" cap="flat" cmpd="sng">
            <a:solidFill>
              <a:schemeClr val="accent1"/>
            </a:solidFill>
            <a:prstDash val="solid"/>
            <a:round/>
            <a:headEnd type="none" w="med" len="med"/>
            <a:tailEnd type="none" w="med" len="med"/>
          </a:ln>
        </p:spPr>
      </p:cxnSp>
      <p:sp>
        <p:nvSpPr>
          <p:cNvPr id="19" name="TextBox 18">
            <a:extLst>
              <a:ext uri="{FF2B5EF4-FFF2-40B4-BE49-F238E27FC236}">
                <a16:creationId xmlns:a16="http://schemas.microsoft.com/office/drawing/2014/main" id="{3CB02C72-7601-4CFE-B495-13E59FD70345}"/>
              </a:ext>
            </a:extLst>
          </p:cNvPr>
          <p:cNvSpPr txBox="1"/>
          <p:nvPr/>
        </p:nvSpPr>
        <p:spPr>
          <a:xfrm>
            <a:off x="8302086" y="4604000"/>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8</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4" name="Google Shape;2614;p72"/>
          <p:cNvSpPr txBox="1">
            <a:spLocks noGrp="1"/>
          </p:cNvSpPr>
          <p:nvPr>
            <p:ph type="title"/>
          </p:nvPr>
        </p:nvSpPr>
        <p:spPr>
          <a:xfrm>
            <a:off x="676443" y="139390"/>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Diagramme de cas d’utilisation</a:t>
            </a:r>
            <a:endParaRPr dirty="0"/>
          </a:p>
        </p:txBody>
      </p:sp>
      <p:sp>
        <p:nvSpPr>
          <p:cNvPr id="2615" name="Google Shape;2615;p72"/>
          <p:cNvSpPr/>
          <p:nvPr/>
        </p:nvSpPr>
        <p:spPr>
          <a:xfrm flipH="1">
            <a:off x="8430825" y="-3125"/>
            <a:ext cx="754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2"/>
          <p:cNvSpPr/>
          <p:nvPr/>
        </p:nvSpPr>
        <p:spPr>
          <a:xfrm flipH="1">
            <a:off x="-41325" y="-3125"/>
            <a:ext cx="754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7" name="Google Shape;2617;p72"/>
          <p:cNvGrpSpPr/>
          <p:nvPr/>
        </p:nvGrpSpPr>
        <p:grpSpPr>
          <a:xfrm>
            <a:off x="7135579" y="3953910"/>
            <a:ext cx="216300" cy="965800"/>
            <a:chOff x="4664716" y="3950185"/>
            <a:chExt cx="216300" cy="965800"/>
          </a:xfrm>
        </p:grpSpPr>
        <p:sp>
          <p:nvSpPr>
            <p:cNvPr id="2618" name="Google Shape;2618;p7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0" name="Google Shape;2620;p72"/>
          <p:cNvGrpSpPr/>
          <p:nvPr/>
        </p:nvGrpSpPr>
        <p:grpSpPr>
          <a:xfrm>
            <a:off x="1632616" y="2213960"/>
            <a:ext cx="216300" cy="965800"/>
            <a:chOff x="4664716" y="3950185"/>
            <a:chExt cx="216300" cy="965800"/>
          </a:xfrm>
        </p:grpSpPr>
        <p:sp>
          <p:nvSpPr>
            <p:cNvPr id="2621" name="Google Shape;2621;p7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3" name="Google Shape;2623;p7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BC4DF096-A94F-409F-9F89-E7CFA4448A2A}"/>
              </a:ext>
            </a:extLst>
          </p:cNvPr>
          <p:cNvSpPr txBox="1"/>
          <p:nvPr/>
        </p:nvSpPr>
        <p:spPr>
          <a:xfrm>
            <a:off x="7869329" y="4604000"/>
            <a:ext cx="487732" cy="400110"/>
          </a:xfrm>
          <a:prstGeom prst="rect">
            <a:avLst/>
          </a:prstGeom>
          <a:noFill/>
        </p:spPr>
        <p:txBody>
          <a:bodyPr wrap="square" rtlCol="0">
            <a:spAutoFit/>
          </a:bodyPr>
          <a:lstStyle/>
          <a:p>
            <a:r>
              <a:rPr lang="fr-FR" sz="2000" b="1" dirty="0">
                <a:solidFill>
                  <a:schemeClr val="accent6"/>
                </a:solidFill>
                <a:latin typeface="Share Tech Mono"/>
                <a:sym typeface="Share Tech Mono"/>
              </a:rPr>
              <a:t>9</a:t>
            </a:r>
          </a:p>
        </p:txBody>
      </p:sp>
      <p:pic>
        <p:nvPicPr>
          <p:cNvPr id="5" name="Picture 4">
            <a:extLst>
              <a:ext uri="{FF2B5EF4-FFF2-40B4-BE49-F238E27FC236}">
                <a16:creationId xmlns:a16="http://schemas.microsoft.com/office/drawing/2014/main" id="{DB31E970-5A70-4A9C-9CEB-9F48056891FE}"/>
              </a:ext>
            </a:extLst>
          </p:cNvPr>
          <p:cNvPicPr>
            <a:picLocks noChangeAspect="1"/>
          </p:cNvPicPr>
          <p:nvPr/>
        </p:nvPicPr>
        <p:blipFill>
          <a:blip r:embed="rId3"/>
          <a:stretch>
            <a:fillRect/>
          </a:stretch>
        </p:blipFill>
        <p:spPr>
          <a:xfrm>
            <a:off x="1158240" y="820105"/>
            <a:ext cx="6835140" cy="38833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294</Words>
  <Application>Microsoft Office PowerPoint</Application>
  <PresentationFormat>On-screen Show (16:9)</PresentationFormat>
  <Paragraphs>75</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Share Tech Mono</vt:lpstr>
      <vt:lpstr>Arial</vt:lpstr>
      <vt:lpstr>Lato</vt:lpstr>
      <vt:lpstr>Barlow</vt:lpstr>
      <vt:lpstr>IT Consulting Toolkit by Slidesgo</vt:lpstr>
      <vt:lpstr>PowerPoint Presentation</vt:lpstr>
      <vt:lpstr>Sommaire</vt:lpstr>
      <vt:lpstr>Introduction</vt:lpstr>
      <vt:lpstr>PowerPoint Presentation</vt:lpstr>
      <vt:lpstr>Cadre général du projet</vt:lpstr>
      <vt:lpstr>PowerPoint Presentation</vt:lpstr>
      <vt:lpstr>Solution proposée</vt:lpstr>
      <vt:lpstr>stratégie de plan de travail</vt:lpstr>
      <vt:lpstr>Diagramme de cas d’utilisation</vt:lpstr>
      <vt:lpstr>Diagramme de cas d’utilisation</vt:lpstr>
      <vt:lpstr>Diagramme de classe</vt:lpstr>
      <vt:lpstr>Les technologies utilisées</vt:lpstr>
      <vt:lpstr>Démonstration de l’application</vt:lpstr>
      <vt:lpstr>PowerPoint Presentation</vt:lpstr>
      <vt:lpstr>Conclusion et perspectives</vt:lpstr>
      <vt:lpstr>Définir les fonctionnalités nécessaires pour répondre aux exigences demandées.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ameni</dc:creator>
  <cp:lastModifiedBy>bdiri chokri</cp:lastModifiedBy>
  <cp:revision>22</cp:revision>
  <dcterms:modified xsi:type="dcterms:W3CDTF">2024-01-20T13:36:24Z</dcterms:modified>
</cp:coreProperties>
</file>