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EEBC55-0B86-4441-920D-F9CD9C4F5F6D}" v="4" dt="2025-07-14T16:51:46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>
        <p:scale>
          <a:sx n="400" d="100"/>
          <a:sy n="400" d="100"/>
        </p:scale>
        <p:origin x="-9972" y="-4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rbridge, Connor" userId="6a06c297-7d34-49b3-82f2-974d22610659" providerId="ADAL" clId="{57EEBC55-0B86-4441-920D-F9CD9C4F5F6D}"/>
    <pc:docChg chg="modSld">
      <pc:chgData name="Burbridge, Connor" userId="6a06c297-7d34-49b3-82f2-974d22610659" providerId="ADAL" clId="{57EEBC55-0B86-4441-920D-F9CD9C4F5F6D}" dt="2025-07-14T16:52:09.469" v="61" actId="14100"/>
      <pc:docMkLst>
        <pc:docMk/>
      </pc:docMkLst>
      <pc:sldChg chg="addSp modSp mod">
        <pc:chgData name="Burbridge, Connor" userId="6a06c297-7d34-49b3-82f2-974d22610659" providerId="ADAL" clId="{57EEBC55-0B86-4441-920D-F9CD9C4F5F6D}" dt="2025-07-14T16:52:09.469" v="61" actId="14100"/>
        <pc:sldMkLst>
          <pc:docMk/>
          <pc:sldMk cId="855920364" sldId="256"/>
        </pc:sldMkLst>
        <pc:spChg chg="mod">
          <ac:chgData name="Burbridge, Connor" userId="6a06c297-7d34-49b3-82f2-974d22610659" providerId="ADAL" clId="{57EEBC55-0B86-4441-920D-F9CD9C4F5F6D}" dt="2025-07-14T16:51:29.908" v="31" actId="1076"/>
          <ac:spMkLst>
            <pc:docMk/>
            <pc:sldMk cId="855920364" sldId="256"/>
            <ac:spMk id="42" creationId="{6B4A1550-B861-6BB9-A69D-E5D58BF1C385}"/>
          </ac:spMkLst>
        </pc:spChg>
        <pc:spChg chg="add mod">
          <ac:chgData name="Burbridge, Connor" userId="6a06c297-7d34-49b3-82f2-974d22610659" providerId="ADAL" clId="{57EEBC55-0B86-4441-920D-F9CD9C4F5F6D}" dt="2025-07-14T16:48:23.118" v="26" actId="1076"/>
          <ac:spMkLst>
            <pc:docMk/>
            <pc:sldMk cId="855920364" sldId="256"/>
            <ac:spMk id="49" creationId="{537D0B8E-2E62-1A67-25BD-967553626241}"/>
          </ac:spMkLst>
        </pc:spChg>
        <pc:spChg chg="add mod">
          <ac:chgData name="Burbridge, Connor" userId="6a06c297-7d34-49b3-82f2-974d22610659" providerId="ADAL" clId="{57EEBC55-0B86-4441-920D-F9CD9C4F5F6D}" dt="2025-07-14T16:48:32.242" v="30" actId="20577"/>
          <ac:spMkLst>
            <pc:docMk/>
            <pc:sldMk cId="855920364" sldId="256"/>
            <ac:spMk id="50" creationId="{25F85822-E6B1-E058-7F79-EE5AFB3E741D}"/>
          </ac:spMkLst>
        </pc:spChg>
        <pc:spChg chg="add mod">
          <ac:chgData name="Burbridge, Connor" userId="6a06c297-7d34-49b3-82f2-974d22610659" providerId="ADAL" clId="{57EEBC55-0B86-4441-920D-F9CD9C4F5F6D}" dt="2025-07-14T16:52:06.024" v="60" actId="1076"/>
          <ac:spMkLst>
            <pc:docMk/>
            <pc:sldMk cId="855920364" sldId="256"/>
            <ac:spMk id="51" creationId="{FAB6241F-0E31-7B52-E205-59F67D92F050}"/>
          </ac:spMkLst>
        </pc:spChg>
        <pc:cxnChg chg="add mod">
          <ac:chgData name="Burbridge, Connor" userId="6a06c297-7d34-49b3-82f2-974d22610659" providerId="ADAL" clId="{57EEBC55-0B86-4441-920D-F9CD9C4F5F6D}" dt="2025-07-14T16:47:19.107" v="6" actId="14100"/>
          <ac:cxnSpMkLst>
            <pc:docMk/>
            <pc:sldMk cId="855920364" sldId="256"/>
            <ac:cxnSpMk id="44" creationId="{D3BE558A-CF9C-39B2-4EDE-BAADF6A61650}"/>
          </ac:cxnSpMkLst>
        </pc:cxnChg>
        <pc:cxnChg chg="add mod">
          <ac:chgData name="Burbridge, Connor" userId="6a06c297-7d34-49b3-82f2-974d22610659" providerId="ADAL" clId="{57EEBC55-0B86-4441-920D-F9CD9C4F5F6D}" dt="2025-07-14T16:52:09.469" v="61" actId="14100"/>
          <ac:cxnSpMkLst>
            <pc:docMk/>
            <pc:sldMk cId="855920364" sldId="256"/>
            <ac:cxnSpMk id="52" creationId="{3BAD1B44-E943-CAB4-9E53-1A693A007C5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7C84-DED9-9ED4-275C-0C5EFA83F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91D27-C2A2-DC26-3C17-7E82B87BF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A2261-0459-723E-CDF6-88598221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8EAD-868E-4C56-9B18-1689D581C06A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EEEEA-8217-0393-CE6E-6331BF318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4C441-EB69-6C35-1BD8-04C686D9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7FEA-A9C1-42C6-AB27-A9D8C918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4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A928A-42AC-E044-5641-7C4DB7D9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3A331C-FE0F-EFFA-5A64-0F694DC8E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D8D01-BA34-922A-2F8B-B5785F7DA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8EAD-868E-4C56-9B18-1689D581C06A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E7426-B684-AE4F-236F-129F1A11C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C9C65-2938-44AE-9B17-E3ACB482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7FEA-A9C1-42C6-AB27-A9D8C918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9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DF6820-9808-2F0E-EAE0-4574DE50D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18F92-A197-7A6C-372A-7A72C9EBF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0DCE6-1CFF-BE7E-5E25-DC675E39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8EAD-868E-4C56-9B18-1689D581C06A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2A6C4-5C95-9F4B-ADEF-BA35F9170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A0DB5-E725-40C9-F007-7E3245CF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7FEA-A9C1-42C6-AB27-A9D8C918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5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D66F-ADC5-3025-1EE0-E7D2D6BE4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84094-FD96-5A6F-EC64-1869E90EC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134A6-03B4-D75E-AE84-0B64D43DC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8EAD-868E-4C56-9B18-1689D581C06A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0B50C-602A-A0B0-6638-4978ED9C0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0DBA2-738F-2C89-AD93-A55B5D8EB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7FEA-A9C1-42C6-AB27-A9D8C918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8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4ADD5-0CDD-8C6B-DA4F-9648F4167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EADCB-8C56-187C-1CCF-FCF8CA685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096EB-0FEB-B868-ECD3-6CEC9297E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8EAD-868E-4C56-9B18-1689D581C06A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B3036-504B-E742-0358-43F60C5C6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C2F99-E113-6CF2-6EA3-36829982F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7FEA-A9C1-42C6-AB27-A9D8C918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4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E47D7-F07E-D4F0-0074-CBDD41150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78B26-FC8D-DE04-F847-F3CF9116D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61A92-5E16-83E8-2E4F-BFA25111D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0A3F7-726D-1B7A-788C-4B26F3B5F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8EAD-868E-4C56-9B18-1689D581C06A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8B995-3099-528C-B066-16B0A71BB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ED76D-5903-E780-6BFA-BFA077332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7FEA-A9C1-42C6-AB27-A9D8C918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0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E1C6C-D7A0-E6B6-EDBE-9B2393AF9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153B8-A2A8-05B5-C642-9099CC82D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984D4-CA87-D491-3A27-88182BA24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5DB9D-EB20-C4F9-5C90-FA9FDFEE0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7817DE-6FF9-B7CF-2AD8-4064D882D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5EF4B7-E13B-F2D8-5D12-77884ED89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8EAD-868E-4C56-9B18-1689D581C06A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E40123-A22E-31D5-C570-AE102475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58604-BBFB-8C22-4917-B3CD811D5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7FEA-A9C1-42C6-AB27-A9D8C918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7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E5F9-D982-B1EB-4B88-D164CA2BE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1555C8-64A0-8CBB-7914-375C32094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8EAD-868E-4C56-9B18-1689D581C06A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47312-857F-A28B-F066-4E9F0879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D8DB33-9213-52E6-BBED-537B38A84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7FEA-A9C1-42C6-AB27-A9D8C918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9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4AA7F4-BAEF-5FBF-0464-492AD4F5F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8EAD-868E-4C56-9B18-1689D581C06A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DF8057-F17B-1D0A-9C12-35A9F70F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7C96B-996F-A12B-B7C7-845DCDD6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7FEA-A9C1-42C6-AB27-A9D8C918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9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E891B-DF09-0A5C-FC08-1FC627D4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30BEC-A7DD-8DC5-B7BB-7299FAF52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3C27D-49F0-0D3C-5B74-DBCA7C2E3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C5707-98BA-ADF6-6B23-F8193A84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8EAD-868E-4C56-9B18-1689D581C06A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5C603-6DDD-5288-D88B-F918EDB96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0361A-AEFA-C45C-4A3B-A15FAFDC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7FEA-A9C1-42C6-AB27-A9D8C918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4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3211-0E05-833B-FC10-DB3F223EC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443280-DBE3-FEED-3289-117165DA1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4ED81-7C9F-165D-F2A5-876905CA6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75AB1-0556-3552-D5AC-02179FFCE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08EAD-868E-4C56-9B18-1689D581C06A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4EC5D-A2BF-9B2F-0F90-DB12AF05F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74FF4-AB98-B0C9-5232-78C00267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7FEA-A9C1-42C6-AB27-A9D8C918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2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E8C8C6-9B1B-CD6F-CFFF-A40378CE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4FA81-9E8A-BD26-DB10-A9D929602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2F4D0-3433-CF2F-3AF5-A5B3CCCE3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608EAD-868E-4C56-9B18-1689D581C06A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8B09D-8AEE-455C-89E4-760211CFC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74E1D-1501-8603-3AC6-3CC72A57D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C17FEA-A9C1-42C6-AB27-A9D8C918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6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73A05F-BE63-6789-B2C6-A397CDD7C5F3}"/>
              </a:ext>
            </a:extLst>
          </p:cNvPr>
          <p:cNvCxnSpPr>
            <a:cxnSpLocks/>
          </p:cNvCxnSpPr>
          <p:nvPr/>
        </p:nvCxnSpPr>
        <p:spPr>
          <a:xfrm>
            <a:off x="1416818" y="3429000"/>
            <a:ext cx="78414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A58F1C6-0E4E-EA03-485E-4C3D36387AAF}"/>
              </a:ext>
            </a:extLst>
          </p:cNvPr>
          <p:cNvSpPr/>
          <p:nvPr/>
        </p:nvSpPr>
        <p:spPr>
          <a:xfrm>
            <a:off x="2179863" y="3264759"/>
            <a:ext cx="700452" cy="3184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F4486-9361-EEDD-32F1-456A4FF63C5C}"/>
              </a:ext>
            </a:extLst>
          </p:cNvPr>
          <p:cNvSpPr txBox="1"/>
          <p:nvPr/>
        </p:nvSpPr>
        <p:spPr>
          <a:xfrm>
            <a:off x="1967595" y="2717077"/>
            <a:ext cx="131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Promoter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FE940B-AD79-341F-41C7-772182BCAACF}"/>
              </a:ext>
            </a:extLst>
          </p:cNvPr>
          <p:cNvSpPr txBox="1"/>
          <p:nvPr/>
        </p:nvSpPr>
        <p:spPr>
          <a:xfrm>
            <a:off x="2952953" y="3817712"/>
            <a:ext cx="131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5’ UTR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7A0DC1-B5DE-FABA-0C05-E39F25A9A578}"/>
              </a:ext>
            </a:extLst>
          </p:cNvPr>
          <p:cNvSpPr/>
          <p:nvPr/>
        </p:nvSpPr>
        <p:spPr>
          <a:xfrm>
            <a:off x="2880315" y="3265279"/>
            <a:ext cx="922564" cy="3184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highlight>
                <a:srgbClr val="00FFFF"/>
              </a:highligh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3A7FAA-F46C-65C2-FF07-986736F58E81}"/>
              </a:ext>
            </a:extLst>
          </p:cNvPr>
          <p:cNvSpPr/>
          <p:nvPr/>
        </p:nvSpPr>
        <p:spPr>
          <a:xfrm>
            <a:off x="3802880" y="3265279"/>
            <a:ext cx="75156" cy="3184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highlight>
                <a:srgbClr val="00FFFF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B72605-60CA-5F9F-D6A7-0E51A990E935}"/>
              </a:ext>
            </a:extLst>
          </p:cNvPr>
          <p:cNvSpPr txBox="1"/>
          <p:nvPr/>
        </p:nvSpPr>
        <p:spPr>
          <a:xfrm>
            <a:off x="3151934" y="2722256"/>
            <a:ext cx="137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Codon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9133E0-4594-F29E-4B22-F2D42D127EEA}"/>
              </a:ext>
            </a:extLst>
          </p:cNvPr>
          <p:cNvSpPr/>
          <p:nvPr/>
        </p:nvSpPr>
        <p:spPr>
          <a:xfrm>
            <a:off x="3878035" y="3265278"/>
            <a:ext cx="587828" cy="3184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highlight>
                <a:srgbClr val="00FFFF"/>
              </a:highligh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9EE2BA-DFC9-2A78-67E7-CF8C2DE6ABC4}"/>
              </a:ext>
            </a:extLst>
          </p:cNvPr>
          <p:cNvSpPr/>
          <p:nvPr/>
        </p:nvSpPr>
        <p:spPr>
          <a:xfrm>
            <a:off x="4465863" y="3265278"/>
            <a:ext cx="922566" cy="31840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highlight>
                <a:srgbClr val="00FFFF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676259-E3AE-812D-2486-145868E0D279}"/>
              </a:ext>
            </a:extLst>
          </p:cNvPr>
          <p:cNvSpPr txBox="1"/>
          <p:nvPr/>
        </p:nvSpPr>
        <p:spPr>
          <a:xfrm>
            <a:off x="4549956" y="2724651"/>
            <a:ext cx="137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DD65CD-61C4-837B-B84A-49BD1908A0FE}"/>
              </a:ext>
            </a:extLst>
          </p:cNvPr>
          <p:cNvSpPr txBox="1"/>
          <p:nvPr/>
        </p:nvSpPr>
        <p:spPr>
          <a:xfrm>
            <a:off x="3830298" y="3818975"/>
            <a:ext cx="137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C704F3-0859-B59D-6957-5EA0E571139F}"/>
              </a:ext>
            </a:extLst>
          </p:cNvPr>
          <p:cNvSpPr/>
          <p:nvPr/>
        </p:nvSpPr>
        <p:spPr>
          <a:xfrm>
            <a:off x="5388428" y="3265278"/>
            <a:ext cx="775608" cy="3184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highlight>
                <a:srgbClr val="00FFFF"/>
              </a:highligh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29C8A0-1DBA-0544-AB98-AE6D5D2DFAE6}"/>
              </a:ext>
            </a:extLst>
          </p:cNvPr>
          <p:cNvSpPr/>
          <p:nvPr/>
        </p:nvSpPr>
        <p:spPr>
          <a:xfrm>
            <a:off x="6164036" y="3264759"/>
            <a:ext cx="700452" cy="31840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highlight>
                <a:srgbClr val="00FFFF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A6B7BA-4A3E-235D-7E68-593E3BF7A068}"/>
              </a:ext>
            </a:extLst>
          </p:cNvPr>
          <p:cNvSpPr txBox="1"/>
          <p:nvPr/>
        </p:nvSpPr>
        <p:spPr>
          <a:xfrm>
            <a:off x="5475513" y="3817712"/>
            <a:ext cx="137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7D7B20-900F-58D1-DED6-D7719276F61E}"/>
              </a:ext>
            </a:extLst>
          </p:cNvPr>
          <p:cNvSpPr txBox="1"/>
          <p:nvPr/>
        </p:nvSpPr>
        <p:spPr>
          <a:xfrm>
            <a:off x="6135461" y="2717077"/>
            <a:ext cx="137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A89DC4-4570-E656-2D7F-EC5B058FF4AB}"/>
              </a:ext>
            </a:extLst>
          </p:cNvPr>
          <p:cNvSpPr/>
          <p:nvPr/>
        </p:nvSpPr>
        <p:spPr>
          <a:xfrm>
            <a:off x="6864487" y="3264759"/>
            <a:ext cx="775608" cy="3184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highlight>
                <a:srgbClr val="00FFFF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7D7C04-4A81-544E-A040-34C797A34605}"/>
              </a:ext>
            </a:extLst>
          </p:cNvPr>
          <p:cNvSpPr txBox="1"/>
          <p:nvPr/>
        </p:nvSpPr>
        <p:spPr>
          <a:xfrm>
            <a:off x="6951572" y="3817712"/>
            <a:ext cx="137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ED636F-E9E4-C90C-303F-AC80F3E16D09}"/>
              </a:ext>
            </a:extLst>
          </p:cNvPr>
          <p:cNvSpPr/>
          <p:nvPr/>
        </p:nvSpPr>
        <p:spPr>
          <a:xfrm>
            <a:off x="7640095" y="3264759"/>
            <a:ext cx="75156" cy="31840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highlight>
                <a:srgbClr val="00FFFF"/>
              </a:highligh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2BF63A-5D26-7A1D-D44C-F02305F6FE2E}"/>
              </a:ext>
            </a:extLst>
          </p:cNvPr>
          <p:cNvSpPr txBox="1"/>
          <p:nvPr/>
        </p:nvSpPr>
        <p:spPr>
          <a:xfrm>
            <a:off x="6989150" y="2717077"/>
            <a:ext cx="137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 Codon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BEF725-5B09-F65B-A78B-C9A6E64461A7}"/>
              </a:ext>
            </a:extLst>
          </p:cNvPr>
          <p:cNvSpPr/>
          <p:nvPr/>
        </p:nvSpPr>
        <p:spPr>
          <a:xfrm>
            <a:off x="7715251" y="3264759"/>
            <a:ext cx="847410" cy="3184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highlight>
                <a:srgbClr val="00FFFF"/>
              </a:highlight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64AC448-3DBA-9881-12CE-0DB698349CA9}"/>
              </a:ext>
            </a:extLst>
          </p:cNvPr>
          <p:cNvCxnSpPr/>
          <p:nvPr/>
        </p:nvCxnSpPr>
        <p:spPr>
          <a:xfrm>
            <a:off x="2530089" y="3004176"/>
            <a:ext cx="0" cy="2204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C05BE5-A755-6744-4E08-782DF14EDD8D}"/>
              </a:ext>
            </a:extLst>
          </p:cNvPr>
          <p:cNvCxnSpPr/>
          <p:nvPr/>
        </p:nvCxnSpPr>
        <p:spPr>
          <a:xfrm>
            <a:off x="3360512" y="3637758"/>
            <a:ext cx="0" cy="2204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761A3EE-1768-9B20-04F1-1FDD88431C55}"/>
              </a:ext>
            </a:extLst>
          </p:cNvPr>
          <p:cNvSpPr txBox="1"/>
          <p:nvPr/>
        </p:nvSpPr>
        <p:spPr>
          <a:xfrm>
            <a:off x="7715251" y="3817712"/>
            <a:ext cx="131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3’ UTR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50D86B-F820-973D-1D55-0F27CDF73174}"/>
              </a:ext>
            </a:extLst>
          </p:cNvPr>
          <p:cNvCxnSpPr/>
          <p:nvPr/>
        </p:nvCxnSpPr>
        <p:spPr>
          <a:xfrm>
            <a:off x="3843405" y="3004176"/>
            <a:ext cx="0" cy="2204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4FE27DC-CA9D-32DD-D2FE-81A78F798D20}"/>
              </a:ext>
            </a:extLst>
          </p:cNvPr>
          <p:cNvCxnSpPr/>
          <p:nvPr/>
        </p:nvCxnSpPr>
        <p:spPr>
          <a:xfrm>
            <a:off x="4169635" y="3637758"/>
            <a:ext cx="0" cy="2204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5844E45-ECFF-6FAD-59EC-3028C9B5F11A}"/>
              </a:ext>
            </a:extLst>
          </p:cNvPr>
          <p:cNvCxnSpPr/>
          <p:nvPr/>
        </p:nvCxnSpPr>
        <p:spPr>
          <a:xfrm>
            <a:off x="4929593" y="3007466"/>
            <a:ext cx="0" cy="2204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090323A-A006-9B57-EC7E-929D74DF28A7}"/>
              </a:ext>
            </a:extLst>
          </p:cNvPr>
          <p:cNvCxnSpPr/>
          <p:nvPr/>
        </p:nvCxnSpPr>
        <p:spPr>
          <a:xfrm>
            <a:off x="5803512" y="3637758"/>
            <a:ext cx="0" cy="2204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DF91D07-C3E6-97EE-B306-2AC986ED4324}"/>
              </a:ext>
            </a:extLst>
          </p:cNvPr>
          <p:cNvCxnSpPr/>
          <p:nvPr/>
        </p:nvCxnSpPr>
        <p:spPr>
          <a:xfrm>
            <a:off x="6514262" y="3004176"/>
            <a:ext cx="0" cy="2204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363B8F5-4B3C-FB4F-CEFA-6DF4834BE093}"/>
              </a:ext>
            </a:extLst>
          </p:cNvPr>
          <p:cNvCxnSpPr/>
          <p:nvPr/>
        </p:nvCxnSpPr>
        <p:spPr>
          <a:xfrm>
            <a:off x="7252291" y="3637757"/>
            <a:ext cx="0" cy="2204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A92F9EE-ADCA-80D2-6180-1292C3A64283}"/>
              </a:ext>
            </a:extLst>
          </p:cNvPr>
          <p:cNvCxnSpPr/>
          <p:nvPr/>
        </p:nvCxnSpPr>
        <p:spPr>
          <a:xfrm>
            <a:off x="7677672" y="3013587"/>
            <a:ext cx="0" cy="2204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F4EC45D-47AD-72DB-E971-5181B6C03F49}"/>
              </a:ext>
            </a:extLst>
          </p:cNvPr>
          <p:cNvCxnSpPr/>
          <p:nvPr/>
        </p:nvCxnSpPr>
        <p:spPr>
          <a:xfrm>
            <a:off x="8138956" y="3637756"/>
            <a:ext cx="0" cy="2204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B4A1550-B861-6BB9-A69D-E5D58BF1C385}"/>
              </a:ext>
            </a:extLst>
          </p:cNvPr>
          <p:cNvSpPr txBox="1"/>
          <p:nvPr/>
        </p:nvSpPr>
        <p:spPr>
          <a:xfrm>
            <a:off x="4094284" y="1895302"/>
            <a:ext cx="248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Eukaryotic Gene Model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3BE558A-CF9C-39B2-4EDE-BAADF6A61650}"/>
              </a:ext>
            </a:extLst>
          </p:cNvPr>
          <p:cNvCxnSpPr>
            <a:cxnSpLocks/>
            <a:stCxn id="10" idx="1"/>
            <a:endCxn id="23" idx="3"/>
          </p:cNvCxnSpPr>
          <p:nvPr/>
        </p:nvCxnSpPr>
        <p:spPr>
          <a:xfrm flipV="1">
            <a:off x="3802880" y="3423963"/>
            <a:ext cx="3912371" cy="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37D0B8E-2E62-1A67-25BD-967553626241}"/>
              </a:ext>
            </a:extLst>
          </p:cNvPr>
          <p:cNvSpPr txBox="1"/>
          <p:nvPr/>
        </p:nvSpPr>
        <p:spPr>
          <a:xfrm>
            <a:off x="1072081" y="3264759"/>
            <a:ext cx="155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5’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F85822-E6B1-E058-7F79-EE5AFB3E741D}"/>
              </a:ext>
            </a:extLst>
          </p:cNvPr>
          <p:cNvSpPr txBox="1"/>
          <p:nvPr/>
        </p:nvSpPr>
        <p:spPr>
          <a:xfrm>
            <a:off x="9275804" y="3264759"/>
            <a:ext cx="155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3’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B6241F-0E31-7B52-E205-59F67D92F050}"/>
              </a:ext>
            </a:extLst>
          </p:cNvPr>
          <p:cNvSpPr txBox="1"/>
          <p:nvPr/>
        </p:nvSpPr>
        <p:spPr>
          <a:xfrm>
            <a:off x="4634056" y="2359461"/>
            <a:ext cx="248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Transcribed Sequence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BAD1B44-E943-CAB4-9E53-1A693A007C5A}"/>
              </a:ext>
            </a:extLst>
          </p:cNvPr>
          <p:cNvCxnSpPr>
            <a:cxnSpLocks/>
          </p:cNvCxnSpPr>
          <p:nvPr/>
        </p:nvCxnSpPr>
        <p:spPr>
          <a:xfrm>
            <a:off x="5803512" y="2698293"/>
            <a:ext cx="0" cy="7256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920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25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Burbridge, Connor</dc:creator>
  <cp:lastModifiedBy>Burbridge, Connor</cp:lastModifiedBy>
  <cp:revision>1</cp:revision>
  <dcterms:created xsi:type="dcterms:W3CDTF">2025-07-14T16:07:56Z</dcterms:created>
  <dcterms:modified xsi:type="dcterms:W3CDTF">2025-07-14T16:52:10Z</dcterms:modified>
</cp:coreProperties>
</file>