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66" r:id="rId3"/>
    <p:sldId id="284" r:id="rId4"/>
    <p:sldId id="280" r:id="rId5"/>
    <p:sldId id="258" r:id="rId6"/>
    <p:sldId id="287" r:id="rId7"/>
    <p:sldId id="293" r:id="rId8"/>
    <p:sldId id="288" r:id="rId9"/>
    <p:sldId id="289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Kapil and Caitlan to get final graph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5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AMARIS TO INPUT HER GRAPH </a:t>
            </a:r>
            <a:r>
              <a:rPr lang="en-US" dirty="0">
                <a:sym typeface="Wingdings" panose="05000000000000000000" pitchFamily="2" charset="2"/>
              </a:rPr>
              <a:t> WILL FIX TONIGHT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ash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Effects of Sugar Consumption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05" y="0"/>
            <a:ext cx="8175695" cy="256665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40" y="2566652"/>
            <a:ext cx="8183360" cy="23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IS THERE A CORRELATION BETWEEN PROCESSED SUGAR AND OBESITY?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PROCESSED SUGAR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25" y="0"/>
            <a:ext cx="6473284" cy="43155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577217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- 6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201168" lvl="1" indent="0">
              <a:buNone/>
            </a:pPr>
            <a:endParaRPr lang="en-US" sz="2400"/>
          </a:p>
          <a:p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DISCUSSIONS AND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intake in sugar consumption over the last decade.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Lower income households consumes more sugar.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Overall, high sugar consumption can lead to health impacts like obesity.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Bad dental health is not correlated to sugar intake.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Need to be aware of your sugar intake to maintain a healthy lifestyle.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Unhealthy items are lower priced than healthy/organic products.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Increasing sugar intake will have negative health impacts for the majority.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 Health Care Spending if trend continues.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777740" cy="63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 had two more weeks?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Trivial Question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Behind the Facts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Core Message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Define the Project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Data Exploration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Data Cleanup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Data Analysis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Discussion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Post Mortem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Questions</a:t>
            </a: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Men: 37.5 grams or 9 teaspoons 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Women: 25 grams or 6 </a:t>
            </a:r>
            <a:r>
              <a:rPr lang="en-US" sz="1800" dirty="0" err="1"/>
              <a:t>teaspoo</a:t>
            </a: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CORE MESSAGE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CA"/>
              <a:t> Upon reading this article, we wondered how high sugar consumption impacts our health.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DEFINE THE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What is the average daily intake of processed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Is there a correlation between processed sugar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Is there a correlation between processed sugar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 What are the top 5 purchased grocery items in the country with the highest sugar intake? For these 5 top items, what is their sugar content?</a:t>
            </a:r>
            <a:endParaRPr lang="en-CA" sz="180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 – </a:t>
            </a:r>
            <a:br>
              <a:rPr lang="en-US" dirty="0"/>
            </a:br>
            <a:r>
              <a:rPr lang="en-US" dirty="0"/>
              <a:t>INSIGHTS AND DIFFICULTIES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endParaRPr lang="en-CA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5939344" y="4782028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348436" y="465978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9824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</p:cNvCxnSpPr>
          <p:nvPr/>
        </p:nvCxnSpPr>
        <p:spPr>
          <a:xfrm flipH="1" flipV="1">
            <a:off x="8894277" y="4656513"/>
            <a:ext cx="517353" cy="32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INTERESTING DISCOVERY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retrieving the datasets, we were able to find the following trends: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of Sugar Consumption over the years.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income Households consume more sugar.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of High Sugar Consumption may have negative health impacts.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 Data of Most Purchased Product have higher sugar contents.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B07CA6C-FC58-41F8-B25D-1F1877B5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2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1028</Words>
  <Application>Microsoft Office PowerPoint</Application>
  <PresentationFormat>Widescreen</PresentationFormat>
  <Paragraphs>140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Wingdings</vt:lpstr>
      <vt:lpstr>RetrospectVTI</vt:lpstr>
      <vt:lpstr>Effects of Sugar Consumption</vt:lpstr>
      <vt:lpstr>PRESENTATION GUIDELINES</vt:lpstr>
      <vt:lpstr>TRIVIAL QUESTION</vt:lpstr>
      <vt:lpstr>BASED ON THE FACTS…</vt:lpstr>
      <vt:lpstr>CORE MESSAGE</vt:lpstr>
      <vt:lpstr>DEFINE THE PROJECT</vt:lpstr>
      <vt:lpstr>DATA CLEANUP –  INSIGHTS AND DIFFICULTIES</vt:lpstr>
      <vt:lpstr>DATA EXPLORATION</vt:lpstr>
      <vt:lpstr>INTERESTING DISCOVERY</vt:lpstr>
      <vt:lpstr>DATA ANALYSIS</vt:lpstr>
      <vt:lpstr>What IS the average daily sugar intake and which countries have the highest sugar consumption? </vt:lpstr>
      <vt:lpstr>HOW HAS THE AVERAGE SUGAR INTAKE CHANGED OVERTIME?</vt:lpstr>
      <vt:lpstr>HOW DOES CANADA FARE AGAINST OTHER COUNTRIES?</vt:lpstr>
      <vt:lpstr>DATA ANALYSIS - 3</vt:lpstr>
      <vt:lpstr>IS THERE A CORRELATION BETWEEN PROCESSED SUGAR AND OBESITY?</vt:lpstr>
      <vt:lpstr>IS THERE A CORRELATION BETWEEN PROCESSED SUGAR AND DENTAL HEALTH?</vt:lpstr>
      <vt:lpstr>DATA ANALYSIS - 6</vt:lpstr>
      <vt:lpstr>DISCUSSIONS AND FINDINGS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Sugar Consumption</dc:title>
  <dc:creator>Cecilia Leung</dc:creator>
  <cp:lastModifiedBy>Cecilia Leung</cp:lastModifiedBy>
  <cp:revision>2</cp:revision>
  <dcterms:created xsi:type="dcterms:W3CDTF">2020-11-11T20:58:40Z</dcterms:created>
  <dcterms:modified xsi:type="dcterms:W3CDTF">2020-11-11T23:37:25Z</dcterms:modified>
</cp:coreProperties>
</file>