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Title Lorem Ipsum</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r>
              <a:rPr lang="en-US" sz="2000" dirty="0"/>
              <a:t>Dolor Sit Amet</a:t>
            </a:r>
          </a:p>
        </p:txBody>
      </p:sp>
      <p:pic>
        <p:nvPicPr>
          <p:cNvPr id="5" name="Picture 4" descr="A bowl of oranges ">
            <a:extLst>
              <a:ext uri="{FF2B5EF4-FFF2-40B4-BE49-F238E27FC236}">
                <a16:creationId xmlns:a16="http://schemas.microsoft.com/office/drawing/2014/main" id="{46FD3043-02B3-4F91-A2CB-FF01D76F3FD5}"/>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20" y="10"/>
            <a:ext cx="7537685" cy="6857990"/>
          </a:xfrm>
          <a:prstGeom prst="rect">
            <a:avLst/>
          </a:prstGeom>
        </p:spPr>
      </p:pic>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Title Lorem Ipsum </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172834049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948653"/>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{ED2DAA3F-BBB8-4136-B8B8-BF7F151239A3}tf11964407_win32</Template>
  <TotalTime>1</TotalTime>
  <Words>42</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Franklin Gothic Book</vt:lpstr>
      <vt:lpstr>Franklin Gothic Demi</vt:lpstr>
      <vt:lpstr>Gill Sans MT</vt:lpstr>
      <vt:lpstr>Wingdings 2</vt:lpstr>
      <vt:lpstr>DividendVTI</vt:lpstr>
      <vt:lpstr>Title Lorem Ipsum</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Kapil Pundhir</dc:creator>
  <cp:lastModifiedBy>Kapil Pundhir</cp:lastModifiedBy>
  <cp:revision>1</cp:revision>
  <dcterms:created xsi:type="dcterms:W3CDTF">2020-11-06T02:11:05Z</dcterms:created>
  <dcterms:modified xsi:type="dcterms:W3CDTF">2020-11-06T02:12:39Z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