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2" r:id="rId3"/>
    <p:sldId id="263" r:id="rId4"/>
    <p:sldId id="258" r:id="rId5"/>
    <p:sldId id="259" r:id="rId6"/>
    <p:sldId id="260" r:id="rId7"/>
    <p:sldId id="264" r:id="rId8"/>
    <p:sldId id="265" r:id="rId9"/>
    <p:sldId id="267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various articles about negative effects of sugar consumption, we just wanted to see how it affects our health and economy if this trend continues.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6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2B8E-8AC9-46EF-BCBE-D9895D68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9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any of you know what your daily sugar intake should be?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3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7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“Your sandwich bread is actually a cake!”</a:t>
            </a:r>
          </a:p>
          <a:p>
            <a:pPr marL="0" indent="0">
              <a:buNone/>
            </a:pPr>
            <a:r>
              <a:rPr lang="en-US" dirty="0"/>
              <a:t>As we investigated this article, we wondered what the average daily sugar intake is and got curious if we are eating too much sugar.</a:t>
            </a:r>
          </a:p>
          <a:p>
            <a:pPr marL="0" indent="0">
              <a:buNone/>
            </a:pPr>
            <a:r>
              <a:rPr lang="en-US" dirty="0"/>
              <a:t>Based on the facts: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 should consume xx amount per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Women should consume xx amount per day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average daily intake of processed sugar globally? Which countries consume the most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has the average sugar intake changed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correlation between income and sugar intake?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obesity?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dental health?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What are the top 5 purchased grocery items in the country with the highest sugar intake? For these 5 top items, what is their sugar content?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5B8C6-392E-4500-A71A-41B70881B461}"/>
              </a:ext>
            </a:extLst>
          </p:cNvPr>
          <p:cNvSpPr/>
          <p:nvPr/>
        </p:nvSpPr>
        <p:spPr>
          <a:xfrm>
            <a:off x="4845826" y="3521466"/>
            <a:ext cx="1995371" cy="76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71FAC5-2884-4352-955F-AD74AA6ECF0A}"/>
              </a:ext>
            </a:extLst>
          </p:cNvPr>
          <p:cNvSpPr/>
          <p:nvPr/>
        </p:nvSpPr>
        <p:spPr>
          <a:xfrm>
            <a:off x="3284219" y="221420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37997A-BDB8-46C1-8E7C-62273AE7CC25}"/>
              </a:ext>
            </a:extLst>
          </p:cNvPr>
          <p:cNvSpPr/>
          <p:nvPr/>
        </p:nvSpPr>
        <p:spPr>
          <a:xfrm>
            <a:off x="8520143" y="3445528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4EB84-0F76-454A-AA95-0D6408B7CE37}"/>
              </a:ext>
            </a:extLst>
          </p:cNvPr>
          <p:cNvSpPr/>
          <p:nvPr/>
        </p:nvSpPr>
        <p:spPr>
          <a:xfrm>
            <a:off x="3164018" y="4957927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ACE44-DC9A-4FF7-BE9C-9E01400584C8}"/>
              </a:ext>
            </a:extLst>
          </p:cNvPr>
          <p:cNvSpPr/>
          <p:nvPr/>
        </p:nvSpPr>
        <p:spPr>
          <a:xfrm>
            <a:off x="1613962" y="344552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Kroger Purchase Data</a:t>
            </a:r>
            <a:endParaRPr lang="en-CA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E9A9F3-4BD2-47A8-BBD1-F463087A2E4A}"/>
              </a:ext>
            </a:extLst>
          </p:cNvPr>
          <p:cNvSpPr/>
          <p:nvPr/>
        </p:nvSpPr>
        <p:spPr>
          <a:xfrm>
            <a:off x="6855294" y="221420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8BF0C0-DCC1-440B-95BB-1AF29B770DE8}"/>
              </a:ext>
            </a:extLst>
          </p:cNvPr>
          <p:cNvSpPr/>
          <p:nvPr/>
        </p:nvSpPr>
        <p:spPr>
          <a:xfrm>
            <a:off x="6841197" y="4957926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Worldbank</a:t>
            </a:r>
            <a:endParaRPr lang="en-CA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3D4BC0-3A00-491A-AD55-D7815106584F}"/>
              </a:ext>
            </a:extLst>
          </p:cNvPr>
          <p:cNvCxnSpPr>
            <a:stCxn id="24" idx="6"/>
            <a:endCxn id="4" idx="1"/>
          </p:cNvCxnSpPr>
          <p:nvPr/>
        </p:nvCxnSpPr>
        <p:spPr>
          <a:xfrm flipV="1">
            <a:off x="3278811" y="3901961"/>
            <a:ext cx="1567015" cy="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78E13-07CD-4D76-9E4D-34E73786D357}"/>
              </a:ext>
            </a:extLst>
          </p:cNvPr>
          <p:cNvCxnSpPr>
            <a:stCxn id="22" idx="0"/>
          </p:cNvCxnSpPr>
          <p:nvPr/>
        </p:nvCxnSpPr>
        <p:spPr>
          <a:xfrm flipV="1">
            <a:off x="3996443" y="4282456"/>
            <a:ext cx="849383" cy="67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391E45-DCCF-4E07-B5D0-8461EBF675B4}"/>
              </a:ext>
            </a:extLst>
          </p:cNvPr>
          <p:cNvCxnSpPr>
            <a:stCxn id="16" idx="4"/>
          </p:cNvCxnSpPr>
          <p:nvPr/>
        </p:nvCxnSpPr>
        <p:spPr>
          <a:xfrm>
            <a:off x="4116644" y="3183194"/>
            <a:ext cx="712223" cy="3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6E298B-18EF-4CE4-9A48-074552EA8CBC}"/>
              </a:ext>
            </a:extLst>
          </p:cNvPr>
          <p:cNvCxnSpPr>
            <a:stCxn id="36" idx="4"/>
          </p:cNvCxnSpPr>
          <p:nvPr/>
        </p:nvCxnSpPr>
        <p:spPr>
          <a:xfrm flipH="1">
            <a:off x="6855294" y="3183194"/>
            <a:ext cx="832425" cy="3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DC2E-5FC1-44CD-9540-2F6BBC1007D1}"/>
              </a:ext>
            </a:extLst>
          </p:cNvPr>
          <p:cNvCxnSpPr>
            <a:stCxn id="20" idx="2"/>
            <a:endCxn id="4" idx="3"/>
          </p:cNvCxnSpPr>
          <p:nvPr/>
        </p:nvCxnSpPr>
        <p:spPr>
          <a:xfrm flipH="1" flipV="1">
            <a:off x="6841197" y="3901961"/>
            <a:ext cx="1678946" cy="2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245C8B-98F7-49BB-BF72-91A6BF9A6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6855294" y="4282456"/>
            <a:ext cx="818328" cy="6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datasets from various sources, 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average daily intake of processed sugar globally?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Datasets from Food and Agricultural Organization (FAO) were available for over 150+ countries of daily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6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average daily intake of processed sugar globally?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Datasets from Food and Agricultural Organization (FAO) were available for over 150+ countries of daily sugar intake.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has the average sugar intake changed over time?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Based on sugar intake data, there has been an increasing consumption from 1993 to 2013 for majority of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the Income Dataset from </a:t>
            </a:r>
            <a:r>
              <a:rPr lang="en-US" dirty="0" err="1"/>
              <a:t>Worldbank</a:t>
            </a:r>
            <a:r>
              <a:rPr lang="en-US" dirty="0"/>
              <a:t> and Sugar Intake Data from FAO show that countries with lower income has higher sugar intake.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obesity?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Obesity data from WHO and Sugar Intake Data from FAO show that countries with lower income has higher sugar intake.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531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RetrospectVTI</vt:lpstr>
      <vt:lpstr>Effects of Sugar Consumption</vt:lpstr>
      <vt:lpstr>TRIVIAL QUESTION</vt:lpstr>
      <vt:lpstr>PRESENTATION GUIDELINES</vt:lpstr>
      <vt:lpstr>CORE MESSAGE</vt:lpstr>
      <vt:lpstr>DEFINE THE PROJECT</vt:lpstr>
      <vt:lpstr>DATA EXPLORATION</vt:lpstr>
      <vt:lpstr>DATA CLEANUP</vt:lpstr>
      <vt:lpstr>DATA ANALYSIS - 1</vt:lpstr>
      <vt:lpstr>DATA ANALYSIS</vt:lpstr>
      <vt:lpstr>PRESENTATION GUIDELINES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17</cp:revision>
  <dcterms:created xsi:type="dcterms:W3CDTF">2020-11-11T00:15:26Z</dcterms:created>
  <dcterms:modified xsi:type="dcterms:W3CDTF">2020-11-11T02:18:20Z</dcterms:modified>
</cp:coreProperties>
</file>