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6" r:id="rId3"/>
    <p:sldId id="262" r:id="rId4"/>
    <p:sldId id="258" r:id="rId5"/>
    <p:sldId id="259" r:id="rId6"/>
    <p:sldId id="260" r:id="rId7"/>
    <p:sldId id="264" r:id="rId8"/>
    <p:sldId id="276" r:id="rId9"/>
    <p:sldId id="277" r:id="rId10"/>
    <p:sldId id="268" r:id="rId11"/>
    <p:sldId id="279" r:id="rId12"/>
    <p:sldId id="269" r:id="rId13"/>
    <p:sldId id="270" r:id="rId14"/>
    <p:sldId id="271" r:id="rId15"/>
    <p:sldId id="272" r:id="rId16"/>
    <p:sldId id="267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various articles about negative effects of sugar consumption, we just wanted to see how it affects our health and economy if this trend continues.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89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46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8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ANALYSIS - 2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How has the average sugar intake changed over time?</a:t>
            </a:r>
          </a:p>
          <a:p>
            <a:pPr marL="0" indent="0">
              <a:buNone/>
            </a:pPr>
            <a:endParaRPr lang="en-CA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576523"/>
            <a:ext cx="6798082" cy="37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/>
                </a:solidFill>
              </a:rPr>
              <a:t>DATA ANALYSIS – 2</a:t>
            </a:r>
            <a:br>
              <a:rPr lang="en-US" sz="4600">
                <a:solidFill>
                  <a:schemeClr val="tx1"/>
                </a:solidFill>
              </a:rPr>
            </a:br>
            <a:endParaRPr lang="en-US" sz="4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>
                <a:solidFill>
                  <a:schemeClr val="tx1"/>
                </a:solidFill>
              </a:rPr>
              <a:t>How does Canada fare against the other countries?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96F6F03-0085-43D6-92DF-42691AC3C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60" y="-1"/>
            <a:ext cx="7422039" cy="3353865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B022EEF1-E13B-4ABD-83A0-9472B1C84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57" y="3353864"/>
            <a:ext cx="7421968" cy="35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obesity?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Obesity data from WHO and Sugar Intake Data from FAO show that countries with lower income has higher sugar intake.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dental health?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Bad Teeth Data from WHO and Sugar Intake Data from FAO, there is almost no correlation between sugar intake and dental health.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correlation between processed sugar and dental health?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Comparison of Bad Teeth Data from WHO and Sugar Intake Data from FAO, there is almost no correlation between sugar intake and dental health.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866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- 6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907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dirty="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815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questions from all of you regarding </a:t>
            </a:r>
            <a:r>
              <a:rPr lang="en-US"/>
              <a:t>our project?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87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Trivial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Mortem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QUESTION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any of you know what your daily sugar intake should be?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53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79" y="2098368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“Your sandwich bread is actually a cake!”</a:t>
            </a:r>
          </a:p>
          <a:p>
            <a:pPr marL="0" indent="0">
              <a:buNone/>
            </a:pPr>
            <a:r>
              <a:rPr lang="en-US" dirty="0"/>
              <a:t>As we investigated this article, we wondered what the average daily sugar intake is and got curious if we are eating too much sugar.</a:t>
            </a:r>
          </a:p>
          <a:p>
            <a:pPr marL="0" indent="0">
              <a:buNone/>
            </a:pPr>
            <a:r>
              <a:rPr lang="en-US" dirty="0"/>
              <a:t>Based on the facts: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Men should consume xx amount per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Women should consume xx amount per day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the average daily intake of processed sugar globally? Which countries consume the most on average?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has the average sugar intake changed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correlation between income and sugar intake?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obesity?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 correlation between processed sugar and dental health?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What are the top 5 purchased grocery items in the country with the highest sugar intake? For these 5 top items, what is their sugar content?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5B8C6-392E-4500-A71A-41B70881B461}"/>
              </a:ext>
            </a:extLst>
          </p:cNvPr>
          <p:cNvSpPr/>
          <p:nvPr/>
        </p:nvSpPr>
        <p:spPr>
          <a:xfrm>
            <a:off x="4835993" y="3393646"/>
            <a:ext cx="1995371" cy="76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71FAC5-2884-4352-955F-AD74AA6ECF0A}"/>
              </a:ext>
            </a:extLst>
          </p:cNvPr>
          <p:cNvSpPr/>
          <p:nvPr/>
        </p:nvSpPr>
        <p:spPr>
          <a:xfrm>
            <a:off x="3274386" y="208638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37997A-BDB8-46C1-8E7C-62273AE7CC25}"/>
              </a:ext>
            </a:extLst>
          </p:cNvPr>
          <p:cNvSpPr/>
          <p:nvPr/>
        </p:nvSpPr>
        <p:spPr>
          <a:xfrm>
            <a:off x="8510310" y="3317708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54EB84-0F76-454A-AA95-0D6408B7CE37}"/>
              </a:ext>
            </a:extLst>
          </p:cNvPr>
          <p:cNvSpPr/>
          <p:nvPr/>
        </p:nvSpPr>
        <p:spPr>
          <a:xfrm>
            <a:off x="3154185" y="4830107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7ACE44-DC9A-4FF7-BE9C-9E01400584C8}"/>
              </a:ext>
            </a:extLst>
          </p:cNvPr>
          <p:cNvSpPr/>
          <p:nvPr/>
        </p:nvSpPr>
        <p:spPr>
          <a:xfrm>
            <a:off x="1604129" y="331770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Kroger Purchase Data</a:t>
            </a:r>
            <a:endParaRPr lang="en-CA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E9A9F3-4BD2-47A8-BBD1-F463087A2E4A}"/>
              </a:ext>
            </a:extLst>
          </p:cNvPr>
          <p:cNvSpPr/>
          <p:nvPr/>
        </p:nvSpPr>
        <p:spPr>
          <a:xfrm>
            <a:off x="6845461" y="2086389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8BF0C0-DCC1-440B-95BB-1AF29B770DE8}"/>
              </a:ext>
            </a:extLst>
          </p:cNvPr>
          <p:cNvSpPr/>
          <p:nvPr/>
        </p:nvSpPr>
        <p:spPr>
          <a:xfrm>
            <a:off x="6831364" y="4830106"/>
            <a:ext cx="1664849" cy="968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Worldbank</a:t>
            </a:r>
            <a:endParaRPr lang="en-CA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3D4BC0-3A00-491A-AD55-D7815106584F}"/>
              </a:ext>
            </a:extLst>
          </p:cNvPr>
          <p:cNvCxnSpPr>
            <a:stCxn id="24" idx="6"/>
            <a:endCxn id="4" idx="1"/>
          </p:cNvCxnSpPr>
          <p:nvPr/>
        </p:nvCxnSpPr>
        <p:spPr>
          <a:xfrm flipV="1">
            <a:off x="3268978" y="3774141"/>
            <a:ext cx="1567015" cy="2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278E13-07CD-4D76-9E4D-34E73786D357}"/>
              </a:ext>
            </a:extLst>
          </p:cNvPr>
          <p:cNvCxnSpPr>
            <a:stCxn id="22" idx="0"/>
          </p:cNvCxnSpPr>
          <p:nvPr/>
        </p:nvCxnSpPr>
        <p:spPr>
          <a:xfrm flipV="1">
            <a:off x="3986610" y="4154636"/>
            <a:ext cx="849383" cy="67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391E45-DCCF-4E07-B5D0-8461EBF675B4}"/>
              </a:ext>
            </a:extLst>
          </p:cNvPr>
          <p:cNvCxnSpPr>
            <a:stCxn id="16" idx="4"/>
          </p:cNvCxnSpPr>
          <p:nvPr/>
        </p:nvCxnSpPr>
        <p:spPr>
          <a:xfrm>
            <a:off x="4106811" y="3055374"/>
            <a:ext cx="712223" cy="3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6E298B-18EF-4CE4-9A48-074552EA8CBC}"/>
              </a:ext>
            </a:extLst>
          </p:cNvPr>
          <p:cNvCxnSpPr>
            <a:stCxn id="36" idx="4"/>
          </p:cNvCxnSpPr>
          <p:nvPr/>
        </p:nvCxnSpPr>
        <p:spPr>
          <a:xfrm flipH="1">
            <a:off x="6845461" y="3055374"/>
            <a:ext cx="832425" cy="34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6ADC2E-5FC1-44CD-9540-2F6BBC1007D1}"/>
              </a:ext>
            </a:extLst>
          </p:cNvPr>
          <p:cNvCxnSpPr>
            <a:stCxn id="20" idx="2"/>
            <a:endCxn id="4" idx="3"/>
          </p:cNvCxnSpPr>
          <p:nvPr/>
        </p:nvCxnSpPr>
        <p:spPr>
          <a:xfrm flipH="1" flipV="1">
            <a:off x="6831364" y="3774141"/>
            <a:ext cx="1678946" cy="2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245C8B-98F7-49BB-BF72-91A6BF9A6DB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6845461" y="4154636"/>
            <a:ext cx="818328" cy="6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– INSIGHTS AND DIFFICULTIES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33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– INTERESTING FIGURES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the datasets, we were able to find the following trends: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that Consume the most sugars.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of Sugar Consumption over the years.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of Sugar Consumption between Income, Bad Teeth and Obesity.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Data of Most Purchased Product.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04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>
                <a:solidFill>
                  <a:srgbClr val="FFFFFF"/>
                </a:solidFill>
              </a:rPr>
              <a:t>What is the average daily sugar intake and which countries have the highest sugar consumption?</a:t>
            </a:r>
          </a:p>
        </p:txBody>
      </p:sp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1E98362-75E4-4528-8654-D6BA786A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337111"/>
            <a:ext cx="6275667" cy="41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Widescreen</PresentationFormat>
  <Paragraphs>105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Arial Nova Light</vt:lpstr>
      <vt:lpstr>Calibri</vt:lpstr>
      <vt:lpstr>Symbol</vt:lpstr>
      <vt:lpstr>RetrospectVTI</vt:lpstr>
      <vt:lpstr>Effects of Sugar Consumption</vt:lpstr>
      <vt:lpstr>PRESENTATION GUIDELINES</vt:lpstr>
      <vt:lpstr>TRIVIAL QUESTION</vt:lpstr>
      <vt:lpstr>CORE MESSAGE</vt:lpstr>
      <vt:lpstr>DEFINE THE PROJECT</vt:lpstr>
      <vt:lpstr>DATA EXPLORATION</vt:lpstr>
      <vt:lpstr>DATA CLEANUP – INSIGHTS AND DIFFICULTIES</vt:lpstr>
      <vt:lpstr>DATA CLEANUP – INTERESTING FIGURES</vt:lpstr>
      <vt:lpstr>DATA ANALYSIS - 1</vt:lpstr>
      <vt:lpstr>DATA ANALYSIS - 2</vt:lpstr>
      <vt:lpstr>DATA ANALYSIS – 2 </vt:lpstr>
      <vt:lpstr>DATA ANALYSIS - 3</vt:lpstr>
      <vt:lpstr>DATA ANALYSIS - 4</vt:lpstr>
      <vt:lpstr>DATA ANALYSIS - 5</vt:lpstr>
      <vt:lpstr>DATA ANALYSIS - 5</vt:lpstr>
      <vt:lpstr>DATA ANALYSIS - 6</vt:lpstr>
      <vt:lpstr>DISCUSSION ON FINDINGS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1</cp:revision>
  <dcterms:created xsi:type="dcterms:W3CDTF">2020-11-11T17:31:00Z</dcterms:created>
  <dcterms:modified xsi:type="dcterms:W3CDTF">2020-11-11T17:31:53Z</dcterms:modified>
</cp:coreProperties>
</file>