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F9E6E3A-29A9-4D9A-8E5E-3F251F32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11" y="479566"/>
            <a:ext cx="4059919" cy="2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Trivial Question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Behind the Facts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Post Mortem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 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1121</Words>
  <Application>Microsoft Office PowerPoint</Application>
  <PresentationFormat>Widescreen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4</cp:revision>
  <dcterms:created xsi:type="dcterms:W3CDTF">2020-11-12T00:59:17Z</dcterms:created>
  <dcterms:modified xsi:type="dcterms:W3CDTF">2020-11-12T01:23:43Z</dcterms:modified>
</cp:coreProperties>
</file>