
<file path=[Content_Types].xml><?xml version="1.0" encoding="utf-8"?>
<Types xmlns="http://schemas.openxmlformats.org/package/2006/content-types">
  <Default Extension="ashx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66" r:id="rId3"/>
    <p:sldId id="284" r:id="rId4"/>
    <p:sldId id="280" r:id="rId5"/>
    <p:sldId id="258" r:id="rId6"/>
    <p:sldId id="287" r:id="rId7"/>
    <p:sldId id="294" r:id="rId8"/>
    <p:sldId id="288" r:id="rId9"/>
    <p:sldId id="293" r:id="rId10"/>
    <p:sldId id="286" r:id="rId11"/>
    <p:sldId id="277" r:id="rId12"/>
    <p:sldId id="268" r:id="rId13"/>
    <p:sldId id="279" r:id="rId14"/>
    <p:sldId id="269" r:id="rId15"/>
    <p:sldId id="270" r:id="rId16"/>
    <p:sldId id="271" r:id="rId17"/>
    <p:sldId id="267" r:id="rId18"/>
    <p:sldId id="290" r:id="rId19"/>
    <p:sldId id="291" r:id="rId20"/>
    <p:sldId id="295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4" autoAdjust="0"/>
    <p:restoredTop sz="84296" autoAdjust="0"/>
  </p:normalViewPr>
  <p:slideViewPr>
    <p:cSldViewPr snapToGrid="0">
      <p:cViewPr varScale="1">
        <p:scale>
          <a:sx n="69" d="100"/>
          <a:sy n="69" d="100"/>
        </p:scale>
        <p:origin x="8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282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 shot the linear regression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Soda size = 1 can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</a:t>
            </a:r>
            <a:r>
              <a:rPr lang="en-US">
                <a:sym typeface="Wingdings" panose="05000000000000000000" pitchFamily="2" charset="2"/>
              </a:rPr>
              <a:t>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649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77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ANOTHER PICTURE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1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5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ash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Global Sugar Intake Analysis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CAITLaN</a:t>
            </a:r>
            <a:r>
              <a:rPr lang="en-US" dirty="0"/>
              <a:t>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hassan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b="1" cap="all" spc="200">
                <a:solidFill>
                  <a:srgbClr val="FFFFFF"/>
                </a:solidFill>
              </a:rPr>
              <a:t>HOW HAS THE AVERAGE SUGAR INTAKE CHANGED OVERTIME?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trade has shown there has been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HOW DOES CANADA FARE AGAINST OTHER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 dirty="0">
                <a:solidFill>
                  <a:schemeClr val="tx1"/>
                </a:solidFill>
              </a:rPr>
              <a:t>Canada is still way above the world average.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29" y="505341"/>
            <a:ext cx="8175695" cy="268481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2" y="3667844"/>
            <a:ext cx="8183360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WHAT IS THE CORRELATION BETWEEN INCOME AND SUGAR INTAKE?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B1F6C7-9901-4B13-A95C-CABC6A279646}"/>
              </a:ext>
            </a:extLst>
          </p:cNvPr>
          <p:cNvSpPr txBox="1">
            <a:spLocks/>
          </p:cNvSpPr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0.54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average income increases as sugar consumption increases.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25F914-1A6A-42C7-9EC9-1D1DDD30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142" y="3986977"/>
            <a:ext cx="6660457" cy="365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4DDA7B-FB1E-4D81-B048-247A86ED83B2}"/>
              </a:ext>
            </a:extLst>
          </p:cNvPr>
          <p:cNvSpPr txBox="1"/>
          <p:nvPr/>
        </p:nvSpPr>
        <p:spPr>
          <a:xfrm>
            <a:off x="5382142" y="4583255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Income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EE14FD5-4E85-4634-A08B-9E125A5B1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70" y="43425"/>
            <a:ext cx="5850193" cy="39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IS THERE A CORRELATION BETWEEN SUGAR INTAKE AND OBESITY?</a:t>
            </a:r>
            <a:endParaRPr lang="en-CA" sz="25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0.66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C4220B-FEF3-42A6-BC49-0D23FA244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70" y="4072220"/>
            <a:ext cx="6332769" cy="44199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B9BEA9F-6AB6-4B74-97FC-437B847AA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11" y="198460"/>
            <a:ext cx="5535347" cy="369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IS THERE A CORRELATION BETWEEN SUGAR INTAKE AND DENTAL HEALTH?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Weak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The 2 variables do not have an effect with one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878300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5F93B-FC2D-4E8E-B439-712257F60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51" y="4315522"/>
            <a:ext cx="6881456" cy="48772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9C94B16-C386-426B-B618-CBF63FA22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93" y="61100"/>
            <a:ext cx="5769523" cy="38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WHAT ARE THE TOP 5 PURCHASED GROCERY ITEMS IN THE COUNTRY WITH THE HIGHEST SUGAR INTAKE?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76C6323-DF8F-4D01-87E1-EB76840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Aside from the basic food products like Whole Milk, Other Vegetables, Rolls/Buns and Yogurt,  Americans purchase a lot of sodas.</a:t>
            </a:r>
          </a:p>
          <a:p>
            <a:r>
              <a:rPr lang="en-US" dirty="0">
                <a:solidFill>
                  <a:srgbClr val="FFFFFF"/>
                </a:solidFill>
              </a:rPr>
              <a:t>Based on the results, soda is high in sugar content.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971FEA-34CB-4F31-8183-457E7FE3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485964"/>
            <a:ext cx="4471286" cy="3152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A0B583-177B-4B4B-9703-4FE58C2F12BB}"/>
              </a:ext>
            </a:extLst>
          </p:cNvPr>
          <p:cNvSpPr txBox="1"/>
          <p:nvPr/>
        </p:nvSpPr>
        <p:spPr>
          <a:xfrm>
            <a:off x="4596542" y="3964688"/>
            <a:ext cx="585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Grocery data CSV files.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Groupby</a:t>
            </a:r>
            <a:r>
              <a:rPr lang="en-US" sz="1200" dirty="0"/>
              <a:t> Item List to get a count of the most purchased product.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to ensure the data is accurate.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bar graph.</a:t>
            </a:r>
          </a:p>
          <a:p>
            <a:pPr marL="342900" indent="-342900">
              <a:buAutoNum type="arabicPeriod"/>
            </a:pPr>
            <a:r>
              <a:rPr lang="en-US" sz="1200" dirty="0"/>
              <a:t>Pulled the API from Fat Secret to get the sugar contents of the products.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/>
              <a:t>API was reviewed and generic product were chosen for each item.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60ACF-59AE-46F4-9B75-327BEA60D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247" y="258748"/>
            <a:ext cx="3913442" cy="31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/>
              <a:t>DISCUSSIONS AND FINDINGS</a:t>
            </a:r>
            <a:endParaRPr lang="en-CA" b="1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8" r="21839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5" cy="3969213"/>
          </a:xfrm>
        </p:spPr>
        <p:txBody>
          <a:bodyPr>
            <a:normAutofit fontScale="70000" lnSpcReduction="2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Increase intake in sugar consumption over the last decade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Lower income households consumes more sugar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 sugar consumption can lead to health impacts like obesity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US is the country with the highest consumption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3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Bad dental health is not correlated to sugar intake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Malta and Switzerland are in the top 3 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3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Conclusions: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Need to be aware of your sugar intake to maintain a healthy lifestyle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Unhealthy items are lower priced than healthy/organic products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Increasing sugar intake will have negative health impacts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6491190" cy="4147633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Data Collection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Difficulties finding recent data and dataset within the same year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Used more outdated sets then we would have liked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standardization with nutrition labels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 data types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a product that represent a grocery category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Focusing on the Questions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Sugar intake is a broad topic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narrowed down to the specific factors to look for the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9BF6574-3168-4FCC-A0C3-A041CFF86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27395" cy="64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070" y="695918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Core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Define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Exploration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Cleanup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Discussion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Challenges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Additional Findings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Questions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ADDITIONAL RESEARCH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 Sugar Intake on more Diseases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Sugar Intake by Demographics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Accessibility’s Impact on Sugar Intake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Legislation Impact on Sugar Intake</a:t>
            </a:r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15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TRIVIAL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D7DC7-1D6E-4118-A2F1-DABB02C53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73" r="326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800" b="1" dirty="0"/>
              <a:t>Do any of you know what your daily sugar intake should be?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FACTS…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Maximum Amount of Added Sugar to Eat per Day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Men: 37.5 grams or 9 teaspoons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Women: 25 grams or 6 teaspoons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1200" i="1" dirty="0"/>
              <a:t>* American Heart Association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hand holding a light bulb&#10;&#10;Description automatically generated">
            <a:extLst>
              <a:ext uri="{FF2B5EF4-FFF2-40B4-BE49-F238E27FC236}">
                <a16:creationId xmlns:a16="http://schemas.microsoft.com/office/drawing/2014/main" id="{116E1CA7-3DC3-48E7-8A3A-ED41ACCF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-1"/>
            <a:ext cx="4747323" cy="6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CORE MESSAGE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“Your Subway sandwich bread is actually a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i="1" dirty="0"/>
              <a:t>~ Article from the Guardian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Upon reading this article, we wondered what the global average daily sugar consumption and the impacts it has on our health.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DEFINE THE PROJECT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average daily intake sugar globally?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are the top 5 purchased grocery items in the country with the highest sugar intake? For these 5 top items, what is their sugar content?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SUMMARY OF FINDINGS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Overall, sugar consumption has been increasing globally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the highest sugar intake country for 2011-2013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well above the global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grocery data indicates that soda is one of the highest purchased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lower the income, the higher the sugar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higher the sugar intake, the higher the obesity rate</a:t>
            </a:r>
          </a:p>
          <a:p>
            <a:pPr marL="201168" lvl="1" indent="0">
              <a:buNone/>
            </a:pPr>
            <a:endParaRPr lang="en-CA" dirty="0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F27F904-CB55-45BC-B660-9E50521DE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" y="0"/>
            <a:ext cx="470082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DATA EXPLORATION</a:t>
            </a:r>
            <a:endParaRPr lang="en-CA" b="1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306840" y="2236687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6096000" y="4990219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456024" y="3599902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220566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472321" y="4893800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8949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94279" y="4656514"/>
            <a:ext cx="743168" cy="40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7019926" cy="1475289"/>
          </a:xfrm>
        </p:spPr>
        <p:txBody>
          <a:bodyPr>
            <a:noAutofit/>
          </a:bodyPr>
          <a:lstStyle/>
          <a:p>
            <a:r>
              <a:rPr lang="en-US" b="1" dirty="0"/>
              <a:t>DATA CLEANUP – </a:t>
            </a:r>
            <a:br>
              <a:rPr lang="en-US" b="1" dirty="0"/>
            </a:br>
            <a:r>
              <a:rPr lang="en-US" b="1" dirty="0"/>
              <a:t>INSIGHTS AND DIFFICULTIES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</a:t>
            </a:r>
          </a:p>
          <a:p>
            <a:pPr marL="0" marR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Formats of the Datasets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data frames to determine trends and correlation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A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 of API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Data was hard to retrieve as the sugar content was deeply embedded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data types to conduct analysis</a:t>
            </a:r>
            <a:endParaRPr lang="en-US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A" dirty="0"/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7403585-643A-4CD5-8120-2A09D1D4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8645" cy="64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9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1231</Words>
  <Application>Microsoft Office PowerPoint</Application>
  <PresentationFormat>Widescreen</PresentationFormat>
  <Paragraphs>178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Nova</vt:lpstr>
      <vt:lpstr>Arial Nova Light</vt:lpstr>
      <vt:lpstr>Calibri</vt:lpstr>
      <vt:lpstr>Wingdings</vt:lpstr>
      <vt:lpstr>RetrospectVTI</vt:lpstr>
      <vt:lpstr>Global Sugar Intake Analysis</vt:lpstr>
      <vt:lpstr>PRESENTATION GUIDELINES</vt:lpstr>
      <vt:lpstr>TRIVIAL QUESTION</vt:lpstr>
      <vt:lpstr>BASED ON THE FACTS…</vt:lpstr>
      <vt:lpstr>CORE MESSAGE</vt:lpstr>
      <vt:lpstr>DEFINE THE PROJECT</vt:lpstr>
      <vt:lpstr>SUMMARY OF FINDINGS</vt:lpstr>
      <vt:lpstr>DATA EXPLORATION</vt:lpstr>
      <vt:lpstr>DATA CLEANUP –  INSIGHTS AND DIFFICULTIES</vt:lpstr>
      <vt:lpstr>DATA ANALYSIS</vt:lpstr>
      <vt:lpstr>What IS the average daily sugar intake and which countries have the highest sugar consumption? </vt:lpstr>
      <vt:lpstr>HOW HAS THE AVERAGE SUGAR INTAKE CHANGED OVERTIME?</vt:lpstr>
      <vt:lpstr>HOW DOES CANADA FARE AGAINST OTHER COUNTRIES?</vt:lpstr>
      <vt:lpstr>WHAT IS THE CORRELATION BETWEEN INCOME AND SUGAR INTAKE?</vt:lpstr>
      <vt:lpstr>IS THERE A CORRELATION BETWEEN SUGAR INTAKE AND OBESITY?</vt:lpstr>
      <vt:lpstr>IS THERE A CORRELATION BETWEEN SUGAR INTAKE AND DENTAL HEALTH?</vt:lpstr>
      <vt:lpstr>WHAT ARE THE TOP 5 PURCHASED GROCERY ITEMS IN THE COUNTRY WITH THE HIGHEST SUGAR INTAKE?</vt:lpstr>
      <vt:lpstr>DISCUSSIONS AND FINDINGS</vt:lpstr>
      <vt:lpstr>CHALLENGES</vt:lpstr>
      <vt:lpstr>ADDITIONAL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Sugar Intake Analysis</dc:title>
  <dc:creator>Cecilia Leung</dc:creator>
  <cp:lastModifiedBy>Cecilia Leung</cp:lastModifiedBy>
  <cp:revision>10</cp:revision>
  <dcterms:created xsi:type="dcterms:W3CDTF">2020-11-12T02:42:18Z</dcterms:created>
  <dcterms:modified xsi:type="dcterms:W3CDTF">2020-11-12T23:09:32Z</dcterms:modified>
</cp:coreProperties>
</file>