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Kapil and Caitlan to get final graph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IS THERE A CORRELATION BETWEEN PROCESSED SUGAR AND OBESITY?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PROCESSED SUGAR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577217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- 6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201168" lvl="1" indent="0">
              <a:buNone/>
            </a:pPr>
            <a:endParaRPr lang="en-US" sz="2400"/>
          </a:p>
          <a:p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DISCUSSIONS AND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intake in sugar consumption over the last decade.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Lower income households consumes more sugar.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Overall, high sugar consumption can lead to health impacts like obesity.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Bad dental health is not correlated to sugar intake.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Need to be aware of your sugar intake to maintain a healthy lifestyle.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Unhealthy items are lower priced than healthy/organic products.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Increasing sugar intake will have negative health impacts for the majority.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 Health Care Spending if trend continues.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77740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Trivial Question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Behind the Facts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Post Mortem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 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1062</Words>
  <Application>Microsoft Office PowerPoint</Application>
  <PresentationFormat>Widescreen</PresentationFormat>
  <Paragraphs>141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PROCESSED SUGAR AND OBESITY?</vt:lpstr>
      <vt:lpstr>IS THERE A CORRELATION BETWEEN PROCESSED SUGAR AND DENTAL HEALTH?</vt:lpstr>
      <vt:lpstr>DATA ANALYSIS - 6</vt:lpstr>
      <vt:lpstr>DISCUSSIONS AND FINDINGS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7</cp:revision>
  <dcterms:created xsi:type="dcterms:W3CDTF">2020-11-11T20:58:40Z</dcterms:created>
  <dcterms:modified xsi:type="dcterms:W3CDTF">2020-11-12T00:40:31Z</dcterms:modified>
</cp:coreProperties>
</file>