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66" r:id="rId3"/>
    <p:sldId id="284" r:id="rId4"/>
    <p:sldId id="280" r:id="rId5"/>
    <p:sldId id="258" r:id="rId6"/>
    <p:sldId id="287" r:id="rId7"/>
    <p:sldId id="294" r:id="rId8"/>
    <p:sldId id="288" r:id="rId9"/>
    <p:sldId id="293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AMARIS TO INPUT HER GRAPH </a:t>
            </a:r>
            <a:r>
              <a:rPr lang="en-US" dirty="0">
                <a:sym typeface="Wingdings" panose="05000000000000000000" pitchFamily="2" charset="2"/>
              </a:rPr>
              <a:t> WILL FIX TONIGHT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Kapil and Caitlan to get final graph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7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ANOTHER PICTURE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ash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IS THERE A CORRELATION BETWEEN SUGAR INTAKE AND OBESITY?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SUGAR INTAKE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25" y="0"/>
            <a:ext cx="6473284" cy="43155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577217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- 6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201168" lvl="1" indent="0">
              <a:buNone/>
            </a:pPr>
            <a:endParaRPr lang="en-US" sz="2400"/>
          </a:p>
          <a:p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DISCUSSIONS AND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intake in sugar consumption over the last decade.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Lower income households consumes more sugar.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Overall, high sugar consumption can lead to health impacts like obesity.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Bad dental health is not correlated to sugar intake.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Need to be aware of your sugar intake to maintain a healthy lifestyle.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Unhealthy items are lower priced than healthy/organic products.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Increasing sugar intake will have negative health impacts for the majority.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 Health Care Spending if trend continues.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777740" cy="63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 had two more weeks?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070" y="695918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Trivial Question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Behind the Facts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Discussion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Post Mortem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Questions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800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Men: 37.5 grams or 9 teaspoons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Women: 25 grams or 6 teaspoons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Upon reading this article, we wondered what the global average daily sugar consumption and the impacts it has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 What are the top 5 purchased grocery items in the country with the highest sugar intake?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Overall, sugar consumption has been increasing globally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the highest sugar intake country for 2011-2013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well above the global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grocery data indicates that soda is one of the highest purchased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lower the income, the higher the sugar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higher the sugar intake, the higher the obesity rate</a:t>
            </a:r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27F904-CB55-45BC-B660-9E50521D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472321" y="4893800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79" y="4656514"/>
            <a:ext cx="743168" cy="40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7019926" cy="1475289"/>
          </a:xfrm>
        </p:spPr>
        <p:txBody>
          <a:bodyPr>
            <a:noAutofit/>
          </a:bodyPr>
          <a:lstStyle/>
          <a:p>
            <a:r>
              <a:rPr lang="en-US" b="1" dirty="0"/>
              <a:t>DATA CLEANUP – </a:t>
            </a:r>
            <a:br>
              <a:rPr lang="en-US" b="1" dirty="0"/>
            </a:br>
            <a:r>
              <a:rPr lang="en-US" b="1" dirty="0"/>
              <a:t>INSIGHTS AND DIFFICULTIES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1062</Words>
  <Application>Microsoft Office PowerPoint</Application>
  <PresentationFormat>Widescreen</PresentationFormat>
  <Paragraphs>141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TRIVIAL QUESTION</vt:lpstr>
      <vt:lpstr>BASED ON THE FACTS…</vt:lpstr>
      <vt:lpstr>CORE MESSAGE</vt:lpstr>
      <vt:lpstr>DEFINE THE PROJECT</vt:lpstr>
      <vt:lpstr>SUMMARY OF FINDINGS</vt:lpstr>
      <vt:lpstr>DATA EXPLORATION</vt:lpstr>
      <vt:lpstr>DATA CLEANUP –  INSIGHTS AND DIFFICULTIES</vt:lpstr>
      <vt:lpstr>DATA ANALYSIS</vt:lpstr>
      <vt:lpstr>What IS the average daily sugar intake and which countries have the highest sugar consumption? </vt:lpstr>
      <vt:lpstr>HOW HAS THE AVERAGE SUGAR INTAKE CHANGED OVERTIME?</vt:lpstr>
      <vt:lpstr>HOW DOES CANADA FARE AGAINST OTHER COUNTRIES?</vt:lpstr>
      <vt:lpstr>DATA ANALYSIS - 3</vt:lpstr>
      <vt:lpstr>IS THERE A CORRELATION BETWEEN SUGAR INTAKE AND OBESITY?</vt:lpstr>
      <vt:lpstr>IS THERE A CORRELATION BETWEEN SUGAR INTAKE AND DENTAL HEALTH?</vt:lpstr>
      <vt:lpstr>DATA ANALYSIS - 6</vt:lpstr>
      <vt:lpstr>DISCUSSIONS AND FINDINGS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Sugar Consumption</dc:title>
  <dc:creator>Cecilia Leung</dc:creator>
  <cp:lastModifiedBy>Cecilia Leung</cp:lastModifiedBy>
  <cp:revision>8</cp:revision>
  <dcterms:created xsi:type="dcterms:W3CDTF">2020-11-11T20:58:40Z</dcterms:created>
  <dcterms:modified xsi:type="dcterms:W3CDTF">2020-11-12T00:47:29Z</dcterms:modified>
</cp:coreProperties>
</file>