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shot the linear regression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IS THERE A CORRELATION BETWEEN SUGAR INTAKE AND OBESITY?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SUGAR INTAKE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 from the basic food products like Whole Milk, Other Vegetables, Rolls/Buns and Yogurt,  Americans purchase a lot of sodas.</a:t>
            </a:r>
          </a:p>
          <a:p>
            <a:r>
              <a:rPr lang="en-US" dirty="0">
                <a:solidFill>
                  <a:srgbClr val="FFFFFF"/>
                </a:solidFill>
              </a:rPr>
              <a:t>Based on the results, soda is high in sugar content.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7F9E6E3A-29A9-4D9A-8E5E-3F251F321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11" y="479566"/>
            <a:ext cx="4059919" cy="25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DISCUSSIONS AND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intake in sugar consumption over the last decade.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Lower income households consumes more sugar.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Overall, high sugar consumption can lead to health impacts like obesity.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Bad dental health is not correlated to sugar intake.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Need to be aware of your sugar intake to maintain a healthy lifestyle.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Unhealthy items are lower priced than healthy/organic products.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Increasing sugar intake will have negative health impacts for the majority.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 Health Care Spending if trend continues.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77740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Trivial Question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Behind the Facts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Post Mortem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 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1121</Words>
  <Application>Microsoft Office PowerPoint</Application>
  <PresentationFormat>Widescreen</PresentationFormat>
  <Paragraphs>147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SUGAR INTAKE AND OBESITY?</vt:lpstr>
      <vt:lpstr>IS THERE A CORRELATION BETWEEN SUGAR INTAKE AND DENTAL HEALTH?</vt:lpstr>
      <vt:lpstr>WHAT ARE THE TOP 5 PURCHASED GROCERY ITEMS IN THE COUNTRY WITH THE HIGHEST SUGAR INTAKE?</vt:lpstr>
      <vt:lpstr>DISCUSSIONS AND FINDINGS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5</cp:revision>
  <dcterms:created xsi:type="dcterms:W3CDTF">2020-11-12T00:59:17Z</dcterms:created>
  <dcterms:modified xsi:type="dcterms:W3CDTF">2020-11-12T01:41:10Z</dcterms:modified>
</cp:coreProperties>
</file>