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B333A-CD96-97F0-D06C-948D79910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2F974F-BD65-B86E-DDE0-CBCF8310F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9AE1AF-71EE-5054-DB55-B8BD3818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04E-75A4-488C-93BE-61AA922BD624}" type="datetimeFigureOut">
              <a:rPr lang="fr-CA" smtClean="0"/>
              <a:t>2023-04-25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AB515E-B263-DDA1-8D66-71449011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554E17-3BB2-158B-72A6-30D52AD3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4CA9-2A5D-4E9E-B21F-4ED1EB9C6F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520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32583-21F8-2D3C-FE25-528930C0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84B96F-83EC-285E-D974-4874E3E4E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7B31FA-4381-83AC-26E6-BEB2771A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04E-75A4-488C-93BE-61AA922BD624}" type="datetimeFigureOut">
              <a:rPr lang="fr-CA" smtClean="0"/>
              <a:t>2023-04-25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68D773-59CC-4540-C27C-41C71D54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256FCB-6ADB-5C17-011B-51AFD51C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4CA9-2A5D-4E9E-B21F-4ED1EB9C6F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338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86FB4E-58D3-410A-F09F-6187D1198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4D701D-7323-361F-205A-CB981E45D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AE4F3A-1B5A-64F9-B389-79509272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04E-75A4-488C-93BE-61AA922BD624}" type="datetimeFigureOut">
              <a:rPr lang="fr-CA" smtClean="0"/>
              <a:t>2023-04-25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3F2952-858F-3CF6-3421-40ABECE1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3CFF80-38BB-2FE9-9FAC-FF509C7F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4CA9-2A5D-4E9E-B21F-4ED1EB9C6F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410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B8F0A-0C96-A215-EA20-5AF8AC35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57F88A-5D5E-D01E-7AAF-88770147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5AFD36-A9D8-2A7E-E44B-BDF5FD95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04E-75A4-488C-93BE-61AA922BD624}" type="datetimeFigureOut">
              <a:rPr lang="fr-CA" smtClean="0"/>
              <a:t>2023-04-25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C00971-2EC5-9041-CC3D-EFE58F37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6DD946-66F7-8901-8859-F5CFB92D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4CA9-2A5D-4E9E-B21F-4ED1EB9C6F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464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D082B9-0487-2F4C-CFE2-194C4183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EF22A4-C627-4959-4B17-14D10523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B63E26-5132-E299-2F51-BEBC546D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04E-75A4-488C-93BE-61AA922BD624}" type="datetimeFigureOut">
              <a:rPr lang="fr-CA" smtClean="0"/>
              <a:t>2023-04-25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703AC-6CFD-8254-7051-46204A10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624BF7-D77E-62E3-EB82-83BD4B4B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4CA9-2A5D-4E9E-B21F-4ED1EB9C6F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586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9B17DE-47D1-14DA-A874-56ADE993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A91784-EC5E-55AF-4796-255C172AA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895530-4D40-E1AA-A5A8-C6FB3D16C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564A7B-947F-A54C-CEE2-85B5170E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04E-75A4-488C-93BE-61AA922BD624}" type="datetimeFigureOut">
              <a:rPr lang="fr-CA" smtClean="0"/>
              <a:t>2023-04-25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AF5864-3708-8415-CBB8-6C73D13F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26CF4B-B3AD-F5EE-3F72-5234563F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4CA9-2A5D-4E9E-B21F-4ED1EB9C6F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007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3C330C-AAAE-1521-5882-9DFD907A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B9D18D-7BA2-E391-804A-678C03461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2B66B8-135B-0FF5-2F34-56448F2C1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910168-A8A8-47D8-9B5E-E09DD08B0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9AAC99-F13B-2152-E694-3B6BC20D6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2B7D4D-A43B-DC12-2B53-5590C94D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04E-75A4-488C-93BE-61AA922BD624}" type="datetimeFigureOut">
              <a:rPr lang="fr-CA" smtClean="0"/>
              <a:t>2023-04-25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56AD1C-6401-F405-493C-B4B56DE9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42EBA0-9EC0-156C-7B8C-8006EFD0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4CA9-2A5D-4E9E-B21F-4ED1EB9C6F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775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8E58F-4C00-F528-C86D-CE2869B0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701718-5B9F-8ABF-C65F-E3122042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04E-75A4-488C-93BE-61AA922BD624}" type="datetimeFigureOut">
              <a:rPr lang="fr-CA" smtClean="0"/>
              <a:t>2023-04-25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D594C6-EE55-FAC7-B0D1-5106673B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3EED73-5245-044A-8293-7444E6A6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4CA9-2A5D-4E9E-B21F-4ED1EB9C6F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1478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84B62A-B279-18DD-53DE-85CB1240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04E-75A4-488C-93BE-61AA922BD624}" type="datetimeFigureOut">
              <a:rPr lang="fr-CA" smtClean="0"/>
              <a:t>2023-04-25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CDE4C9-0F1C-E91D-B9CA-9FB03C4F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E7C483-6D3B-835F-640E-0CDECC72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4CA9-2A5D-4E9E-B21F-4ED1EB9C6F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082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B5FD87-4BB8-5E75-DF48-5E01C575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1E9D3-CB40-CBB1-9E76-44B46E62D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DD3581-0666-A5C4-23BF-4F3C6967C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7F7B6E-5787-4656-40A2-2059BA25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04E-75A4-488C-93BE-61AA922BD624}" type="datetimeFigureOut">
              <a:rPr lang="fr-CA" smtClean="0"/>
              <a:t>2023-04-25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06D806-EEF2-E70E-C5ED-BC82644A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F9F26D-A945-BA95-088D-EC9EDDBF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4CA9-2A5D-4E9E-B21F-4ED1EB9C6F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58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54EE2-5C37-269F-1F0E-F060EA4C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54660E6-C532-90F3-E56E-4F869632F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58992A-B7D9-83B6-5099-D42667C0E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BEE071-5DC9-370B-A20C-189077BD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04E-75A4-488C-93BE-61AA922BD624}" type="datetimeFigureOut">
              <a:rPr lang="fr-CA" smtClean="0"/>
              <a:t>2023-04-25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43E454-6B6C-238B-09EA-0504CEEC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7E547C-639B-24B2-874A-46F892AE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4CA9-2A5D-4E9E-B21F-4ED1EB9C6F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427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4290FC-23B4-4991-8EFC-ABEF7179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E26075-8554-33FD-C3F9-8B1B578D9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84410A-268E-9DFD-631B-CE90712E7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B504E-75A4-488C-93BE-61AA922BD624}" type="datetimeFigureOut">
              <a:rPr lang="fr-CA" smtClean="0"/>
              <a:t>2023-04-25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60AC62-C1ED-13D7-5F26-9A87C47CE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37BD3-E589-7526-6BD3-289D2384D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B4CA9-2A5D-4E9E-B21F-4ED1EB9C6F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97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CA7292-91E5-1CBE-1E57-B2C2CC031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635" y="643467"/>
            <a:ext cx="1598257" cy="557106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537862B-3EF7-9ECB-263A-D4BFBC46FE24}"/>
              </a:ext>
            </a:extLst>
          </p:cNvPr>
          <p:cNvSpPr txBox="1"/>
          <p:nvPr/>
        </p:nvSpPr>
        <p:spPr>
          <a:xfrm>
            <a:off x="4097804" y="1183636"/>
            <a:ext cx="6773560" cy="189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CA" sz="178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Probabilités</a:t>
            </a:r>
            <a:r>
              <a:rPr lang="en-CA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78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qu’un</a:t>
            </a:r>
            <a:r>
              <a:rPr lang="en-CA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point </a:t>
            </a:r>
            <a:r>
              <a:rPr lang="en-CA" sz="178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soit</a:t>
            </a:r>
            <a:r>
              <a:rPr lang="en-CA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78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CA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dehors de la </a:t>
            </a:r>
            <a:r>
              <a:rPr lang="en-CA" sz="178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boîte</a:t>
            </a:r>
            <a:r>
              <a:rPr lang="en-CA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vs </a:t>
            </a:r>
            <a:r>
              <a:rPr lang="en-CA" sz="178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pourcentage</a:t>
            </a:r>
            <a:r>
              <a:rPr lang="en-CA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points qui </a:t>
            </a:r>
            <a:r>
              <a:rPr lang="en-CA" sz="178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sont</a:t>
            </a:r>
            <a:r>
              <a:rPr lang="en-CA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78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réellement</a:t>
            </a:r>
            <a:r>
              <a:rPr lang="en-CA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78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CA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dehors de la </a:t>
            </a:r>
            <a:r>
              <a:rPr lang="en-CA" sz="178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boîte</a:t>
            </a:r>
            <a:endParaRPr lang="en-CA" sz="178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05256">
              <a:spcAft>
                <a:spcPts val="600"/>
              </a:spcAft>
            </a:pPr>
            <a:endParaRPr lang="en-CA" sz="178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05256">
              <a:spcAft>
                <a:spcPts val="600"/>
              </a:spcAft>
            </a:pPr>
            <a:r>
              <a:rPr lang="en-CA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constate que les </a:t>
            </a:r>
            <a:r>
              <a:rPr lang="en-CA" sz="178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probabilités</a:t>
            </a:r>
            <a:r>
              <a:rPr lang="en-CA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78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sont</a:t>
            </a:r>
            <a:r>
              <a:rPr lang="en-CA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très </a:t>
            </a:r>
            <a:r>
              <a:rPr lang="en-CA" sz="178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proches</a:t>
            </a:r>
            <a:r>
              <a:rPr lang="en-CA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78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l’une</a:t>
            </a:r>
            <a:r>
              <a:rPr lang="en-CA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CA" sz="178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l’autre</a:t>
            </a:r>
            <a:r>
              <a:rPr lang="en-CA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CA" sz="178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</a:t>
            </a:r>
            <a:r>
              <a:rPr lang="en-CA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qui </a:t>
            </a:r>
            <a:r>
              <a:rPr lang="en-CA" sz="178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indique</a:t>
            </a:r>
            <a:r>
              <a:rPr lang="en-CA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les points </a:t>
            </a:r>
            <a:r>
              <a:rPr lang="en-CA" sz="178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sont</a:t>
            </a:r>
            <a:r>
              <a:rPr lang="en-CA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environ </a:t>
            </a:r>
            <a:r>
              <a:rPr lang="en-CA" sz="178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uniformément</a:t>
            </a:r>
            <a:r>
              <a:rPr lang="en-CA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CA" sz="178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distribués</a:t>
            </a:r>
            <a:r>
              <a:rPr lang="en-CA" sz="178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dans la lattice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264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C7C970-79BA-7F22-8194-4F5605F2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CA" sz="3400"/>
              <a:t>Probabilité de trouver un contre exemple en fonction du Q</a:t>
            </a:r>
            <a:endParaRPr lang="fr-CA" sz="3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9AFDC0-2570-9D91-DDFF-23A188174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39" y="1737360"/>
            <a:ext cx="700993" cy="43812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312094C-9B02-7EEB-0040-01D742042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112" y="1737360"/>
            <a:ext cx="757072" cy="453542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6E52FC7-FBF0-FB94-5B94-BE15AF5E6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500" y="1737360"/>
            <a:ext cx="911291" cy="14720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416723B-9D5A-51FF-E2EC-1FC68B56B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500" y="2132807"/>
            <a:ext cx="8297316" cy="341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6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F7F452-FBEC-C50E-FE18-7CDD331D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CA" sz="3400"/>
              <a:t>Index du premier point dans la boîte de chaque Q premier en enlevant ceux dont le premier point est dans la boîte</a:t>
            </a:r>
            <a:endParaRPr lang="fr-CA" sz="3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BD34A9-94A8-7004-5AF7-3A30EF02E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49" y="2349792"/>
            <a:ext cx="753810" cy="377533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CAC49EE-7C48-771A-3D87-094E680CF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893" y="2235226"/>
            <a:ext cx="756399" cy="40044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8EC0FA-A601-0173-4B0C-CDBDB736F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226" y="2235226"/>
            <a:ext cx="678534" cy="40044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AECA1A4-D41B-1E32-9DB3-5CF652494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746" y="2235226"/>
            <a:ext cx="678534" cy="40375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879E9CB-138E-32EA-21AB-002422E6A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0323" y="2202131"/>
            <a:ext cx="674801" cy="403755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540CF2A-1E74-AF2C-5D23-31044F915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7843" y="1928388"/>
            <a:ext cx="758307" cy="419673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A4921BB-FFF1-226D-432F-00F4CE9929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3528" y="1737360"/>
            <a:ext cx="722401" cy="453542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0B231AC-690E-A44B-C3F4-A70BAEA7CD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1520" y="1743642"/>
            <a:ext cx="822910" cy="452914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C9E7F5A-CE24-A758-DDB6-C1170DDCE2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6981" y="1737360"/>
            <a:ext cx="766374" cy="452914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4E6FF4E-E6EF-A662-F68D-E98A3C644E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27615" y="1762487"/>
            <a:ext cx="760092" cy="449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9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CCA4F-065E-77AF-4FA4-2F143CA0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Index du premier point dans la </a:t>
            </a:r>
            <a:r>
              <a:rPr lang="en-CA" dirty="0" err="1"/>
              <a:t>boîte</a:t>
            </a:r>
            <a:r>
              <a:rPr lang="en-CA" dirty="0"/>
              <a:t> de </a:t>
            </a:r>
            <a:r>
              <a:rPr lang="en-CA" dirty="0" err="1"/>
              <a:t>chaque</a:t>
            </a:r>
            <a:r>
              <a:rPr lang="en-CA" dirty="0"/>
              <a:t> gen d’un Q premier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enlevant</a:t>
            </a:r>
            <a:r>
              <a:rPr lang="en-CA" dirty="0"/>
              <a:t> </a:t>
            </a:r>
            <a:r>
              <a:rPr lang="en-CA" dirty="0" err="1"/>
              <a:t>ceux</a:t>
            </a:r>
            <a:r>
              <a:rPr lang="en-CA" dirty="0"/>
              <a:t> </a:t>
            </a:r>
            <a:r>
              <a:rPr lang="en-CA" dirty="0" err="1"/>
              <a:t>dont</a:t>
            </a:r>
            <a:r>
              <a:rPr lang="en-CA" dirty="0"/>
              <a:t> le premier point </a:t>
            </a:r>
            <a:r>
              <a:rPr lang="en-CA" dirty="0" err="1"/>
              <a:t>est</a:t>
            </a:r>
            <a:r>
              <a:rPr lang="en-CA" dirty="0"/>
              <a:t> dans la </a:t>
            </a:r>
            <a:r>
              <a:rPr lang="en-CA" dirty="0" err="1"/>
              <a:t>boîte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5FF17D-E7DD-175C-14BB-2E9536277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3" y="1956423"/>
            <a:ext cx="815411" cy="45800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C2335F-ED01-42E4-29A3-3CD7696DC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62" y="2206254"/>
            <a:ext cx="754445" cy="41761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07FC4A6-36C1-30FA-9E6C-784D3BD71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524" y="1989065"/>
            <a:ext cx="807790" cy="440474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1DA30FE-4002-C6EF-F516-CD8D557E0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933" y="2080513"/>
            <a:ext cx="784928" cy="418374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07D1BAA-E1D5-EC98-97F2-C3BD342DC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1913" y="2131697"/>
            <a:ext cx="838273" cy="422946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A39CE7C-7985-CCFC-5E47-CA64726BF6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4475" y="2065272"/>
            <a:ext cx="807790" cy="441236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3793E1A-A6AB-9303-25F1-DA89F91243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2528" y="1964042"/>
            <a:ext cx="929721" cy="456477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151BBF2-1B16-F66C-8234-449C3B1E66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9980" y="2120267"/>
            <a:ext cx="899238" cy="438188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02CD01C-A7E0-09CE-8F26-02187BB5A4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1036" y="2013578"/>
            <a:ext cx="899238" cy="459525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C15AF8B-BABF-9BB2-8860-1868CBE08C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416" y="1941182"/>
            <a:ext cx="868755" cy="459525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CE27317-C352-0CD4-0F03-1F738F8DFE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31313" y="2160530"/>
            <a:ext cx="845893" cy="4221846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5E30FF7-D8FC-4156-A79F-BAB894CC60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66529" y="1989065"/>
            <a:ext cx="845893" cy="4762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CFB0A87F-6D44-BA4E-8B63-3D2BC5E544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27391" y="1745203"/>
            <a:ext cx="967824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3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0C158E-437C-6820-9B51-30D93F9C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CA" sz="3400"/>
              <a:t>Suite</a:t>
            </a:r>
            <a:br>
              <a:rPr lang="en-CA" sz="3400"/>
            </a:br>
            <a:endParaRPr lang="fr-CA" sz="3400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C848F8-4998-6E59-B632-BBEC96B3B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77" y="1867067"/>
            <a:ext cx="872474" cy="453542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3E492A-0112-F732-C3DC-718FA6AD7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230" y="2125990"/>
            <a:ext cx="850843" cy="401626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3CA1D30-DCBC-15A3-5A60-FFBB03ABF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753" y="2202070"/>
            <a:ext cx="865264" cy="416768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07EEE82-2045-CB2A-753C-05A3BA5F2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796" y="2197323"/>
            <a:ext cx="915738" cy="39946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B9A1506-E5A8-FC3F-07D3-3A0B879E3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314" y="2673991"/>
            <a:ext cx="742685" cy="292026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F6FD5E6-8DF6-67A2-78FA-429D422F29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1374" y="2817900"/>
            <a:ext cx="836422" cy="270395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583CB31-FEB4-8363-FC73-9D4D6183FB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6894" y="2817900"/>
            <a:ext cx="858054" cy="261021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F3065F0-D963-9DBE-C1EE-12CAB37836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85513" y="3240754"/>
            <a:ext cx="886895" cy="174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274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7F6D5181D9FA43BB3A9F592662C6BC" ma:contentTypeVersion="14" ma:contentTypeDescription="Crée un document." ma:contentTypeScope="" ma:versionID="c01fd6956a8b51d38276dc458fc92765">
  <xsd:schema xmlns:xsd="http://www.w3.org/2001/XMLSchema" xmlns:xs="http://www.w3.org/2001/XMLSchema" xmlns:p="http://schemas.microsoft.com/office/2006/metadata/properties" xmlns:ns3="e0e71dd8-5c3d-46af-a326-fd56dc697f53" xmlns:ns4="b3b25907-c86d-4dba-b5b1-4361ee2b3300" targetNamespace="http://schemas.microsoft.com/office/2006/metadata/properties" ma:root="true" ma:fieldsID="4a8208e8426dc3e94d672c82c67aaef1" ns3:_="" ns4:_="">
    <xsd:import namespace="e0e71dd8-5c3d-46af-a326-fd56dc697f53"/>
    <xsd:import namespace="b3b25907-c86d-4dba-b5b1-4361ee2b33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_activity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e71dd8-5c3d-46af-a326-fd56dc697f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25907-c86d-4dba-b5b1-4361ee2b330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e71dd8-5c3d-46af-a326-fd56dc697f53" xsi:nil="true"/>
  </documentManagement>
</p:properties>
</file>

<file path=customXml/itemProps1.xml><?xml version="1.0" encoding="utf-8"?>
<ds:datastoreItem xmlns:ds="http://schemas.openxmlformats.org/officeDocument/2006/customXml" ds:itemID="{1C8862B6-D02C-4C82-8B77-454A7D11B2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e71dd8-5c3d-46af-a326-fd56dc697f53"/>
    <ds:schemaRef ds:uri="b3b25907-c86d-4dba-b5b1-4361ee2b33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1C41A5-E4B0-4330-B171-D8D2C9CF15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299783-E456-423F-87EF-203CB4C7062A}">
  <ds:schemaRefs>
    <ds:schemaRef ds:uri="http://schemas.openxmlformats.org/package/2006/metadata/core-properties"/>
    <ds:schemaRef ds:uri="http://schemas.microsoft.com/office/2006/metadata/properties"/>
    <ds:schemaRef ds:uri="b3b25907-c86d-4dba-b5b1-4361ee2b3300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e0e71dd8-5c3d-46af-a326-fd56dc697f53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104</Words>
  <Application>Microsoft Office PowerPoint</Application>
  <PresentationFormat>Grand écran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Probabilité de trouver un contre exemple en fonction du Q</vt:lpstr>
      <vt:lpstr>Index du premier point dans la boîte de chaque Q premier en enlevant ceux dont le premier point est dans la boîte</vt:lpstr>
      <vt:lpstr>Index du premier point dans la boîte de chaque gen d’un Q premier en enlevant ceux dont le premier point est dans la boîte</vt:lpstr>
      <vt:lpstr>Suite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Bélanger-St-Pierre, Cédric</dc:creator>
  <cp:lastModifiedBy>Bélanger-St-Pierre, Cédric</cp:lastModifiedBy>
  <cp:revision>2</cp:revision>
  <dcterms:created xsi:type="dcterms:W3CDTF">2023-04-18T13:38:32Z</dcterms:created>
  <dcterms:modified xsi:type="dcterms:W3CDTF">2023-04-25T04:47:10Z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0x010100417F6D5181D9FA43BB3A9F592662C6BC</vt:lpwstr>
  </property>
</Properties>
</file>