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17"/>
  </p:notesMasterIdLst>
  <p:sldIdLst>
    <p:sldId id="256" r:id="rId3"/>
    <p:sldId id="274" r:id="rId4"/>
    <p:sldId id="275" r:id="rId5"/>
    <p:sldId id="257" r:id="rId6"/>
    <p:sldId id="258" r:id="rId7"/>
    <p:sldId id="267" r:id="rId8"/>
    <p:sldId id="268" r:id="rId9"/>
    <p:sldId id="269" r:id="rId10"/>
    <p:sldId id="259" r:id="rId11"/>
    <p:sldId id="271" r:id="rId12"/>
    <p:sldId id="273" r:id="rId13"/>
    <p:sldId id="276" r:id="rId14"/>
    <p:sldId id="272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>
        <p:scale>
          <a:sx n="70" d="100"/>
          <a:sy n="70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activeX/activeX1.xml><?xml version="1.0" encoding="utf-8"?>
<ax:ocx xmlns:ax="http://schemas.microsoft.com/office/2006/activeX" xmlns:r="http://schemas.openxmlformats.org/officeDocument/2006/relationships" ax:classid="{8856F961-340A-11D0-A96B-00C04FD705A2}" ax:persistence="persistPropertyBag">
  <ax:ocxPr ax:name="ExtentX" ax:value="24130"/>
  <ax:ocxPr ax:name="ExtentY" ax:value="17780"/>
  <ax:ocxPr ax:name="ViewMode" ax:value="0"/>
  <ax:ocxPr ax:name="Offline" ax:value="0"/>
  <ax:ocxPr ax:name="Silent" ax:value="0"/>
  <ax:ocxPr ax:name="RegisterAsBrowser" ax:value="0"/>
  <ax:ocxPr ax:name="RegisterAsDropTarget" ax:value="0"/>
  <ax:ocxPr ax:name="AutoArrange" ax:value="0"/>
  <ax:ocxPr ax:name="NoClientEdge" ax:value="0"/>
  <ax:ocxPr ax:name="AlignLeft" ax:value="0"/>
  <ax:ocxPr ax:name="NoWebView" ax:value="0"/>
  <ax:ocxPr ax:name="HideFileNames" ax:value="0"/>
  <ax:ocxPr ax:name="SingleClick" ax:value="0"/>
  <ax:ocxPr ax:name="SingleSelection" ax:value="0"/>
  <ax:ocxPr ax:name="NoFolders" ax:value="0"/>
  <ax:ocxPr ax:name="Transparent" ax:value="0"/>
  <ax:ocxPr ax:name="ViewID" ax:value="{0057D0E0-3573-11CF-AE69-08002B2E1262}"/>
  <ax:ocxPr ax:name="Location" ax:value="http:///"/>
</ax:ocx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1/8/2011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1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1/8/2011 10:23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1/8/2011 10:23 PM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1/8/2011 10:23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1/8/2011 10:23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1/8/2011 10:23 PM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1/8/2011 10:23 PM</a:t>
            </a:fld>
            <a:endParaRPr lang="en-US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1/8/2011 10:23 PM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1/8/2011 10:23 PM</a:t>
            </a:fld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1/8/2011 10:23 PM</a:t>
            </a:fld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1/8/2011 10:23 PM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1/8/2011 10:23 PM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1/8/2011 10:23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4038600"/>
            <a:ext cx="81534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kohana</a:t>
            </a:r>
            <a:r>
              <a:rPr lang="en-US" dirty="0" smtClean="0"/>
              <a:t> 3 </a:t>
            </a:r>
            <a:r>
              <a:rPr lang="en-US" dirty="0" err="1" smtClean="0"/>
              <a:t>mvc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With Facebook Integration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Chris </a:t>
            </a:r>
            <a:r>
              <a:rPr lang="en-US" dirty="0" err="1" smtClean="0"/>
              <a:t>Benard</a:t>
            </a:r>
            <a:endParaRPr lang="en-US" dirty="0" smtClean="0"/>
          </a:p>
          <a:p>
            <a:r>
              <a:rPr lang="en-US" dirty="0" smtClean="0"/>
              <a:t>Dallas PHP User Group</a:t>
            </a:r>
            <a:endParaRPr lang="en-US" dirty="0"/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22747" y="5978857"/>
            <a:ext cx="2209800" cy="8382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1/11/11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34033" y="2212188"/>
            <a:ext cx="2297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http://joind.in/2484</a:t>
            </a:r>
          </a:p>
        </p:txBody>
      </p:sp>
      <p:pic>
        <p:nvPicPr>
          <p:cNvPr id="2052" name="Picture 4" descr="qr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16" y="152400"/>
            <a:ext cx="4519684" cy="451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Kohana</a:t>
            </a:r>
            <a:r>
              <a:rPr lang="en-US" dirty="0" smtClean="0"/>
              <a:t> v3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Rewritten from the ground up to replace v2</a:t>
            </a:r>
          </a:p>
          <a:p>
            <a:r>
              <a:rPr lang="en-US" dirty="0" smtClean="0"/>
              <a:t>Some similarities to v2, but requires PHP 5</a:t>
            </a:r>
          </a:p>
          <a:p>
            <a:r>
              <a:rPr lang="en-US" dirty="0" smtClean="0"/>
              <a:t>Strict OOP</a:t>
            </a:r>
          </a:p>
          <a:p>
            <a:r>
              <a:rPr lang="en-US" dirty="0" smtClean="0"/>
              <a:t>HMVC</a:t>
            </a:r>
          </a:p>
          <a:p>
            <a:r>
              <a:rPr lang="en-US" dirty="0" smtClean="0"/>
              <a:t>Built in </a:t>
            </a:r>
            <a:r>
              <a:rPr lang="en-US" dirty="0" err="1" smtClean="0"/>
              <a:t>templating</a:t>
            </a:r>
            <a:r>
              <a:rPr lang="en-US" dirty="0" smtClean="0"/>
              <a:t>, ORM, database, form helpers, authentication, many other features</a:t>
            </a:r>
          </a:p>
          <a:p>
            <a:r>
              <a:rPr lang="en-US" dirty="0" smtClean="0"/>
              <a:t>2MB footprint</a:t>
            </a:r>
          </a:p>
          <a:p>
            <a:r>
              <a:rPr lang="en-US" dirty="0" smtClean="0"/>
              <a:t>Easy to set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81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Kohana</a:t>
            </a:r>
            <a:r>
              <a:rPr lang="en-US" dirty="0" smtClean="0"/>
              <a:t> v3 Support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5850" y="6202918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http://kohanaframework.org/community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162801" cy="4556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291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924800" cy="412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989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Teh</a:t>
            </a:r>
            <a:r>
              <a:rPr lang="en-US" dirty="0" smtClean="0"/>
              <a:t> </a:t>
            </a:r>
            <a:r>
              <a:rPr lang="en-US" dirty="0" err="1" smtClean="0"/>
              <a:t>Codez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http://www.lolgato.com/wp-content/uploads/2010/04/lolgato-code-reviews-569x4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50158"/>
            <a:ext cx="5749030" cy="469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45471" y="6218114"/>
            <a:ext cx="4410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http://www.lolgato.com/funny/code-reviews/</a:t>
            </a:r>
          </a:p>
        </p:txBody>
      </p:sp>
    </p:spTree>
    <p:extLst>
      <p:ext uri="{BB962C8B-B14F-4D97-AF65-F5344CB8AC3E}">
        <p14:creationId xmlns:p14="http://schemas.microsoft.com/office/powerpoint/2010/main" val="243630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r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76400"/>
            <a:ext cx="4062484" cy="406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Contact Me</a:t>
            </a:r>
          </a:p>
          <a:p>
            <a:pPr lvl="1"/>
            <a:r>
              <a:rPr lang="en-US" dirty="0" smtClean="0"/>
              <a:t>twitter.com/</a:t>
            </a:r>
            <a:r>
              <a:rPr lang="en-US" dirty="0" err="1" smtClean="0"/>
              <a:t>cbenard</a:t>
            </a:r>
            <a:endParaRPr lang="en-US" dirty="0" smtClean="0"/>
          </a:p>
          <a:p>
            <a:pPr lvl="1"/>
            <a:r>
              <a:rPr lang="en-US" dirty="0" smtClean="0"/>
              <a:t>linkedin.com/in/</a:t>
            </a:r>
            <a:r>
              <a:rPr lang="en-US" dirty="0" err="1" smtClean="0"/>
              <a:t>chrisbenard</a:t>
            </a:r>
            <a:endParaRPr lang="en-US" dirty="0" smtClean="0"/>
          </a:p>
          <a:p>
            <a:pPr lvl="1"/>
            <a:r>
              <a:rPr lang="en-US" dirty="0" smtClean="0"/>
              <a:t>ChrisBenard.net</a:t>
            </a:r>
          </a:p>
          <a:p>
            <a:r>
              <a:rPr lang="en-US" dirty="0" smtClean="0"/>
              <a:t>This Talk</a:t>
            </a:r>
          </a:p>
          <a:p>
            <a:pPr lvl="1"/>
            <a:r>
              <a:rPr lang="en-US" dirty="0"/>
              <a:t>http://joind.in/2484</a:t>
            </a:r>
          </a:p>
        </p:txBody>
      </p:sp>
    </p:spTree>
    <p:extLst>
      <p:ext uri="{BB962C8B-B14F-4D97-AF65-F5344CB8AC3E}">
        <p14:creationId xmlns:p14="http://schemas.microsoft.com/office/powerpoint/2010/main" val="1703284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IRC</a:t>
            </a:r>
            <a:endParaRPr lang="en-US" dirty="0"/>
          </a:p>
        </p:txBody>
      </p:sp>
      <p:sp>
        <p:nvSpPr>
          <p:cNvPr id="4" name="Rectangl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Windows Clients</a:t>
            </a:r>
          </a:p>
          <a:p>
            <a:pPr lvl="1"/>
            <a:r>
              <a:rPr lang="en-US" dirty="0" err="1" smtClean="0"/>
              <a:t>mIRC</a:t>
            </a:r>
            <a:endParaRPr lang="en-US" dirty="0" smtClean="0"/>
          </a:p>
          <a:p>
            <a:pPr lvl="1"/>
            <a:r>
              <a:rPr lang="en-US" dirty="0" smtClean="0"/>
              <a:t>Pidgin</a:t>
            </a:r>
          </a:p>
          <a:p>
            <a:pPr lvl="1"/>
            <a:r>
              <a:rPr lang="en-US" dirty="0" err="1" smtClean="0"/>
              <a:t>XChat</a:t>
            </a:r>
            <a:endParaRPr lang="en-US" dirty="0" smtClean="0"/>
          </a:p>
          <a:p>
            <a:r>
              <a:rPr lang="en-US" dirty="0" smtClean="0"/>
              <a:t>Mac Clients</a:t>
            </a:r>
          </a:p>
          <a:p>
            <a:pPr lvl="1"/>
            <a:r>
              <a:rPr lang="en-US" dirty="0" smtClean="0"/>
              <a:t>Colloquy</a:t>
            </a:r>
          </a:p>
          <a:p>
            <a:pPr lvl="1"/>
            <a:r>
              <a:rPr lang="en-US" dirty="0" err="1" smtClean="0"/>
              <a:t>Xchat</a:t>
            </a:r>
            <a:endParaRPr lang="en-US" dirty="0" smtClean="0"/>
          </a:p>
          <a:p>
            <a:r>
              <a:rPr lang="en-US" dirty="0" smtClean="0"/>
              <a:t>Linux Clients</a:t>
            </a:r>
          </a:p>
          <a:p>
            <a:pPr lvl="1"/>
            <a:r>
              <a:rPr lang="en-US" dirty="0" err="1" smtClean="0"/>
              <a:t>Xchat</a:t>
            </a:r>
            <a:endParaRPr lang="en-US" dirty="0" smtClean="0"/>
          </a:p>
          <a:p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http://webchat.freenode.net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9605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3080" name="WebBrowser1" r:id="rId2" imgW="8686800" imgH="6400800"/>
        </mc:Choice>
        <mc:Fallback>
          <p:control name="WebBrowser1" r:id="rId2" imgW="8686800" imgH="6400800">
            <p:pic>
              <p:nvPicPr>
                <p:cNvPr id="0" name="WebBrowser1"/>
                <p:cNvPicPr preferRelativeResize="0">
                  <a:picLocks noChangeArrowheads="1" noChangeShapeType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8600" y="152400"/>
                  <a:ext cx="8686800" cy="6400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175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 Am: Chris </a:t>
            </a:r>
            <a:r>
              <a:rPr lang="en-US" dirty="0" err="1" smtClean="0"/>
              <a:t>Benard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</a:p>
          <a:p>
            <a:pPr lvl="1"/>
            <a:r>
              <a:rPr lang="en-US" dirty="0" smtClean="0"/>
              <a:t>Microsoft </a:t>
            </a:r>
            <a:r>
              <a:rPr lang="en-US" dirty="0" err="1" smtClean="0"/>
              <a:t>.Net</a:t>
            </a:r>
            <a:r>
              <a:rPr lang="en-US" dirty="0" smtClean="0"/>
              <a:t> – 5 years</a:t>
            </a:r>
          </a:p>
          <a:p>
            <a:pPr lvl="1"/>
            <a:r>
              <a:rPr lang="en-US" dirty="0" smtClean="0"/>
              <a:t>PHP – 5 years ago</a:t>
            </a:r>
          </a:p>
          <a:p>
            <a:r>
              <a:rPr lang="en-US" dirty="0" smtClean="0"/>
              <a:t>Contact Me</a:t>
            </a:r>
          </a:p>
          <a:p>
            <a:pPr lvl="1"/>
            <a:r>
              <a:rPr lang="en-US" dirty="0" smtClean="0"/>
              <a:t>twitter.com/</a:t>
            </a:r>
            <a:r>
              <a:rPr lang="en-US" dirty="0" err="1" smtClean="0"/>
              <a:t>cbenard</a:t>
            </a:r>
            <a:endParaRPr lang="en-US" dirty="0" smtClean="0"/>
          </a:p>
          <a:p>
            <a:pPr lvl="1"/>
            <a:r>
              <a:rPr lang="en-US" dirty="0" smtClean="0"/>
              <a:t>linkedin.com/in/</a:t>
            </a:r>
            <a:r>
              <a:rPr lang="en-US" dirty="0" err="1" smtClean="0"/>
              <a:t>chrisbenard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hrisbenard.net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31" y="5290457"/>
            <a:ext cx="4038600" cy="102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5290457"/>
            <a:ext cx="2895600" cy="1034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828800"/>
            <a:ext cx="2933700" cy="2733675"/>
          </a:xfrm>
          <a:prstGeom prst="rect">
            <a:avLst/>
          </a:prstGeom>
          <a:noFill/>
          <a:ln>
            <a:noFill/>
          </a:ln>
          <a:effectLst>
            <a:reflection blurRad="88900" stA="52000" endA="300" endPos="21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Stands for Model-View-Controller</a:t>
            </a:r>
          </a:p>
          <a:p>
            <a:pPr lvl="1"/>
            <a:r>
              <a:rPr lang="en-US" dirty="0" smtClean="0"/>
              <a:t>Allows clean, standardized URLs</a:t>
            </a:r>
          </a:p>
          <a:p>
            <a:pPr lvl="1"/>
            <a:r>
              <a:rPr lang="en-US" dirty="0" smtClean="0"/>
              <a:t>Decouples presentation, business, and application logic</a:t>
            </a:r>
          </a:p>
          <a:p>
            <a:pPr lvl="1"/>
            <a:r>
              <a:rPr lang="en-US" dirty="0" smtClean="0"/>
              <a:t>Allows multiple representations of the same backend data easily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-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Model</a:t>
            </a:r>
          </a:p>
          <a:p>
            <a:pPr lvl="1"/>
            <a:r>
              <a:rPr lang="en-US" dirty="0"/>
              <a:t>Real-world representation of an object (e.g. User)</a:t>
            </a:r>
          </a:p>
          <a:p>
            <a:pPr lvl="1"/>
            <a:r>
              <a:rPr lang="en-US" dirty="0"/>
              <a:t>Often the Active Record </a:t>
            </a:r>
            <a:r>
              <a:rPr lang="en-US" dirty="0" smtClean="0"/>
              <a:t>pattern</a:t>
            </a:r>
          </a:p>
          <a:p>
            <a:pPr lvl="1"/>
            <a:r>
              <a:rPr lang="en-US" dirty="0" smtClean="0"/>
              <a:t>Contains business logic</a:t>
            </a:r>
          </a:p>
          <a:p>
            <a:pPr lvl="1"/>
            <a:endParaRPr lang="en-US" dirty="0"/>
          </a:p>
          <a:p>
            <a:r>
              <a:rPr lang="en-US" dirty="0" smtClean="0"/>
              <a:t>User</a:t>
            </a:r>
          </a:p>
          <a:p>
            <a:r>
              <a:rPr lang="en-US" dirty="0" smtClean="0"/>
              <a:t>-&gt;id</a:t>
            </a:r>
          </a:p>
          <a:p>
            <a:r>
              <a:rPr lang="en-US" dirty="0" smtClean="0"/>
              <a:t>-&gt;name</a:t>
            </a:r>
          </a:p>
          <a:p>
            <a:r>
              <a:rPr lang="en-US" dirty="0" smtClean="0"/>
              <a:t>-&gt;email</a:t>
            </a:r>
          </a:p>
          <a:p>
            <a:r>
              <a:rPr lang="en-US" dirty="0" smtClean="0"/>
              <a:t>-&gt;save()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-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PHP Page Template</a:t>
            </a:r>
          </a:p>
          <a:p>
            <a:r>
              <a:rPr lang="en-US" dirty="0" smtClean="0"/>
              <a:t>Standard XHTML with optional PHP</a:t>
            </a:r>
          </a:p>
          <a:p>
            <a:r>
              <a:rPr lang="en-US" dirty="0" smtClean="0"/>
              <a:t>Controller populates with data for display</a:t>
            </a:r>
          </a:p>
          <a:p>
            <a:r>
              <a:rPr lang="en-US" dirty="0" smtClean="0"/>
              <a:t>Only concerned with presentation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9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-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Contains the presentation logic of the application</a:t>
            </a:r>
          </a:p>
          <a:p>
            <a:r>
              <a:rPr lang="en-US" dirty="0" smtClean="0"/>
              <a:t>Gets data in the model and assigns data to the view</a:t>
            </a:r>
          </a:p>
          <a:p>
            <a:r>
              <a:rPr lang="en-US" dirty="0" smtClean="0"/>
              <a:t>Handles user input and modifies model data</a:t>
            </a:r>
          </a:p>
          <a:p>
            <a:r>
              <a:rPr lang="en-US" dirty="0" smtClean="0"/>
              <a:t>Selects a view to render and associates data with it</a:t>
            </a:r>
          </a:p>
          <a:p>
            <a:r>
              <a:rPr lang="en-US" dirty="0" smtClean="0"/>
              <a:t>Can render other actions such as redirects and file downloads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9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Diagram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File:Joomla mvc-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491490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85850" y="6202918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http://commons.wikimedia.org/wiki/File:Joomla_mvc-diagram.png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L" val="http://webchat.freenode.net"/>
  <p:tag name="LOOP" val="0"/>
  <p:tag name="SIZE" val="80"/>
  <p:tag name="POSITION" val="3"/>
  <p:tag name="RESIDUE" val="-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263</Words>
  <Application>Microsoft Office PowerPoint</Application>
  <PresentationFormat>On-screen Show (4:3)</PresentationFormat>
  <Paragraphs>78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EdStudPres</vt:lpstr>
      <vt:lpstr>Introducing kohana 3 mvc With Facebook Integration</vt:lpstr>
      <vt:lpstr>IRC</vt:lpstr>
      <vt:lpstr>PowerPoint Presentation</vt:lpstr>
      <vt:lpstr>Who I Am: Chris Benard</vt:lpstr>
      <vt:lpstr>MVC</vt:lpstr>
      <vt:lpstr>MVC - Model</vt:lpstr>
      <vt:lpstr>MVC - View</vt:lpstr>
      <vt:lpstr>MVC - Controller</vt:lpstr>
      <vt:lpstr>MVC Diagram</vt:lpstr>
      <vt:lpstr>Kohana v3</vt:lpstr>
      <vt:lpstr>Kohana v3 Support</vt:lpstr>
      <vt:lpstr>The Database</vt:lpstr>
      <vt:lpstr>Teh Codez</vt:lpstr>
      <vt:lpstr>Questions and Discussion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2010-12-28T04:45:09Z</dcterms:created>
  <dcterms:modified xsi:type="dcterms:W3CDTF">2011-01-09T04:25:07Z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