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3145" y="1135380"/>
            <a:ext cx="3994785" cy="4222750"/>
            <a:chOff x="3186" y="1996"/>
            <a:chExt cx="6291" cy="6650"/>
          </a:xfrm>
        </p:grpSpPr>
        <p:sp>
          <p:nvSpPr>
            <p:cNvPr id="11" name="泪滴形 10"/>
            <p:cNvSpPr/>
            <p:nvPr/>
          </p:nvSpPr>
          <p:spPr>
            <a:xfrm>
              <a:off x="7654" y="6875"/>
              <a:ext cx="1823" cy="1771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RFID</a:t>
              </a:r>
              <a:endParaRPr lang="en-US" altLang="zh-CN"/>
            </a:p>
            <a:p>
              <a:pPr algn="ctr"/>
              <a:r>
                <a:rPr lang="zh-CN" altLang="en-US"/>
                <a:t>卡片</a:t>
              </a:r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186" y="1996"/>
              <a:ext cx="3577" cy="6138"/>
              <a:chOff x="3030" y="3411"/>
              <a:chExt cx="3577" cy="6138"/>
            </a:xfrm>
          </p:grpSpPr>
          <p:grpSp>
            <p:nvGrpSpPr>
              <p:cNvPr id="10" name="组合 9"/>
              <p:cNvGrpSpPr/>
              <p:nvPr/>
            </p:nvGrpSpPr>
            <p:grpSpPr>
              <a:xfrm rot="0">
                <a:off x="3030" y="3411"/>
                <a:ext cx="3577" cy="2709"/>
                <a:chOff x="3630" y="2682"/>
                <a:chExt cx="3577" cy="2709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3630" y="4905"/>
                  <a:ext cx="3577" cy="48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4235" y="2682"/>
                  <a:ext cx="2379" cy="16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PC</a:t>
                  </a:r>
                  <a:endParaRPr lang="en-US" altLang="zh-CN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158" y="4349"/>
                  <a:ext cx="495" cy="5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上下箭头 12"/>
              <p:cNvSpPr/>
              <p:nvPr/>
            </p:nvSpPr>
            <p:spPr>
              <a:xfrm>
                <a:off x="4629" y="6172"/>
                <a:ext cx="390" cy="183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上箭头标注 13"/>
              <p:cNvSpPr/>
              <p:nvPr/>
            </p:nvSpPr>
            <p:spPr>
              <a:xfrm>
                <a:off x="3804" y="8134"/>
                <a:ext cx="2040" cy="1415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RFID</a:t>
                </a:r>
                <a:endParaRPr lang="en-US" altLang="zh-CN"/>
              </a:p>
              <a:p>
                <a:pPr algn="ctr"/>
                <a:r>
                  <a:rPr lang="zh-CN" altLang="en-US"/>
                  <a:t>读卡器</a:t>
                </a:r>
                <a:endParaRPr lang="zh-CN" altLang="en-US"/>
              </a:p>
            </p:txBody>
          </p:sp>
        </p:grpSp>
        <p:sp>
          <p:nvSpPr>
            <p:cNvPr id="16" name="闪电形 15"/>
            <p:cNvSpPr/>
            <p:nvPr/>
          </p:nvSpPr>
          <p:spPr>
            <a:xfrm rot="17160000">
              <a:off x="6460" y="7014"/>
              <a:ext cx="747" cy="1493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347" y="6771"/>
              <a:ext cx="145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Lucida Console" panose="020B0609040504020204" charset="0"/>
                  <a:cs typeface="Lucida Console" panose="020B0609040504020204" charset="0"/>
                </a:rPr>
                <a:t>5CM</a:t>
              </a:r>
              <a:endParaRPr lang="en-US" altLang="zh-CN" sz="2400" b="1">
                <a:latin typeface="Lucida Console" panose="020B0609040504020204" charset="0"/>
                <a:cs typeface="Lucida Console" panose="020B06090405040202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807450" y="776605"/>
            <a:ext cx="2274570" cy="4893310"/>
            <a:chOff x="12121" y="1198"/>
            <a:chExt cx="3582" cy="7706"/>
          </a:xfrm>
        </p:grpSpPr>
        <p:grpSp>
          <p:nvGrpSpPr>
            <p:cNvPr id="31" name="组合 30"/>
            <p:cNvGrpSpPr/>
            <p:nvPr/>
          </p:nvGrpSpPr>
          <p:grpSpPr>
            <a:xfrm>
              <a:off x="12121" y="6226"/>
              <a:ext cx="3582" cy="2679"/>
              <a:chOff x="11461" y="6520"/>
              <a:chExt cx="3582" cy="267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60" y="7343"/>
                <a:ext cx="1222" cy="1856"/>
                <a:chOff x="13146" y="5998"/>
                <a:chExt cx="1222" cy="1856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3146" y="5998"/>
                  <a:ext cx="1223" cy="185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3267" y="6084"/>
                  <a:ext cx="972" cy="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11461" y="6520"/>
                <a:ext cx="3582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 b="1">
                    <a:latin typeface="Lucida Console" panose="020B0609040504020204" charset="0"/>
                    <a:cs typeface="Lucida Console" panose="020B0609040504020204" charset="0"/>
                  </a:rPr>
                  <a:t>ANDROID</a:t>
                </a:r>
                <a:r>
                  <a:rPr lang="zh-CN" altLang="en-US" sz="2000" b="1">
                    <a:latin typeface="Lucida Console" panose="020B0609040504020204" charset="0"/>
                    <a:cs typeface="Lucida Console" panose="020B0609040504020204" charset="0"/>
                  </a:rPr>
                  <a:t>移动</a:t>
                </a:r>
                <a:r>
                  <a:rPr lang="zh-CN" altLang="en-US" sz="2000" b="1">
                    <a:latin typeface="Lucida Console" panose="020B0609040504020204" charset="0"/>
                    <a:cs typeface="Lucida Console" panose="020B0609040504020204" charset="0"/>
                  </a:rPr>
                  <a:t>应用</a:t>
                </a:r>
                <a:endParaRPr lang="zh-CN" altLang="en-US" sz="2000" b="1">
                  <a:latin typeface="Lucida Console" panose="020B0609040504020204" charset="0"/>
                  <a:cs typeface="Lucida Console" panose="020B0609040504020204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2374" y="1198"/>
              <a:ext cx="3012" cy="4951"/>
              <a:chOff x="12374" y="1198"/>
              <a:chExt cx="3012" cy="4951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12790" y="3839"/>
                <a:ext cx="2372" cy="2310"/>
                <a:chOff x="12104" y="3454"/>
                <a:chExt cx="2372" cy="2310"/>
              </a:xfrm>
            </p:grpSpPr>
            <p:grpSp>
              <p:nvGrpSpPr>
                <p:cNvPr id="19" name="组合 18"/>
                <p:cNvGrpSpPr/>
                <p:nvPr/>
              </p:nvGrpSpPr>
              <p:grpSpPr>
                <a:xfrm rot="0">
                  <a:off x="12225" y="4236"/>
                  <a:ext cx="2101" cy="1529"/>
                  <a:chOff x="3630" y="2665"/>
                  <a:chExt cx="3576" cy="2726"/>
                </a:xfrm>
              </p:grpSpPr>
              <p:sp>
                <p:nvSpPr>
                  <p:cNvPr id="20" name="圆角矩形 19"/>
                  <p:cNvSpPr/>
                  <p:nvPr/>
                </p:nvSpPr>
                <p:spPr>
                  <a:xfrm>
                    <a:off x="3630" y="4905"/>
                    <a:ext cx="3577" cy="486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圆角矩形 20"/>
                  <p:cNvSpPr/>
                  <p:nvPr/>
                </p:nvSpPr>
                <p:spPr>
                  <a:xfrm>
                    <a:off x="4220" y="2665"/>
                    <a:ext cx="2379" cy="1667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PC</a:t>
                    </a:r>
                    <a:endParaRPr lang="en-US" altLang="zh-CN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5158" y="4349"/>
                    <a:ext cx="495" cy="53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8" name="文本框 27"/>
                <p:cNvSpPr txBox="1"/>
                <p:nvPr/>
              </p:nvSpPr>
              <p:spPr>
                <a:xfrm>
                  <a:off x="12104" y="3454"/>
                  <a:ext cx="2372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2000" b="1">
                      <a:latin typeface="Lucida Console" panose="020B0609040504020204" charset="0"/>
                      <a:cs typeface="Lucida Console" panose="020B0609040504020204" charset="0"/>
                    </a:rPr>
                    <a:t>PC</a:t>
                  </a:r>
                  <a:r>
                    <a:rPr lang="zh-CN" altLang="en-US" sz="2000" b="1">
                      <a:latin typeface="Lucida Console" panose="020B0609040504020204" charset="0"/>
                      <a:cs typeface="Lucida Console" panose="020B0609040504020204" charset="0"/>
                    </a:rPr>
                    <a:t>桌面应用</a:t>
                  </a:r>
                  <a:endParaRPr lang="zh-CN" altLang="en-US" sz="2000" b="1">
                    <a:latin typeface="Lucida Console" panose="020B0609040504020204" charset="0"/>
                    <a:cs typeface="Lucida Console" panose="020B0609040504020204" charset="0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12374" y="1198"/>
                <a:ext cx="3012" cy="2414"/>
                <a:chOff x="11757" y="1431"/>
                <a:chExt cx="3012" cy="2414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1757" y="2187"/>
                  <a:ext cx="3012" cy="1658"/>
                  <a:chOff x="11965" y="1458"/>
                  <a:chExt cx="3012" cy="1658"/>
                </a:xfrm>
              </p:grpSpPr>
              <p:sp>
                <p:nvSpPr>
                  <p:cNvPr id="34" name="图文框 33"/>
                  <p:cNvSpPr/>
                  <p:nvPr/>
                </p:nvSpPr>
                <p:spPr>
                  <a:xfrm>
                    <a:off x="11965" y="1458"/>
                    <a:ext cx="3012" cy="1659"/>
                  </a:xfrm>
                  <a:prstGeom prst="fram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2217" y="1910"/>
                    <a:ext cx="2508" cy="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2400" b="1">
                        <a:latin typeface="Lucida Console" panose="020B0609040504020204" charset="0"/>
                        <a:cs typeface="Lucida Console" panose="020B0609040504020204" charset="0"/>
                      </a:rPr>
                      <a:t>HTTP</a:t>
                    </a:r>
                    <a:r>
                      <a:rPr lang="zh-CN" altLang="en-US" sz="2400" b="1">
                        <a:latin typeface="Lucida Console" panose="020B0609040504020204" charset="0"/>
                        <a:cs typeface="Lucida Console" panose="020B0609040504020204" charset="0"/>
                      </a:rPr>
                      <a:t>：</a:t>
                    </a:r>
                    <a:r>
                      <a:rPr lang="en-US" altLang="zh-CN" sz="2400" b="1">
                        <a:latin typeface="Lucida Console" panose="020B0609040504020204" charset="0"/>
                        <a:cs typeface="Lucida Console" panose="020B0609040504020204" charset="0"/>
                      </a:rPr>
                      <a:t>//</a:t>
                    </a:r>
                    <a:endParaRPr lang="en-US" altLang="zh-CN" sz="2400" b="1">
                      <a:latin typeface="Lucida Console" panose="020B0609040504020204" charset="0"/>
                      <a:cs typeface="Lucida Console" panose="020B0609040504020204" charset="0"/>
                    </a:endParaRPr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12068" y="1431"/>
                  <a:ext cx="260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000" b="1">
                      <a:latin typeface="Lucida Console" panose="020B0609040504020204" charset="0"/>
                      <a:cs typeface="Lucida Console" panose="020B0609040504020204" charset="0"/>
                    </a:rPr>
                    <a:t>WEB</a:t>
                  </a:r>
                  <a:r>
                    <a:rPr lang="zh-CN" altLang="en-US" sz="2000" b="1">
                      <a:latin typeface="Lucida Console" panose="020B0609040504020204" charset="0"/>
                      <a:cs typeface="Lucida Console" panose="020B0609040504020204" charset="0"/>
                    </a:rPr>
                    <a:t>浏览器</a:t>
                  </a:r>
                  <a:endParaRPr lang="zh-CN" altLang="en-US" sz="2000" b="1">
                    <a:latin typeface="Lucida Console" panose="020B0609040504020204" charset="0"/>
                    <a:cs typeface="Lucida Console" panose="020B0609040504020204" charset="0"/>
                  </a:endParaRPr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5284470" y="961390"/>
            <a:ext cx="3952875" cy="1551940"/>
            <a:chOff x="6252" y="1631"/>
            <a:chExt cx="6225" cy="2444"/>
          </a:xfrm>
        </p:grpSpPr>
        <p:sp>
          <p:nvSpPr>
            <p:cNvPr id="23" name="文本框 22"/>
            <p:cNvSpPr txBox="1"/>
            <p:nvPr/>
          </p:nvSpPr>
          <p:spPr>
            <a:xfrm>
              <a:off x="6252" y="1770"/>
              <a:ext cx="26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Lucida Console" panose="020B0609040504020204" charset="0"/>
                  <a:cs typeface="Lucida Console" panose="020B0609040504020204" charset="0"/>
                </a:rPr>
                <a:t>HOSTER</a:t>
              </a:r>
              <a:endParaRPr lang="en-US" altLang="zh-CN" sz="2400" b="1">
                <a:latin typeface="Lucida Console" panose="020B0609040504020204" charset="0"/>
                <a:cs typeface="Lucida Console" panose="020B060904050402020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873" y="1795"/>
              <a:ext cx="26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Lucida Console" panose="020B0609040504020204" charset="0"/>
                  <a:cs typeface="Lucida Console" panose="020B0609040504020204" charset="0"/>
                </a:rPr>
                <a:t>CLIENT</a:t>
              </a:r>
              <a:endParaRPr lang="en-US" altLang="zh-CN" sz="2400" b="1">
                <a:latin typeface="Lucida Console" panose="020B0609040504020204" charset="0"/>
                <a:cs typeface="Lucida Console" panose="020B0609040504020204" charset="0"/>
              </a:endParaRPr>
            </a:p>
          </p:txBody>
        </p:sp>
        <p:sp>
          <p:nvSpPr>
            <p:cNvPr id="40" name="闪电形 39"/>
            <p:cNvSpPr/>
            <p:nvPr/>
          </p:nvSpPr>
          <p:spPr>
            <a:xfrm rot="16980000">
              <a:off x="8103" y="548"/>
              <a:ext cx="2074" cy="4981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552" y="1631"/>
              <a:ext cx="101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 b="1">
                  <a:latin typeface="Lucida Console" panose="020B0609040504020204" charset="0"/>
                  <a:cs typeface="Lucida Console" panose="020B0609040504020204" charset="0"/>
                </a:rPr>
                <a:t>TCP</a:t>
              </a:r>
              <a:endParaRPr lang="en-US" altLang="zh-CN" sz="2000" b="1">
                <a:latin typeface="Lucida Console" panose="020B0609040504020204" charset="0"/>
                <a:cs typeface="Lucida Console" panose="020B060904050402020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76605" y="663575"/>
            <a:ext cx="4507865" cy="500761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40380" y="1065530"/>
            <a:ext cx="1100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Lucida Console" panose="020B0609040504020204" charset="0"/>
                <a:cs typeface="Lucida Console" panose="020B0609040504020204" charset="0"/>
              </a:rPr>
              <a:t>LOCAL</a:t>
            </a:r>
            <a:endParaRPr lang="en-US" altLang="zh-CN" sz="2400">
              <a:latin typeface="Lucida Console" panose="020B0609040504020204" charset="0"/>
              <a:cs typeface="Lucida Console" panose="020B060904050402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Lucida Console</vt:lpstr>
      <vt:lpstr>Arial Unicode MS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Leader</cp:lastModifiedBy>
  <cp:revision>26</cp:revision>
  <dcterms:created xsi:type="dcterms:W3CDTF">2019-06-19T02:08:00Z</dcterms:created>
  <dcterms:modified xsi:type="dcterms:W3CDTF">2019-12-05T08:40:41Z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