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泪滴形 10"/>
          <p:cNvSpPr/>
          <p:nvPr/>
        </p:nvSpPr>
        <p:spPr>
          <a:xfrm>
            <a:off x="4935220" y="4366260"/>
            <a:ext cx="1157605" cy="1124585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RFID</a:t>
            </a:r>
            <a:endParaRPr lang="en-US" altLang="zh-CN"/>
          </a:p>
          <a:p>
            <a:pPr algn="ctr"/>
            <a:r>
              <a:rPr lang="zh-CN" altLang="en-US"/>
              <a:t>卡片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023110" y="1256665"/>
            <a:ext cx="2270760" cy="3907790"/>
            <a:chOff x="3030" y="3394"/>
            <a:chExt cx="3576" cy="6154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3030" y="3394"/>
              <a:ext cx="3576" cy="2726"/>
              <a:chOff x="3630" y="2665"/>
              <a:chExt cx="3576" cy="272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630" y="4905"/>
                <a:ext cx="3577" cy="4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220" y="2665"/>
                <a:ext cx="2379" cy="1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PC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158" y="4349"/>
                <a:ext cx="495" cy="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上下箭头 12"/>
            <p:cNvSpPr/>
            <p:nvPr/>
          </p:nvSpPr>
          <p:spPr>
            <a:xfrm>
              <a:off x="4629" y="6172"/>
              <a:ext cx="390" cy="183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上箭头标注 13"/>
            <p:cNvSpPr/>
            <p:nvPr/>
          </p:nvSpPr>
          <p:spPr>
            <a:xfrm>
              <a:off x="3804" y="8134"/>
              <a:ext cx="2040" cy="1415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RFID</a:t>
              </a:r>
              <a:endParaRPr lang="en-US" altLang="zh-CN"/>
            </a:p>
            <a:p>
              <a:pPr algn="ctr"/>
              <a:r>
                <a:rPr lang="zh-CN" altLang="en-US"/>
                <a:t>读卡器</a:t>
              </a:r>
              <a:endParaRPr lang="zh-CN" altLang="en-US"/>
            </a:p>
          </p:txBody>
        </p:sp>
      </p:grpSp>
      <p:sp>
        <p:nvSpPr>
          <p:cNvPr id="16" name="闪电形 15"/>
          <p:cNvSpPr/>
          <p:nvPr/>
        </p:nvSpPr>
        <p:spPr>
          <a:xfrm rot="17160000">
            <a:off x="4102100" y="4453890"/>
            <a:ext cx="474345" cy="94805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30345" y="4299585"/>
            <a:ext cx="92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Lucida Console" panose="020B0609040504020204" charset="0"/>
                <a:cs typeface="Lucida Console" panose="020B0609040504020204" charset="0"/>
              </a:rPr>
              <a:t>5CM</a:t>
            </a:r>
            <a:endParaRPr lang="en-US" altLang="zh-CN" sz="2400" b="1">
              <a:latin typeface="Lucida Console" panose="020B0609040504020204" charset="0"/>
              <a:cs typeface="Lucida Console" panose="020B0609040504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70020" y="1123950"/>
            <a:ext cx="1653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Lucida Console" panose="020B0609040504020204" charset="0"/>
                <a:cs typeface="Lucida Console" panose="020B0609040504020204" charset="0"/>
              </a:rPr>
              <a:t>HOSTER</a:t>
            </a:r>
            <a:endParaRPr lang="en-US" altLang="zh-CN" sz="2400" b="1">
              <a:latin typeface="Lucida Console" panose="020B0609040504020204" charset="0"/>
              <a:cs typeface="Lucida Console" panose="020B060904050402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69355" y="1139825"/>
            <a:ext cx="1653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Lucida Console" panose="020B0609040504020204" charset="0"/>
                <a:cs typeface="Lucida Console" panose="020B0609040504020204" charset="0"/>
              </a:rPr>
              <a:t>CLIENT</a:t>
            </a:r>
            <a:endParaRPr lang="en-US" altLang="zh-CN" sz="2400" b="1">
              <a:latin typeface="Lucida Console" panose="020B0609040504020204" charset="0"/>
              <a:cs typeface="Lucida Console" panose="020B060904050402020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21650" y="2437765"/>
            <a:ext cx="1506220" cy="1466850"/>
            <a:chOff x="12104" y="3454"/>
            <a:chExt cx="2372" cy="2310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12225" y="4236"/>
              <a:ext cx="2101" cy="1529"/>
              <a:chOff x="3630" y="2665"/>
              <a:chExt cx="3576" cy="27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630" y="4905"/>
                <a:ext cx="3577" cy="48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220" y="2665"/>
                <a:ext cx="2379" cy="16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PC</a:t>
                </a:r>
                <a:endParaRPr lang="en-US" altLang="zh-CN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58" y="4349"/>
                <a:ext cx="495" cy="5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2104" y="3454"/>
              <a:ext cx="237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Lucida Console" panose="020B0609040504020204" charset="0"/>
                  <a:cs typeface="Lucida Console" panose="020B0609040504020204" charset="0"/>
                </a:rPr>
                <a:t>PC</a:t>
              </a:r>
              <a:r>
                <a:rPr lang="zh-CN" altLang="en-US" sz="2000" b="1">
                  <a:latin typeface="Lucida Console" panose="020B0609040504020204" charset="0"/>
                  <a:cs typeface="Lucida Console" panose="020B0609040504020204" charset="0"/>
                </a:rPr>
                <a:t>桌面应用</a:t>
              </a:r>
              <a:endParaRPr lang="zh-CN" altLang="en-US" sz="20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96835" y="3953510"/>
            <a:ext cx="2274570" cy="1701165"/>
            <a:chOff x="11461" y="6520"/>
            <a:chExt cx="3582" cy="267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660" y="7343"/>
              <a:ext cx="1222" cy="1856"/>
              <a:chOff x="13146" y="5998"/>
              <a:chExt cx="1222" cy="185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146" y="5998"/>
                <a:ext cx="1223" cy="18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267" y="6084"/>
                <a:ext cx="972" cy="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1461" y="6520"/>
              <a:ext cx="3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Lucida Console" panose="020B0609040504020204" charset="0"/>
                  <a:cs typeface="Lucida Console" panose="020B0609040504020204" charset="0"/>
                </a:rPr>
                <a:t>ANDROID</a:t>
              </a:r>
              <a:r>
                <a:rPr lang="zh-CN" altLang="en-US" sz="2000" b="1">
                  <a:latin typeface="Lucida Console" panose="020B0609040504020204" charset="0"/>
                  <a:cs typeface="Lucida Console" panose="020B0609040504020204" charset="0"/>
                </a:rPr>
                <a:t>移动</a:t>
              </a:r>
              <a:r>
                <a:rPr lang="zh-CN" altLang="en-US" sz="2000" b="1">
                  <a:latin typeface="Lucida Console" panose="020B0609040504020204" charset="0"/>
                  <a:cs typeface="Lucida Console" panose="020B0609040504020204" charset="0"/>
                </a:rPr>
                <a:t>应用</a:t>
              </a:r>
              <a:endParaRPr lang="zh-CN" altLang="en-US" sz="20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57490" y="760730"/>
            <a:ext cx="1912620" cy="1532890"/>
            <a:chOff x="11757" y="1431"/>
            <a:chExt cx="3012" cy="2414"/>
          </a:xfrm>
        </p:grpSpPr>
        <p:grpSp>
          <p:nvGrpSpPr>
            <p:cNvPr id="36" name="组合 35"/>
            <p:cNvGrpSpPr/>
            <p:nvPr/>
          </p:nvGrpSpPr>
          <p:grpSpPr>
            <a:xfrm>
              <a:off x="11757" y="2187"/>
              <a:ext cx="3012" cy="1658"/>
              <a:chOff x="11965" y="1458"/>
              <a:chExt cx="3012" cy="1658"/>
            </a:xfrm>
          </p:grpSpPr>
          <p:sp>
            <p:nvSpPr>
              <p:cNvPr id="34" name="图文框 33"/>
              <p:cNvSpPr/>
              <p:nvPr/>
            </p:nvSpPr>
            <p:spPr>
              <a:xfrm>
                <a:off x="11965" y="1458"/>
                <a:ext cx="3012" cy="1659"/>
              </a:xfrm>
              <a:prstGeom prst="fram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2217" y="1910"/>
                <a:ext cx="250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 b="1">
                    <a:latin typeface="Lucida Console" panose="020B0609040504020204" charset="0"/>
                    <a:cs typeface="Lucida Console" panose="020B0609040504020204" charset="0"/>
                  </a:rPr>
                  <a:t>HTTP</a:t>
                </a:r>
                <a:r>
                  <a:rPr lang="zh-CN" altLang="en-US" sz="2400" b="1">
                    <a:latin typeface="Lucida Console" panose="020B0609040504020204" charset="0"/>
                    <a:cs typeface="Lucida Console" panose="020B0609040504020204" charset="0"/>
                  </a:rPr>
                  <a:t>：</a:t>
                </a:r>
                <a:r>
                  <a:rPr lang="en-US" altLang="zh-CN" sz="2400" b="1">
                    <a:latin typeface="Lucida Console" panose="020B0609040504020204" charset="0"/>
                    <a:cs typeface="Lucida Console" panose="020B0609040504020204" charset="0"/>
                  </a:rPr>
                  <a:t>//</a:t>
                </a:r>
                <a:endParaRPr lang="en-US" altLang="zh-CN" sz="2400" b="1">
                  <a:latin typeface="Lucida Console" panose="020B0609040504020204" charset="0"/>
                  <a:cs typeface="Lucida Console" panose="020B0609040504020204" charset="0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12068" y="1431"/>
              <a:ext cx="260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Lucida Console" panose="020B0609040504020204" charset="0"/>
                  <a:cs typeface="Lucida Console" panose="020B0609040504020204" charset="0"/>
                </a:rPr>
                <a:t>WEB</a:t>
              </a:r>
              <a:r>
                <a:rPr lang="zh-CN" altLang="en-US" sz="2000" b="1">
                  <a:latin typeface="Lucida Console" panose="020B0609040504020204" charset="0"/>
                  <a:cs typeface="Lucida Console" panose="020B0609040504020204" charset="0"/>
                </a:rPr>
                <a:t>浏览器</a:t>
              </a:r>
              <a:endParaRPr lang="zh-CN" altLang="en-US" sz="20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</p:grpSp>
      <p:sp>
        <p:nvSpPr>
          <p:cNvPr id="40" name="闪电形 39"/>
          <p:cNvSpPr/>
          <p:nvPr/>
        </p:nvSpPr>
        <p:spPr>
          <a:xfrm rot="16980000">
            <a:off x="5145405" y="347980"/>
            <a:ext cx="1316990" cy="316293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430520" y="1035685"/>
            <a:ext cx="643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Lucida Console" panose="020B0609040504020204" charset="0"/>
                <a:cs typeface="Lucida Console" panose="020B0609040504020204" charset="0"/>
              </a:rPr>
              <a:t>TCP</a:t>
            </a:r>
            <a:endParaRPr lang="en-US" altLang="zh-CN" sz="2000" b="1">
              <a:latin typeface="Lucida Console" panose="020B0609040504020204" charset="0"/>
              <a:cs typeface="Lucida Console" panose="020B0609040504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Lucida Console</vt:lpstr>
      <vt:lpstr>楷体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Leader</cp:lastModifiedBy>
  <cp:revision>25</cp:revision>
  <dcterms:created xsi:type="dcterms:W3CDTF">2019-06-19T02:08:00Z</dcterms:created>
  <dcterms:modified xsi:type="dcterms:W3CDTF">2019-11-19T14:23:41Z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