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91" r:id="rId3"/>
    <p:sldId id="293" r:id="rId4"/>
    <p:sldId id="290" r:id="rId5"/>
    <p:sldId id="324" r:id="rId6"/>
    <p:sldId id="325" r:id="rId7"/>
    <p:sldId id="327" r:id="rId8"/>
    <p:sldId id="328" r:id="rId9"/>
    <p:sldId id="304" r:id="rId10"/>
    <p:sldId id="329" r:id="rId11"/>
    <p:sldId id="330" r:id="rId12"/>
    <p:sldId id="312" r:id="rId13"/>
    <p:sldId id="257" r:id="rId14"/>
    <p:sldId id="258" r:id="rId15"/>
    <p:sldId id="259" r:id="rId16"/>
    <p:sldId id="26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74EB769-EC08-468C-B2E3-0C73EB331341}">
          <p14:sldIdLst>
            <p14:sldId id="262"/>
            <p14:sldId id="291"/>
            <p14:sldId id="293"/>
            <p14:sldId id="290"/>
            <p14:sldId id="324"/>
            <p14:sldId id="325"/>
            <p14:sldId id="327"/>
            <p14:sldId id="328"/>
            <p14:sldId id="304"/>
            <p14:sldId id="329"/>
            <p14:sldId id="330"/>
            <p14:sldId id="312"/>
          </p14:sldIdLst>
        </p14:section>
        <p14:section name="Hidden Slides" id="{85053122-2942-474C-8EA5-56C1078BB903}">
          <p14:sldIdLst>
            <p14:sldId id="257"/>
            <p14:sldId id="258"/>
            <p14:sldId id="259"/>
            <p14:sldId id="26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5" autoAdjust="0"/>
    <p:restoredTop sz="96503"/>
  </p:normalViewPr>
  <p:slideViewPr>
    <p:cSldViewPr snapToGrid="0">
      <p:cViewPr varScale="1">
        <p:scale>
          <a:sx n="155" d="100"/>
          <a:sy n="155" d="100"/>
        </p:scale>
        <p:origin x="84" y="2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C0E51-C472-4346-8721-02BD5E6A39A1}" type="datetimeFigureOut">
              <a:rPr lang="id-ID" smtClean="0"/>
              <a:t>06/03/2021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B66-5F8B-4357-98BC-5F5BDCD51A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4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088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Improving performance on a wide range of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200" dirty="0"/>
              <a:t>atural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200" dirty="0"/>
              <a:t>anguage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200" dirty="0"/>
              <a:t>rocessing tasks using parameter-efficient model architectures training on BERT’s hidden state activations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17256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Conclusion </a:t>
            </a:r>
            <a:r>
              <a:rPr lang="en-US" sz="3600" b="1" dirty="0">
                <a:latin typeface="+mj-lt"/>
              </a:rPr>
              <a:t>(So Far)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Future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1E6F94-D082-449B-9331-46F5961ADA94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2203F1D-D1B2-439E-A014-85F5E7AD460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60E72-BB46-4461-A219-DECCBB5D58A7}"/>
              </a:ext>
            </a:extLst>
          </p:cNvPr>
          <p:cNvSpPr txBox="1"/>
          <p:nvPr/>
        </p:nvSpPr>
        <p:spPr>
          <a:xfrm>
            <a:off x="10217254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4100" y="1368425"/>
            <a:ext cx="395288" cy="354013"/>
          </a:xfrm>
          <a:custGeom>
            <a:avLst/>
            <a:gdLst>
              <a:gd name="T0" fmla="*/ 105 w 105"/>
              <a:gd name="T1" fmla="*/ 84 h 94"/>
              <a:gd name="T2" fmla="*/ 95 w 105"/>
              <a:gd name="T3" fmla="*/ 94 h 94"/>
              <a:gd name="T4" fmla="*/ 10 w 105"/>
              <a:gd name="T5" fmla="*/ 94 h 94"/>
              <a:gd name="T6" fmla="*/ 0 w 105"/>
              <a:gd name="T7" fmla="*/ 84 h 94"/>
              <a:gd name="T8" fmla="*/ 1 w 105"/>
              <a:gd name="T9" fmla="*/ 79 h 94"/>
              <a:gd name="T10" fmla="*/ 44 w 105"/>
              <a:gd name="T11" fmla="*/ 5 h 94"/>
              <a:gd name="T12" fmla="*/ 53 w 105"/>
              <a:gd name="T13" fmla="*/ 0 h 94"/>
              <a:gd name="T14" fmla="*/ 62 w 105"/>
              <a:gd name="T15" fmla="*/ 5 h 94"/>
              <a:gd name="T16" fmla="*/ 104 w 105"/>
              <a:gd name="T17" fmla="*/ 79 h 94"/>
              <a:gd name="T18" fmla="*/ 105 w 105"/>
              <a:gd name="T19" fmla="*/ 84 h 94"/>
              <a:gd name="T20" fmla="*/ 44 w 105"/>
              <a:gd name="T21" fmla="*/ 75 h 94"/>
              <a:gd name="T22" fmla="*/ 53 w 105"/>
              <a:gd name="T23" fmla="*/ 84 h 94"/>
              <a:gd name="T24" fmla="*/ 61 w 105"/>
              <a:gd name="T25" fmla="*/ 75 h 94"/>
              <a:gd name="T26" fmla="*/ 53 w 105"/>
              <a:gd name="T27" fmla="*/ 67 h 94"/>
              <a:gd name="T28" fmla="*/ 44 w 105"/>
              <a:gd name="T29" fmla="*/ 75 h 94"/>
              <a:gd name="T30" fmla="*/ 45 w 105"/>
              <a:gd name="T31" fmla="*/ 59 h 94"/>
              <a:gd name="T32" fmla="*/ 60 w 105"/>
              <a:gd name="T33" fmla="*/ 59 h 94"/>
              <a:gd name="T34" fmla="*/ 60 w 105"/>
              <a:gd name="T35" fmla="*/ 24 h 94"/>
              <a:gd name="T36" fmla="*/ 45 w 105"/>
              <a:gd name="T37" fmla="*/ 24 h 94"/>
              <a:gd name="T38" fmla="*/ 45 w 105"/>
              <a:gd name="T39" fmla="*/ 5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94">
                <a:moveTo>
                  <a:pt x="105" y="84"/>
                </a:moveTo>
                <a:cubicBezTo>
                  <a:pt x="105" y="90"/>
                  <a:pt x="101" y="94"/>
                  <a:pt x="95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4"/>
                </a:cubicBezTo>
                <a:cubicBezTo>
                  <a:pt x="0" y="82"/>
                  <a:pt x="0" y="80"/>
                  <a:pt x="1" y="7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9" y="0"/>
                  <a:pt x="53" y="0"/>
                </a:cubicBezTo>
                <a:cubicBezTo>
                  <a:pt x="56" y="0"/>
                  <a:pt x="60" y="2"/>
                  <a:pt x="62" y="5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5" y="80"/>
                  <a:pt x="105" y="82"/>
                  <a:pt x="105" y="84"/>
                </a:cubicBezTo>
                <a:close/>
                <a:moveTo>
                  <a:pt x="44" y="75"/>
                </a:moveTo>
                <a:cubicBezTo>
                  <a:pt x="44" y="80"/>
                  <a:pt x="48" y="84"/>
                  <a:pt x="53" y="84"/>
                </a:cubicBezTo>
                <a:cubicBezTo>
                  <a:pt x="58" y="84"/>
                  <a:pt x="61" y="80"/>
                  <a:pt x="61" y="75"/>
                </a:cubicBezTo>
                <a:cubicBezTo>
                  <a:pt x="61" y="71"/>
                  <a:pt x="58" y="67"/>
                  <a:pt x="53" y="67"/>
                </a:cubicBezTo>
                <a:cubicBezTo>
                  <a:pt x="48" y="67"/>
                  <a:pt x="44" y="70"/>
                  <a:pt x="44" y="75"/>
                </a:cubicBezTo>
                <a:close/>
                <a:moveTo>
                  <a:pt x="45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24"/>
                  <a:pt x="60" y="24"/>
                  <a:pt x="60" y="24"/>
                </a:cubicBezTo>
                <a:cubicBezTo>
                  <a:pt x="45" y="24"/>
                  <a:pt x="45" y="24"/>
                  <a:pt x="45" y="24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19263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308225" y="1379538"/>
            <a:ext cx="484188" cy="373063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044825" y="1376363"/>
            <a:ext cx="284163" cy="360363"/>
          </a:xfrm>
          <a:custGeom>
            <a:avLst/>
            <a:gdLst>
              <a:gd name="T0" fmla="*/ 76 w 76"/>
              <a:gd name="T1" fmla="*/ 58 h 96"/>
              <a:gd name="T2" fmla="*/ 38 w 76"/>
              <a:gd name="T3" fmla="*/ 96 h 96"/>
              <a:gd name="T4" fmla="*/ 0 w 76"/>
              <a:gd name="T5" fmla="*/ 58 h 96"/>
              <a:gd name="T6" fmla="*/ 23 w 76"/>
              <a:gd name="T7" fmla="*/ 24 h 96"/>
              <a:gd name="T8" fmla="*/ 14 w 76"/>
              <a:gd name="T9" fmla="*/ 3 h 96"/>
              <a:gd name="T10" fmla="*/ 17 w 76"/>
              <a:gd name="T11" fmla="*/ 0 h 96"/>
              <a:gd name="T12" fmla="*/ 59 w 76"/>
              <a:gd name="T13" fmla="*/ 0 h 96"/>
              <a:gd name="T14" fmla="*/ 62 w 76"/>
              <a:gd name="T15" fmla="*/ 3 h 96"/>
              <a:gd name="T16" fmla="*/ 53 w 76"/>
              <a:gd name="T17" fmla="*/ 24 h 96"/>
              <a:gd name="T18" fmla="*/ 76 w 76"/>
              <a:gd name="T19" fmla="*/ 58 h 96"/>
              <a:gd name="T20" fmla="*/ 52 w 76"/>
              <a:gd name="T21" fmla="*/ 49 h 96"/>
              <a:gd name="T22" fmla="*/ 53 w 76"/>
              <a:gd name="T23" fmla="*/ 49 h 96"/>
              <a:gd name="T24" fmla="*/ 58 w 76"/>
              <a:gd name="T25" fmla="*/ 39 h 96"/>
              <a:gd name="T26" fmla="*/ 58 w 76"/>
              <a:gd name="T27" fmla="*/ 38 h 96"/>
              <a:gd name="T28" fmla="*/ 56 w 76"/>
              <a:gd name="T29" fmla="*/ 39 h 96"/>
              <a:gd name="T30" fmla="*/ 55 w 76"/>
              <a:gd name="T31" fmla="*/ 39 h 96"/>
              <a:gd name="T32" fmla="*/ 40 w 76"/>
              <a:gd name="T33" fmla="*/ 35 h 96"/>
              <a:gd name="T34" fmla="*/ 40 w 76"/>
              <a:gd name="T35" fmla="*/ 33 h 96"/>
              <a:gd name="T36" fmla="*/ 42 w 76"/>
              <a:gd name="T37" fmla="*/ 31 h 96"/>
              <a:gd name="T38" fmla="*/ 42 w 76"/>
              <a:gd name="T39" fmla="*/ 30 h 96"/>
              <a:gd name="T40" fmla="*/ 33 w 76"/>
              <a:gd name="T41" fmla="*/ 30 h 96"/>
              <a:gd name="T42" fmla="*/ 33 w 76"/>
              <a:gd name="T43" fmla="*/ 31 h 96"/>
              <a:gd name="T44" fmla="*/ 35 w 76"/>
              <a:gd name="T45" fmla="*/ 33 h 96"/>
              <a:gd name="T46" fmla="*/ 35 w 76"/>
              <a:gd name="T47" fmla="*/ 34 h 96"/>
              <a:gd name="T48" fmla="*/ 18 w 76"/>
              <a:gd name="T49" fmla="*/ 49 h 96"/>
              <a:gd name="T50" fmla="*/ 35 w 76"/>
              <a:gd name="T51" fmla="*/ 61 h 96"/>
              <a:gd name="T52" fmla="*/ 35 w 76"/>
              <a:gd name="T53" fmla="*/ 72 h 96"/>
              <a:gd name="T54" fmla="*/ 22 w 76"/>
              <a:gd name="T55" fmla="*/ 65 h 96"/>
              <a:gd name="T56" fmla="*/ 21 w 76"/>
              <a:gd name="T57" fmla="*/ 65 h 96"/>
              <a:gd name="T58" fmla="*/ 16 w 76"/>
              <a:gd name="T59" fmla="*/ 75 h 96"/>
              <a:gd name="T60" fmla="*/ 17 w 76"/>
              <a:gd name="T61" fmla="*/ 76 h 96"/>
              <a:gd name="T62" fmla="*/ 18 w 76"/>
              <a:gd name="T63" fmla="*/ 75 h 96"/>
              <a:gd name="T64" fmla="*/ 19 w 76"/>
              <a:gd name="T65" fmla="*/ 75 h 96"/>
              <a:gd name="T66" fmla="*/ 35 w 76"/>
              <a:gd name="T67" fmla="*/ 80 h 96"/>
              <a:gd name="T68" fmla="*/ 35 w 76"/>
              <a:gd name="T69" fmla="*/ 82 h 96"/>
              <a:gd name="T70" fmla="*/ 33 w 76"/>
              <a:gd name="T71" fmla="*/ 85 h 96"/>
              <a:gd name="T72" fmla="*/ 33 w 76"/>
              <a:gd name="T73" fmla="*/ 86 h 96"/>
              <a:gd name="T74" fmla="*/ 42 w 76"/>
              <a:gd name="T75" fmla="*/ 86 h 96"/>
              <a:gd name="T76" fmla="*/ 42 w 76"/>
              <a:gd name="T77" fmla="*/ 85 h 96"/>
              <a:gd name="T78" fmla="*/ 40 w 76"/>
              <a:gd name="T79" fmla="*/ 82 h 96"/>
              <a:gd name="T80" fmla="*/ 40 w 76"/>
              <a:gd name="T81" fmla="*/ 80 h 96"/>
              <a:gd name="T82" fmla="*/ 58 w 76"/>
              <a:gd name="T83" fmla="*/ 66 h 96"/>
              <a:gd name="T84" fmla="*/ 41 w 76"/>
              <a:gd name="T85" fmla="*/ 52 h 96"/>
              <a:gd name="T86" fmla="*/ 40 w 76"/>
              <a:gd name="T87" fmla="*/ 52 h 96"/>
              <a:gd name="T88" fmla="*/ 40 w 76"/>
              <a:gd name="T89" fmla="*/ 42 h 96"/>
              <a:gd name="T90" fmla="*/ 48 w 76"/>
              <a:gd name="T91" fmla="*/ 44 h 96"/>
              <a:gd name="T92" fmla="*/ 52 w 76"/>
              <a:gd name="T93" fmla="*/ 49 h 96"/>
              <a:gd name="T94" fmla="*/ 35 w 76"/>
              <a:gd name="T95" fmla="*/ 42 h 96"/>
              <a:gd name="T96" fmla="*/ 35 w 76"/>
              <a:gd name="T97" fmla="*/ 52 h 96"/>
              <a:gd name="T98" fmla="*/ 27 w 76"/>
              <a:gd name="T99" fmla="*/ 47 h 96"/>
              <a:gd name="T100" fmla="*/ 28 w 76"/>
              <a:gd name="T101" fmla="*/ 45 h 96"/>
              <a:gd name="T102" fmla="*/ 35 w 76"/>
              <a:gd name="T103" fmla="*/ 42 h 96"/>
              <a:gd name="T104" fmla="*/ 40 w 76"/>
              <a:gd name="T105" fmla="*/ 62 h 96"/>
              <a:gd name="T106" fmla="*/ 49 w 76"/>
              <a:gd name="T107" fmla="*/ 66 h 96"/>
              <a:gd name="T108" fmla="*/ 40 w 76"/>
              <a:gd name="T109" fmla="*/ 73 h 96"/>
              <a:gd name="T110" fmla="*/ 40 w 76"/>
              <a:gd name="T111" fmla="*/ 6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96">
                <a:moveTo>
                  <a:pt x="76" y="58"/>
                </a:moveTo>
                <a:cubicBezTo>
                  <a:pt x="76" y="79"/>
                  <a:pt x="59" y="96"/>
                  <a:pt x="38" y="96"/>
                </a:cubicBezTo>
                <a:cubicBezTo>
                  <a:pt x="17" y="96"/>
                  <a:pt x="0" y="79"/>
                  <a:pt x="0" y="58"/>
                </a:cubicBezTo>
                <a:cubicBezTo>
                  <a:pt x="0" y="43"/>
                  <a:pt x="10" y="29"/>
                  <a:pt x="23" y="2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1"/>
                  <a:pt x="62" y="3"/>
                </a:cubicBezTo>
                <a:cubicBezTo>
                  <a:pt x="53" y="24"/>
                  <a:pt x="53" y="24"/>
                  <a:pt x="53" y="24"/>
                </a:cubicBezTo>
                <a:cubicBezTo>
                  <a:pt x="66" y="29"/>
                  <a:pt x="76" y="43"/>
                  <a:pt x="76" y="58"/>
                </a:cubicBezTo>
                <a:close/>
                <a:moveTo>
                  <a:pt x="52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9"/>
                  <a:pt x="57" y="39"/>
                  <a:pt x="56" y="39"/>
                </a:cubicBezTo>
                <a:cubicBezTo>
                  <a:pt x="56" y="39"/>
                  <a:pt x="55" y="39"/>
                  <a:pt x="55" y="39"/>
                </a:cubicBezTo>
                <a:cubicBezTo>
                  <a:pt x="48" y="36"/>
                  <a:pt x="44" y="35"/>
                  <a:pt x="40" y="35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2"/>
                  <a:pt x="41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5" y="31"/>
                  <a:pt x="35" y="32"/>
                  <a:pt x="35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24" y="35"/>
                  <a:pt x="18" y="40"/>
                  <a:pt x="18" y="49"/>
                </a:cubicBezTo>
                <a:cubicBezTo>
                  <a:pt x="18" y="57"/>
                  <a:pt x="22" y="60"/>
                  <a:pt x="35" y="61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1"/>
                  <a:pt x="22" y="68"/>
                  <a:pt x="22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16" y="75"/>
                  <a:pt x="16" y="75"/>
                  <a:pt x="16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8" y="75"/>
                  <a:pt x="18" y="75"/>
                  <a:pt x="18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25" y="78"/>
                  <a:pt x="30" y="80"/>
                  <a:pt x="35" y="80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3"/>
                  <a:pt x="35" y="84"/>
                  <a:pt x="33" y="85"/>
                </a:cubicBezTo>
                <a:cubicBezTo>
                  <a:pt x="33" y="86"/>
                  <a:pt x="33" y="86"/>
                  <a:pt x="33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5"/>
                  <a:pt x="42" y="85"/>
                  <a:pt x="42" y="85"/>
                </a:cubicBezTo>
                <a:cubicBezTo>
                  <a:pt x="41" y="84"/>
                  <a:pt x="40" y="84"/>
                  <a:pt x="40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51" y="79"/>
                  <a:pt x="58" y="74"/>
                  <a:pt x="58" y="66"/>
                </a:cubicBezTo>
                <a:cubicBezTo>
                  <a:pt x="58" y="57"/>
                  <a:pt x="52" y="53"/>
                  <a:pt x="41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43" y="42"/>
                  <a:pt x="46" y="43"/>
                  <a:pt x="48" y="44"/>
                </a:cubicBezTo>
                <a:cubicBezTo>
                  <a:pt x="52" y="46"/>
                  <a:pt x="52" y="47"/>
                  <a:pt x="52" y="49"/>
                </a:cubicBezTo>
                <a:close/>
                <a:moveTo>
                  <a:pt x="35" y="42"/>
                </a:moveTo>
                <a:cubicBezTo>
                  <a:pt x="35" y="52"/>
                  <a:pt x="35" y="52"/>
                  <a:pt x="35" y="52"/>
                </a:cubicBezTo>
                <a:cubicBezTo>
                  <a:pt x="30" y="51"/>
                  <a:pt x="27" y="51"/>
                  <a:pt x="27" y="47"/>
                </a:cubicBezTo>
                <a:cubicBezTo>
                  <a:pt x="27" y="47"/>
                  <a:pt x="27" y="46"/>
                  <a:pt x="28" y="45"/>
                </a:cubicBezTo>
                <a:cubicBezTo>
                  <a:pt x="29" y="43"/>
                  <a:pt x="32" y="42"/>
                  <a:pt x="35" y="42"/>
                </a:cubicBezTo>
                <a:close/>
                <a:moveTo>
                  <a:pt x="40" y="62"/>
                </a:moveTo>
                <a:cubicBezTo>
                  <a:pt x="47" y="63"/>
                  <a:pt x="49" y="63"/>
                  <a:pt x="49" y="66"/>
                </a:cubicBezTo>
                <a:cubicBezTo>
                  <a:pt x="49" y="70"/>
                  <a:pt x="46" y="72"/>
                  <a:pt x="40" y="73"/>
                </a:cubicBezTo>
                <a:lnTo>
                  <a:pt x="40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656013" y="1409700"/>
            <a:ext cx="379413" cy="312738"/>
          </a:xfrm>
          <a:custGeom>
            <a:avLst/>
            <a:gdLst>
              <a:gd name="T0" fmla="*/ 92 w 239"/>
              <a:gd name="T1" fmla="*/ 197 h 197"/>
              <a:gd name="T2" fmla="*/ 0 w 239"/>
              <a:gd name="T3" fmla="*/ 105 h 197"/>
              <a:gd name="T4" fmla="*/ 33 w 239"/>
              <a:gd name="T5" fmla="*/ 71 h 197"/>
              <a:gd name="T6" fmla="*/ 88 w 239"/>
              <a:gd name="T7" fmla="*/ 123 h 197"/>
              <a:gd name="T8" fmla="*/ 201 w 239"/>
              <a:gd name="T9" fmla="*/ 0 h 197"/>
              <a:gd name="T10" fmla="*/ 239 w 239"/>
              <a:gd name="T11" fmla="*/ 33 h 197"/>
              <a:gd name="T12" fmla="*/ 92 w 239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97">
                <a:moveTo>
                  <a:pt x="92" y="197"/>
                </a:moveTo>
                <a:lnTo>
                  <a:pt x="0" y="105"/>
                </a:lnTo>
                <a:lnTo>
                  <a:pt x="33" y="71"/>
                </a:lnTo>
                <a:lnTo>
                  <a:pt x="88" y="123"/>
                </a:lnTo>
                <a:lnTo>
                  <a:pt x="201" y="0"/>
                </a:lnTo>
                <a:lnTo>
                  <a:pt x="239" y="33"/>
                </a:lnTo>
                <a:lnTo>
                  <a:pt x="92" y="19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02125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962525" y="1395413"/>
            <a:ext cx="327025" cy="327025"/>
          </a:xfrm>
          <a:custGeom>
            <a:avLst/>
            <a:gdLst>
              <a:gd name="T0" fmla="*/ 206 w 206"/>
              <a:gd name="T1" fmla="*/ 61 h 206"/>
              <a:gd name="T2" fmla="*/ 206 w 206"/>
              <a:gd name="T3" fmla="*/ 147 h 206"/>
              <a:gd name="T4" fmla="*/ 144 w 206"/>
              <a:gd name="T5" fmla="*/ 206 h 206"/>
              <a:gd name="T6" fmla="*/ 59 w 206"/>
              <a:gd name="T7" fmla="*/ 206 h 206"/>
              <a:gd name="T8" fmla="*/ 0 w 206"/>
              <a:gd name="T9" fmla="*/ 147 h 206"/>
              <a:gd name="T10" fmla="*/ 0 w 206"/>
              <a:gd name="T11" fmla="*/ 61 h 206"/>
              <a:gd name="T12" fmla="*/ 59 w 206"/>
              <a:gd name="T13" fmla="*/ 0 h 206"/>
              <a:gd name="T14" fmla="*/ 144 w 206"/>
              <a:gd name="T15" fmla="*/ 0 h 206"/>
              <a:gd name="T16" fmla="*/ 206 w 206"/>
              <a:gd name="T17" fmla="*/ 61 h 206"/>
              <a:gd name="T18" fmla="*/ 196 w 206"/>
              <a:gd name="T19" fmla="*/ 64 h 206"/>
              <a:gd name="T20" fmla="*/ 142 w 206"/>
              <a:gd name="T21" fmla="*/ 9 h 206"/>
              <a:gd name="T22" fmla="*/ 64 w 206"/>
              <a:gd name="T23" fmla="*/ 9 h 206"/>
              <a:gd name="T24" fmla="*/ 7 w 206"/>
              <a:gd name="T25" fmla="*/ 64 h 206"/>
              <a:gd name="T26" fmla="*/ 7 w 206"/>
              <a:gd name="T27" fmla="*/ 142 h 206"/>
              <a:gd name="T28" fmla="*/ 64 w 206"/>
              <a:gd name="T29" fmla="*/ 196 h 206"/>
              <a:gd name="T30" fmla="*/ 142 w 206"/>
              <a:gd name="T31" fmla="*/ 196 h 206"/>
              <a:gd name="T32" fmla="*/ 196 w 206"/>
              <a:gd name="T33" fmla="*/ 142 h 206"/>
              <a:gd name="T34" fmla="*/ 196 w 206"/>
              <a:gd name="T35" fmla="*/ 64 h 206"/>
              <a:gd name="T36" fmla="*/ 137 w 206"/>
              <a:gd name="T37" fmla="*/ 21 h 206"/>
              <a:gd name="T38" fmla="*/ 184 w 206"/>
              <a:gd name="T39" fmla="*/ 69 h 206"/>
              <a:gd name="T40" fmla="*/ 184 w 206"/>
              <a:gd name="T41" fmla="*/ 137 h 206"/>
              <a:gd name="T42" fmla="*/ 137 w 206"/>
              <a:gd name="T43" fmla="*/ 185 h 206"/>
              <a:gd name="T44" fmla="*/ 68 w 206"/>
              <a:gd name="T45" fmla="*/ 185 h 206"/>
              <a:gd name="T46" fmla="*/ 19 w 206"/>
              <a:gd name="T47" fmla="*/ 137 h 206"/>
              <a:gd name="T48" fmla="*/ 19 w 206"/>
              <a:gd name="T49" fmla="*/ 69 h 206"/>
              <a:gd name="T50" fmla="*/ 68 w 206"/>
              <a:gd name="T51" fmla="*/ 21 h 206"/>
              <a:gd name="T52" fmla="*/ 137 w 206"/>
              <a:gd name="T53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" h="206">
                <a:moveTo>
                  <a:pt x="206" y="61"/>
                </a:moveTo>
                <a:lnTo>
                  <a:pt x="206" y="147"/>
                </a:lnTo>
                <a:lnTo>
                  <a:pt x="144" y="206"/>
                </a:lnTo>
                <a:lnTo>
                  <a:pt x="59" y="206"/>
                </a:lnTo>
                <a:lnTo>
                  <a:pt x="0" y="147"/>
                </a:lnTo>
                <a:lnTo>
                  <a:pt x="0" y="61"/>
                </a:lnTo>
                <a:lnTo>
                  <a:pt x="59" y="0"/>
                </a:lnTo>
                <a:lnTo>
                  <a:pt x="144" y="0"/>
                </a:lnTo>
                <a:lnTo>
                  <a:pt x="206" y="61"/>
                </a:lnTo>
                <a:close/>
                <a:moveTo>
                  <a:pt x="196" y="64"/>
                </a:moveTo>
                <a:lnTo>
                  <a:pt x="142" y="9"/>
                </a:lnTo>
                <a:lnTo>
                  <a:pt x="64" y="9"/>
                </a:lnTo>
                <a:lnTo>
                  <a:pt x="7" y="64"/>
                </a:lnTo>
                <a:lnTo>
                  <a:pt x="7" y="142"/>
                </a:lnTo>
                <a:lnTo>
                  <a:pt x="64" y="196"/>
                </a:lnTo>
                <a:lnTo>
                  <a:pt x="142" y="196"/>
                </a:lnTo>
                <a:lnTo>
                  <a:pt x="196" y="142"/>
                </a:lnTo>
                <a:lnTo>
                  <a:pt x="196" y="64"/>
                </a:lnTo>
                <a:close/>
                <a:moveTo>
                  <a:pt x="137" y="21"/>
                </a:moveTo>
                <a:lnTo>
                  <a:pt x="184" y="69"/>
                </a:lnTo>
                <a:lnTo>
                  <a:pt x="184" y="137"/>
                </a:lnTo>
                <a:lnTo>
                  <a:pt x="137" y="185"/>
                </a:lnTo>
                <a:lnTo>
                  <a:pt x="68" y="185"/>
                </a:lnTo>
                <a:lnTo>
                  <a:pt x="19" y="137"/>
                </a:lnTo>
                <a:lnTo>
                  <a:pt x="19" y="69"/>
                </a:lnTo>
                <a:lnTo>
                  <a:pt x="68" y="21"/>
                </a:lnTo>
                <a:lnTo>
                  <a:pt x="137" y="2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5556250" y="1376363"/>
            <a:ext cx="415925" cy="357188"/>
          </a:xfrm>
          <a:custGeom>
            <a:avLst/>
            <a:gdLst>
              <a:gd name="T0" fmla="*/ 88 w 111"/>
              <a:gd name="T1" fmla="*/ 79 h 95"/>
              <a:gd name="T2" fmla="*/ 88 w 111"/>
              <a:gd name="T3" fmla="*/ 92 h 95"/>
              <a:gd name="T4" fmla="*/ 75 w 111"/>
              <a:gd name="T5" fmla="*/ 92 h 95"/>
              <a:gd name="T6" fmla="*/ 52 w 111"/>
              <a:gd name="T7" fmla="*/ 67 h 95"/>
              <a:gd name="T8" fmla="*/ 30 w 111"/>
              <a:gd name="T9" fmla="*/ 93 h 95"/>
              <a:gd name="T10" fmla="*/ 23 w 111"/>
              <a:gd name="T11" fmla="*/ 93 h 95"/>
              <a:gd name="T12" fmla="*/ 17 w 111"/>
              <a:gd name="T13" fmla="*/ 88 h 95"/>
              <a:gd name="T14" fmla="*/ 17 w 111"/>
              <a:gd name="T15" fmla="*/ 80 h 95"/>
              <a:gd name="T16" fmla="*/ 42 w 111"/>
              <a:gd name="T17" fmla="*/ 57 h 95"/>
              <a:gd name="T18" fmla="*/ 30 w 111"/>
              <a:gd name="T19" fmla="*/ 45 h 95"/>
              <a:gd name="T20" fmla="*/ 20 w 111"/>
              <a:gd name="T21" fmla="*/ 41 h 95"/>
              <a:gd name="T22" fmla="*/ 9 w 111"/>
              <a:gd name="T23" fmla="*/ 40 h 95"/>
              <a:gd name="T24" fmla="*/ 0 w 111"/>
              <a:gd name="T25" fmla="*/ 23 h 95"/>
              <a:gd name="T26" fmla="*/ 1 w 111"/>
              <a:gd name="T27" fmla="*/ 22 h 95"/>
              <a:gd name="T28" fmla="*/ 10 w 111"/>
              <a:gd name="T29" fmla="*/ 28 h 95"/>
              <a:gd name="T30" fmla="*/ 20 w 111"/>
              <a:gd name="T31" fmla="*/ 25 h 95"/>
              <a:gd name="T32" fmla="*/ 19 w 111"/>
              <a:gd name="T33" fmla="*/ 14 h 95"/>
              <a:gd name="T34" fmla="*/ 10 w 111"/>
              <a:gd name="T35" fmla="*/ 8 h 95"/>
              <a:gd name="T36" fmla="*/ 11 w 111"/>
              <a:gd name="T37" fmla="*/ 7 h 95"/>
              <a:gd name="T38" fmla="*/ 29 w 111"/>
              <a:gd name="T39" fmla="*/ 7 h 95"/>
              <a:gd name="T40" fmla="*/ 32 w 111"/>
              <a:gd name="T41" fmla="*/ 10 h 95"/>
              <a:gd name="T42" fmla="*/ 37 w 111"/>
              <a:gd name="T43" fmla="*/ 25 h 95"/>
              <a:gd name="T44" fmla="*/ 40 w 111"/>
              <a:gd name="T45" fmla="*/ 34 h 95"/>
              <a:gd name="T46" fmla="*/ 52 w 111"/>
              <a:gd name="T47" fmla="*/ 46 h 95"/>
              <a:gd name="T48" fmla="*/ 66 w 111"/>
              <a:gd name="T49" fmla="*/ 31 h 95"/>
              <a:gd name="T50" fmla="*/ 77 w 111"/>
              <a:gd name="T51" fmla="*/ 42 h 95"/>
              <a:gd name="T52" fmla="*/ 63 w 111"/>
              <a:gd name="T53" fmla="*/ 56 h 95"/>
              <a:gd name="T54" fmla="*/ 88 w 111"/>
              <a:gd name="T55" fmla="*/ 79 h 95"/>
              <a:gd name="T56" fmla="*/ 110 w 111"/>
              <a:gd name="T57" fmla="*/ 42 h 95"/>
              <a:gd name="T58" fmla="*/ 102 w 111"/>
              <a:gd name="T59" fmla="*/ 50 h 95"/>
              <a:gd name="T60" fmla="*/ 96 w 111"/>
              <a:gd name="T61" fmla="*/ 50 h 95"/>
              <a:gd name="T62" fmla="*/ 95 w 111"/>
              <a:gd name="T63" fmla="*/ 48 h 95"/>
              <a:gd name="T64" fmla="*/ 93 w 111"/>
              <a:gd name="T65" fmla="*/ 44 h 95"/>
              <a:gd name="T66" fmla="*/ 92 w 111"/>
              <a:gd name="T67" fmla="*/ 38 h 95"/>
              <a:gd name="T68" fmla="*/ 82 w 111"/>
              <a:gd name="T69" fmla="*/ 36 h 95"/>
              <a:gd name="T70" fmla="*/ 79 w 111"/>
              <a:gd name="T71" fmla="*/ 39 h 95"/>
              <a:gd name="T72" fmla="*/ 68 w 111"/>
              <a:gd name="T73" fmla="*/ 29 h 95"/>
              <a:gd name="T74" fmla="*/ 70 w 111"/>
              <a:gd name="T75" fmla="*/ 27 h 95"/>
              <a:gd name="T76" fmla="*/ 71 w 111"/>
              <a:gd name="T77" fmla="*/ 26 h 95"/>
              <a:gd name="T78" fmla="*/ 71 w 111"/>
              <a:gd name="T79" fmla="*/ 19 h 95"/>
              <a:gd name="T80" fmla="*/ 49 w 111"/>
              <a:gd name="T81" fmla="*/ 10 h 95"/>
              <a:gd name="T82" fmla="*/ 49 w 111"/>
              <a:gd name="T83" fmla="*/ 6 h 95"/>
              <a:gd name="T84" fmla="*/ 89 w 111"/>
              <a:gd name="T85" fmla="*/ 15 h 95"/>
              <a:gd name="T86" fmla="*/ 96 w 111"/>
              <a:gd name="T87" fmla="*/ 22 h 95"/>
              <a:gd name="T88" fmla="*/ 99 w 111"/>
              <a:gd name="T89" fmla="*/ 33 h 95"/>
              <a:gd name="T90" fmla="*/ 103 w 111"/>
              <a:gd name="T91" fmla="*/ 34 h 95"/>
              <a:gd name="T92" fmla="*/ 108 w 111"/>
              <a:gd name="T93" fmla="*/ 35 h 95"/>
              <a:gd name="T94" fmla="*/ 110 w 111"/>
              <a:gd name="T95" fmla="*/ 37 h 95"/>
              <a:gd name="T96" fmla="*/ 110 w 111"/>
              <a:gd name="T97" fmla="*/ 42 h 95"/>
              <a:gd name="T98" fmla="*/ 85 w 111"/>
              <a:gd name="T99" fmla="*/ 82 h 95"/>
              <a:gd name="T100" fmla="*/ 78 w 111"/>
              <a:gd name="T101" fmla="*/ 82 h 95"/>
              <a:gd name="T102" fmla="*/ 78 w 111"/>
              <a:gd name="T103" fmla="*/ 89 h 95"/>
              <a:gd name="T104" fmla="*/ 85 w 111"/>
              <a:gd name="T105" fmla="*/ 89 h 95"/>
              <a:gd name="T106" fmla="*/ 85 w 111"/>
              <a:gd name="T107" fmla="*/ 8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95">
                <a:moveTo>
                  <a:pt x="88" y="79"/>
                </a:moveTo>
                <a:cubicBezTo>
                  <a:pt x="92" y="82"/>
                  <a:pt x="92" y="88"/>
                  <a:pt x="88" y="92"/>
                </a:cubicBezTo>
                <a:cubicBezTo>
                  <a:pt x="84" y="95"/>
                  <a:pt x="79" y="95"/>
                  <a:pt x="75" y="92"/>
                </a:cubicBezTo>
                <a:cubicBezTo>
                  <a:pt x="52" y="67"/>
                  <a:pt x="52" y="67"/>
                  <a:pt x="52" y="67"/>
                </a:cubicBezTo>
                <a:cubicBezTo>
                  <a:pt x="30" y="93"/>
                  <a:pt x="30" y="93"/>
                  <a:pt x="30" y="93"/>
                </a:cubicBezTo>
                <a:cubicBezTo>
                  <a:pt x="28" y="95"/>
                  <a:pt x="25" y="95"/>
                  <a:pt x="23" y="93"/>
                </a:cubicBezTo>
                <a:cubicBezTo>
                  <a:pt x="17" y="88"/>
                  <a:pt x="17" y="88"/>
                  <a:pt x="17" y="88"/>
                </a:cubicBezTo>
                <a:cubicBezTo>
                  <a:pt x="15" y="86"/>
                  <a:pt x="15" y="82"/>
                  <a:pt x="17" y="80"/>
                </a:cubicBezTo>
                <a:cubicBezTo>
                  <a:pt x="42" y="57"/>
                  <a:pt x="42" y="57"/>
                  <a:pt x="42" y="57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1"/>
                  <a:pt x="24" y="40"/>
                  <a:pt x="20" y="41"/>
                </a:cubicBezTo>
                <a:cubicBezTo>
                  <a:pt x="17" y="42"/>
                  <a:pt x="13" y="42"/>
                  <a:pt x="9" y="40"/>
                </a:cubicBezTo>
                <a:cubicBezTo>
                  <a:pt x="0" y="34"/>
                  <a:pt x="0" y="23"/>
                  <a:pt x="0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9" y="27"/>
                  <a:pt x="10" y="28"/>
                </a:cubicBezTo>
                <a:cubicBezTo>
                  <a:pt x="11" y="29"/>
                  <a:pt x="16" y="31"/>
                  <a:pt x="20" y="25"/>
                </a:cubicBezTo>
                <a:cubicBezTo>
                  <a:pt x="24" y="18"/>
                  <a:pt x="21" y="15"/>
                  <a:pt x="19" y="14"/>
                </a:cubicBezTo>
                <a:cubicBezTo>
                  <a:pt x="18" y="13"/>
                  <a:pt x="10" y="8"/>
                  <a:pt x="10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20" y="2"/>
                  <a:pt x="29" y="7"/>
                </a:cubicBezTo>
                <a:cubicBezTo>
                  <a:pt x="29" y="7"/>
                  <a:pt x="31" y="9"/>
                  <a:pt x="32" y="10"/>
                </a:cubicBezTo>
                <a:cubicBezTo>
                  <a:pt x="38" y="15"/>
                  <a:pt x="38" y="20"/>
                  <a:pt x="37" y="25"/>
                </a:cubicBezTo>
                <a:cubicBezTo>
                  <a:pt x="36" y="29"/>
                  <a:pt x="37" y="30"/>
                  <a:pt x="40" y="34"/>
                </a:cubicBezTo>
                <a:cubicBezTo>
                  <a:pt x="52" y="46"/>
                  <a:pt x="52" y="46"/>
                  <a:pt x="52" y="46"/>
                </a:cubicBezTo>
                <a:cubicBezTo>
                  <a:pt x="66" y="31"/>
                  <a:pt x="66" y="31"/>
                  <a:pt x="66" y="31"/>
                </a:cubicBezTo>
                <a:cubicBezTo>
                  <a:pt x="77" y="42"/>
                  <a:pt x="77" y="42"/>
                  <a:pt x="77" y="42"/>
                </a:cubicBezTo>
                <a:cubicBezTo>
                  <a:pt x="63" y="56"/>
                  <a:pt x="63" y="56"/>
                  <a:pt x="63" y="56"/>
                </a:cubicBezTo>
                <a:lnTo>
                  <a:pt x="88" y="79"/>
                </a:lnTo>
                <a:close/>
                <a:moveTo>
                  <a:pt x="110" y="42"/>
                </a:moveTo>
                <a:cubicBezTo>
                  <a:pt x="102" y="50"/>
                  <a:pt x="102" y="50"/>
                  <a:pt x="102" y="50"/>
                </a:cubicBezTo>
                <a:cubicBezTo>
                  <a:pt x="100" y="52"/>
                  <a:pt x="98" y="52"/>
                  <a:pt x="96" y="50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3" y="45"/>
                  <a:pt x="93" y="44"/>
                </a:cubicBezTo>
                <a:cubicBezTo>
                  <a:pt x="95" y="43"/>
                  <a:pt x="94" y="41"/>
                  <a:pt x="92" y="38"/>
                </a:cubicBezTo>
                <a:cubicBezTo>
                  <a:pt x="88" y="35"/>
                  <a:pt x="84" y="35"/>
                  <a:pt x="82" y="36"/>
                </a:cubicBezTo>
                <a:cubicBezTo>
                  <a:pt x="81" y="37"/>
                  <a:pt x="79" y="39"/>
                  <a:pt x="79" y="39"/>
                </a:cubicBezTo>
                <a:cubicBezTo>
                  <a:pt x="68" y="29"/>
                  <a:pt x="68" y="29"/>
                  <a:pt x="68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1" y="26"/>
                </a:cubicBezTo>
                <a:cubicBezTo>
                  <a:pt x="75" y="22"/>
                  <a:pt x="71" y="19"/>
                  <a:pt x="71" y="19"/>
                </a:cubicBezTo>
                <a:cubicBezTo>
                  <a:pt x="62" y="10"/>
                  <a:pt x="49" y="10"/>
                  <a:pt x="49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0"/>
                  <a:pt x="85" y="11"/>
                  <a:pt x="89" y="15"/>
                </a:cubicBezTo>
                <a:cubicBezTo>
                  <a:pt x="92" y="18"/>
                  <a:pt x="95" y="21"/>
                  <a:pt x="96" y="22"/>
                </a:cubicBezTo>
                <a:cubicBezTo>
                  <a:pt x="98" y="24"/>
                  <a:pt x="96" y="30"/>
                  <a:pt x="99" y="33"/>
                </a:cubicBezTo>
                <a:cubicBezTo>
                  <a:pt x="100" y="34"/>
                  <a:pt x="102" y="34"/>
                  <a:pt x="103" y="34"/>
                </a:cubicBezTo>
                <a:cubicBezTo>
                  <a:pt x="105" y="33"/>
                  <a:pt x="107" y="34"/>
                  <a:pt x="108" y="35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8"/>
                  <a:pt x="111" y="41"/>
                  <a:pt x="110" y="42"/>
                </a:cubicBezTo>
                <a:close/>
                <a:moveTo>
                  <a:pt x="85" y="82"/>
                </a:moveTo>
                <a:cubicBezTo>
                  <a:pt x="83" y="80"/>
                  <a:pt x="80" y="80"/>
                  <a:pt x="78" y="82"/>
                </a:cubicBezTo>
                <a:cubicBezTo>
                  <a:pt x="76" y="84"/>
                  <a:pt x="76" y="87"/>
                  <a:pt x="78" y="89"/>
                </a:cubicBezTo>
                <a:cubicBezTo>
                  <a:pt x="80" y="90"/>
                  <a:pt x="83" y="91"/>
                  <a:pt x="85" y="89"/>
                </a:cubicBezTo>
                <a:cubicBezTo>
                  <a:pt x="87" y="87"/>
                  <a:pt x="87" y="84"/>
                  <a:pt x="85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80150" y="1365250"/>
            <a:ext cx="266700" cy="382588"/>
          </a:xfrm>
          <a:custGeom>
            <a:avLst/>
            <a:gdLst>
              <a:gd name="T0" fmla="*/ 57 w 71"/>
              <a:gd name="T1" fmla="*/ 92 h 102"/>
              <a:gd name="T2" fmla="*/ 24 w 71"/>
              <a:gd name="T3" fmla="*/ 102 h 102"/>
              <a:gd name="T4" fmla="*/ 14 w 71"/>
              <a:gd name="T5" fmla="*/ 65 h 102"/>
              <a:gd name="T6" fmla="*/ 20 w 71"/>
              <a:gd name="T7" fmla="*/ 71 h 102"/>
              <a:gd name="T8" fmla="*/ 30 w 71"/>
              <a:gd name="T9" fmla="*/ 72 h 102"/>
              <a:gd name="T10" fmla="*/ 43 w 71"/>
              <a:gd name="T11" fmla="*/ 71 h 102"/>
              <a:gd name="T12" fmla="*/ 55 w 71"/>
              <a:gd name="T13" fmla="*/ 67 h 102"/>
              <a:gd name="T14" fmla="*/ 58 w 71"/>
              <a:gd name="T15" fmla="*/ 65 h 102"/>
              <a:gd name="T16" fmla="*/ 58 w 71"/>
              <a:gd name="T17" fmla="*/ 39 h 102"/>
              <a:gd name="T18" fmla="*/ 68 w 71"/>
              <a:gd name="T19" fmla="*/ 44 h 102"/>
              <a:gd name="T20" fmla="*/ 55 w 71"/>
              <a:gd name="T21" fmla="*/ 47 h 102"/>
              <a:gd name="T22" fmla="*/ 62 w 71"/>
              <a:gd name="T23" fmla="*/ 56 h 102"/>
              <a:gd name="T24" fmla="*/ 48 w 71"/>
              <a:gd name="T25" fmla="*/ 54 h 102"/>
              <a:gd name="T26" fmla="*/ 52 w 71"/>
              <a:gd name="T27" fmla="*/ 64 h 102"/>
              <a:gd name="T28" fmla="*/ 40 w 71"/>
              <a:gd name="T29" fmla="*/ 57 h 102"/>
              <a:gd name="T30" fmla="*/ 39 w 71"/>
              <a:gd name="T31" fmla="*/ 68 h 102"/>
              <a:gd name="T32" fmla="*/ 31 w 71"/>
              <a:gd name="T33" fmla="*/ 57 h 102"/>
              <a:gd name="T34" fmla="*/ 25 w 71"/>
              <a:gd name="T35" fmla="*/ 67 h 102"/>
              <a:gd name="T36" fmla="*/ 22 w 71"/>
              <a:gd name="T37" fmla="*/ 54 h 102"/>
              <a:gd name="T38" fmla="*/ 15 w 71"/>
              <a:gd name="T39" fmla="*/ 61 h 102"/>
              <a:gd name="T40" fmla="*/ 16 w 71"/>
              <a:gd name="T41" fmla="*/ 47 h 102"/>
              <a:gd name="T42" fmla="*/ 8 w 71"/>
              <a:gd name="T43" fmla="*/ 52 h 102"/>
              <a:gd name="T44" fmla="*/ 12 w 71"/>
              <a:gd name="T45" fmla="*/ 39 h 102"/>
              <a:gd name="T46" fmla="*/ 2 w 71"/>
              <a:gd name="T47" fmla="*/ 38 h 102"/>
              <a:gd name="T48" fmla="*/ 12 w 71"/>
              <a:gd name="T49" fmla="*/ 30 h 102"/>
              <a:gd name="T50" fmla="*/ 3 w 71"/>
              <a:gd name="T51" fmla="*/ 25 h 102"/>
              <a:gd name="T52" fmla="*/ 16 w 71"/>
              <a:gd name="T53" fmla="*/ 21 h 102"/>
              <a:gd name="T54" fmla="*/ 9 w 71"/>
              <a:gd name="T55" fmla="*/ 13 h 102"/>
              <a:gd name="T56" fmla="*/ 22 w 71"/>
              <a:gd name="T57" fmla="*/ 15 h 102"/>
              <a:gd name="T58" fmla="*/ 19 w 71"/>
              <a:gd name="T59" fmla="*/ 5 h 102"/>
              <a:gd name="T60" fmla="*/ 31 w 71"/>
              <a:gd name="T61" fmla="*/ 12 h 102"/>
              <a:gd name="T62" fmla="*/ 32 w 71"/>
              <a:gd name="T63" fmla="*/ 1 h 102"/>
              <a:gd name="T64" fmla="*/ 40 w 71"/>
              <a:gd name="T65" fmla="*/ 12 h 102"/>
              <a:gd name="T66" fmla="*/ 46 w 71"/>
              <a:gd name="T67" fmla="*/ 2 h 102"/>
              <a:gd name="T68" fmla="*/ 48 w 71"/>
              <a:gd name="T69" fmla="*/ 15 h 102"/>
              <a:gd name="T70" fmla="*/ 55 w 71"/>
              <a:gd name="T71" fmla="*/ 8 h 102"/>
              <a:gd name="T72" fmla="*/ 55 w 71"/>
              <a:gd name="T73" fmla="*/ 21 h 102"/>
              <a:gd name="T74" fmla="*/ 63 w 71"/>
              <a:gd name="T75" fmla="*/ 17 h 102"/>
              <a:gd name="T76" fmla="*/ 58 w 71"/>
              <a:gd name="T77" fmla="*/ 30 h 102"/>
              <a:gd name="T78" fmla="*/ 69 w 71"/>
              <a:gd name="T79" fmla="*/ 31 h 102"/>
              <a:gd name="T80" fmla="*/ 35 w 71"/>
              <a:gd name="T81" fmla="*/ 12 h 102"/>
              <a:gd name="T82" fmla="*/ 58 w 71"/>
              <a:gd name="T83" fmla="*/ 34 h 102"/>
              <a:gd name="T84" fmla="*/ 18 w 71"/>
              <a:gd name="T85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102">
                <a:moveTo>
                  <a:pt x="58" y="65"/>
                </a:moveTo>
                <a:cubicBezTo>
                  <a:pt x="71" y="91"/>
                  <a:pt x="71" y="91"/>
                  <a:pt x="71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6" y="83"/>
                  <a:pt x="36" y="83"/>
                  <a:pt x="36" y="83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14" y="92"/>
                  <a:pt x="14" y="92"/>
                  <a:pt x="14" y="92"/>
                </a:cubicBezTo>
                <a:cubicBezTo>
                  <a:pt x="0" y="91"/>
                  <a:pt x="0" y="91"/>
                  <a:pt x="0" y="91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6"/>
                  <a:pt x="15" y="66"/>
                  <a:pt x="15" y="67"/>
                </a:cubicBezTo>
                <a:cubicBezTo>
                  <a:pt x="16" y="69"/>
                  <a:pt x="18" y="70"/>
                  <a:pt x="20" y="71"/>
                </a:cubicBezTo>
                <a:cubicBezTo>
                  <a:pt x="21" y="71"/>
                  <a:pt x="23" y="71"/>
                  <a:pt x="24" y="71"/>
                </a:cubicBezTo>
                <a:cubicBezTo>
                  <a:pt x="25" y="71"/>
                  <a:pt x="27" y="71"/>
                  <a:pt x="28" y="71"/>
                </a:cubicBezTo>
                <a:cubicBezTo>
                  <a:pt x="28" y="71"/>
                  <a:pt x="29" y="72"/>
                  <a:pt x="30" y="72"/>
                </a:cubicBezTo>
                <a:cubicBezTo>
                  <a:pt x="31" y="73"/>
                  <a:pt x="33" y="74"/>
                  <a:pt x="35" y="74"/>
                </a:cubicBezTo>
                <a:cubicBezTo>
                  <a:pt x="37" y="74"/>
                  <a:pt x="39" y="73"/>
                  <a:pt x="41" y="72"/>
                </a:cubicBezTo>
                <a:cubicBezTo>
                  <a:pt x="42" y="72"/>
                  <a:pt x="42" y="71"/>
                  <a:pt x="43" y="71"/>
                </a:cubicBezTo>
                <a:cubicBezTo>
                  <a:pt x="44" y="71"/>
                  <a:pt x="45" y="71"/>
                  <a:pt x="47" y="71"/>
                </a:cubicBezTo>
                <a:cubicBezTo>
                  <a:pt x="48" y="71"/>
                  <a:pt x="49" y="71"/>
                  <a:pt x="51" y="71"/>
                </a:cubicBezTo>
                <a:cubicBezTo>
                  <a:pt x="53" y="70"/>
                  <a:pt x="54" y="69"/>
                  <a:pt x="55" y="67"/>
                </a:cubicBezTo>
                <a:cubicBezTo>
                  <a:pt x="56" y="66"/>
                  <a:pt x="57" y="66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lose/>
                <a:moveTo>
                  <a:pt x="70" y="34"/>
                </a:moveTo>
                <a:cubicBezTo>
                  <a:pt x="70" y="36"/>
                  <a:pt x="70" y="37"/>
                  <a:pt x="69" y="38"/>
                </a:cubicBezTo>
                <a:cubicBezTo>
                  <a:pt x="68" y="39"/>
                  <a:pt x="60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0" y="40"/>
                  <a:pt x="68" y="42"/>
                  <a:pt x="68" y="44"/>
                </a:cubicBezTo>
                <a:cubicBezTo>
                  <a:pt x="68" y="45"/>
                  <a:pt x="68" y="46"/>
                  <a:pt x="67" y="48"/>
                </a:cubicBezTo>
                <a:cubicBezTo>
                  <a:pt x="66" y="51"/>
                  <a:pt x="64" y="52"/>
                  <a:pt x="63" y="52"/>
                </a:cubicBezTo>
                <a:cubicBezTo>
                  <a:pt x="62" y="52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8"/>
                  <a:pt x="62" y="54"/>
                  <a:pt x="62" y="56"/>
                </a:cubicBezTo>
                <a:cubicBezTo>
                  <a:pt x="61" y="57"/>
                  <a:pt x="61" y="58"/>
                  <a:pt x="60" y="59"/>
                </a:cubicBezTo>
                <a:cubicBezTo>
                  <a:pt x="58" y="60"/>
                  <a:pt x="57" y="61"/>
                  <a:pt x="55" y="61"/>
                </a:cubicBezTo>
                <a:cubicBezTo>
                  <a:pt x="55" y="61"/>
                  <a:pt x="49" y="55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5"/>
                  <a:pt x="52" y="63"/>
                  <a:pt x="52" y="64"/>
                </a:cubicBezTo>
                <a:cubicBezTo>
                  <a:pt x="51" y="65"/>
                  <a:pt x="50" y="66"/>
                  <a:pt x="49" y="66"/>
                </a:cubicBezTo>
                <a:cubicBezTo>
                  <a:pt x="48" y="67"/>
                  <a:pt x="47" y="67"/>
                  <a:pt x="46" y="67"/>
                </a:cubicBezTo>
                <a:cubicBezTo>
                  <a:pt x="44" y="67"/>
                  <a:pt x="41" y="59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9"/>
                  <a:pt x="40" y="67"/>
                  <a:pt x="39" y="68"/>
                </a:cubicBezTo>
                <a:cubicBezTo>
                  <a:pt x="38" y="69"/>
                  <a:pt x="37" y="69"/>
                  <a:pt x="35" y="69"/>
                </a:cubicBezTo>
                <a:cubicBezTo>
                  <a:pt x="34" y="69"/>
                  <a:pt x="33" y="69"/>
                  <a:pt x="32" y="68"/>
                </a:cubicBezTo>
                <a:cubicBezTo>
                  <a:pt x="30" y="67"/>
                  <a:pt x="31" y="59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9"/>
                  <a:pt x="27" y="67"/>
                  <a:pt x="25" y="67"/>
                </a:cubicBezTo>
                <a:cubicBezTo>
                  <a:pt x="24" y="67"/>
                  <a:pt x="23" y="67"/>
                  <a:pt x="22" y="66"/>
                </a:cubicBezTo>
                <a:cubicBezTo>
                  <a:pt x="21" y="66"/>
                  <a:pt x="20" y="65"/>
                  <a:pt x="19" y="64"/>
                </a:cubicBezTo>
                <a:cubicBezTo>
                  <a:pt x="18" y="63"/>
                  <a:pt x="22" y="55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5"/>
                  <a:pt x="16" y="61"/>
                  <a:pt x="15" y="61"/>
                </a:cubicBezTo>
                <a:cubicBezTo>
                  <a:pt x="14" y="61"/>
                  <a:pt x="12" y="60"/>
                  <a:pt x="11" y="59"/>
                </a:cubicBezTo>
                <a:cubicBezTo>
                  <a:pt x="10" y="58"/>
                  <a:pt x="9" y="57"/>
                  <a:pt x="9" y="56"/>
                </a:cubicBezTo>
                <a:cubicBezTo>
                  <a:pt x="9" y="54"/>
                  <a:pt x="15" y="48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8"/>
                  <a:pt x="9" y="52"/>
                  <a:pt x="8" y="52"/>
                </a:cubicBezTo>
                <a:cubicBezTo>
                  <a:pt x="7" y="52"/>
                  <a:pt x="5" y="51"/>
                  <a:pt x="3" y="48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2"/>
                  <a:pt x="11" y="40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39"/>
                  <a:pt x="3" y="39"/>
                  <a:pt x="2" y="38"/>
                </a:cubicBezTo>
                <a:cubicBezTo>
                  <a:pt x="1" y="37"/>
                  <a:pt x="1" y="36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11" y="30"/>
                  <a:pt x="12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3" y="26"/>
                  <a:pt x="3" y="25"/>
                </a:cubicBezTo>
                <a:cubicBezTo>
                  <a:pt x="3" y="24"/>
                  <a:pt x="3" y="22"/>
                  <a:pt x="3" y="21"/>
                </a:cubicBezTo>
                <a:cubicBezTo>
                  <a:pt x="5" y="18"/>
                  <a:pt x="7" y="17"/>
                  <a:pt x="8" y="17"/>
                </a:cubicBezTo>
                <a:cubicBezTo>
                  <a:pt x="9" y="17"/>
                  <a:pt x="15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0"/>
                  <a:pt x="9" y="15"/>
                  <a:pt x="9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2" y="9"/>
                  <a:pt x="14" y="8"/>
                  <a:pt x="15" y="8"/>
                </a:cubicBezTo>
                <a:cubicBezTo>
                  <a:pt x="16" y="8"/>
                  <a:pt x="21" y="14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18" y="6"/>
                  <a:pt x="19" y="5"/>
                </a:cubicBezTo>
                <a:cubicBezTo>
                  <a:pt x="20" y="4"/>
                  <a:pt x="21" y="3"/>
                  <a:pt x="22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27" y="2"/>
                  <a:pt x="30" y="10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0" y="2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40" y="2"/>
                  <a:pt x="40" y="10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0"/>
                  <a:pt x="44" y="2"/>
                  <a:pt x="46" y="2"/>
                </a:cubicBezTo>
                <a:cubicBezTo>
                  <a:pt x="47" y="2"/>
                  <a:pt x="48" y="2"/>
                  <a:pt x="49" y="3"/>
                </a:cubicBezTo>
                <a:cubicBezTo>
                  <a:pt x="50" y="3"/>
                  <a:pt x="51" y="4"/>
                  <a:pt x="52" y="5"/>
                </a:cubicBezTo>
                <a:cubicBezTo>
                  <a:pt x="52" y="6"/>
                  <a:pt x="49" y="14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4"/>
                  <a:pt x="55" y="8"/>
                  <a:pt x="55" y="8"/>
                </a:cubicBezTo>
                <a:cubicBezTo>
                  <a:pt x="57" y="8"/>
                  <a:pt x="58" y="9"/>
                  <a:pt x="60" y="10"/>
                </a:cubicBezTo>
                <a:cubicBezTo>
                  <a:pt x="61" y="11"/>
                  <a:pt x="61" y="12"/>
                  <a:pt x="62" y="13"/>
                </a:cubicBezTo>
                <a:cubicBezTo>
                  <a:pt x="62" y="15"/>
                  <a:pt x="56" y="20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62" y="17"/>
                  <a:pt x="63" y="17"/>
                </a:cubicBezTo>
                <a:cubicBezTo>
                  <a:pt x="64" y="17"/>
                  <a:pt x="66" y="18"/>
                  <a:pt x="67" y="21"/>
                </a:cubicBezTo>
                <a:cubicBezTo>
                  <a:pt x="68" y="22"/>
                  <a:pt x="68" y="24"/>
                  <a:pt x="68" y="25"/>
                </a:cubicBezTo>
                <a:cubicBezTo>
                  <a:pt x="68" y="26"/>
                  <a:pt x="60" y="29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8" y="30"/>
                  <a:pt x="69" y="31"/>
                </a:cubicBezTo>
                <a:cubicBezTo>
                  <a:pt x="70" y="32"/>
                  <a:pt x="70" y="33"/>
                  <a:pt x="70" y="34"/>
                </a:cubicBezTo>
                <a:close/>
                <a:moveTo>
                  <a:pt x="58" y="34"/>
                </a:moveTo>
                <a:cubicBezTo>
                  <a:pt x="58" y="22"/>
                  <a:pt x="48" y="12"/>
                  <a:pt x="35" y="12"/>
                </a:cubicBezTo>
                <a:cubicBezTo>
                  <a:pt x="23" y="12"/>
                  <a:pt x="13" y="22"/>
                  <a:pt x="13" y="34"/>
                </a:cubicBezTo>
                <a:cubicBezTo>
                  <a:pt x="13" y="47"/>
                  <a:pt x="23" y="57"/>
                  <a:pt x="35" y="57"/>
                </a:cubicBezTo>
                <a:cubicBezTo>
                  <a:pt x="48" y="57"/>
                  <a:pt x="58" y="47"/>
                  <a:pt x="58" y="34"/>
                </a:cubicBezTo>
                <a:close/>
                <a:moveTo>
                  <a:pt x="52" y="34"/>
                </a:moveTo>
                <a:cubicBezTo>
                  <a:pt x="52" y="25"/>
                  <a:pt x="45" y="17"/>
                  <a:pt x="35" y="17"/>
                </a:cubicBezTo>
                <a:cubicBezTo>
                  <a:pt x="26" y="17"/>
                  <a:pt x="18" y="25"/>
                  <a:pt x="18" y="34"/>
                </a:cubicBezTo>
                <a:cubicBezTo>
                  <a:pt x="18" y="44"/>
                  <a:pt x="26" y="52"/>
                  <a:pt x="35" y="52"/>
                </a:cubicBezTo>
                <a:cubicBezTo>
                  <a:pt x="45" y="52"/>
                  <a:pt x="52" y="44"/>
                  <a:pt x="52" y="3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0225" y="1387475"/>
            <a:ext cx="360363" cy="342900"/>
          </a:xfrm>
          <a:custGeom>
            <a:avLst/>
            <a:gdLst>
              <a:gd name="T0" fmla="*/ 114 w 227"/>
              <a:gd name="T1" fmla="*/ 0 h 216"/>
              <a:gd name="T2" fmla="*/ 140 w 227"/>
              <a:gd name="T3" fmla="*/ 83 h 216"/>
              <a:gd name="T4" fmla="*/ 227 w 227"/>
              <a:gd name="T5" fmla="*/ 83 h 216"/>
              <a:gd name="T6" fmla="*/ 156 w 227"/>
              <a:gd name="T7" fmla="*/ 133 h 216"/>
              <a:gd name="T8" fmla="*/ 185 w 227"/>
              <a:gd name="T9" fmla="*/ 216 h 216"/>
              <a:gd name="T10" fmla="*/ 114 w 227"/>
              <a:gd name="T11" fmla="*/ 166 h 216"/>
              <a:gd name="T12" fmla="*/ 43 w 227"/>
              <a:gd name="T13" fmla="*/ 216 h 216"/>
              <a:gd name="T14" fmla="*/ 69 w 227"/>
              <a:gd name="T15" fmla="*/ 133 h 216"/>
              <a:gd name="T16" fmla="*/ 0 w 227"/>
              <a:gd name="T17" fmla="*/ 83 h 216"/>
              <a:gd name="T18" fmla="*/ 85 w 227"/>
              <a:gd name="T19" fmla="*/ 83 h 216"/>
              <a:gd name="T20" fmla="*/ 114 w 227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6">
                <a:moveTo>
                  <a:pt x="114" y="0"/>
                </a:moveTo>
                <a:lnTo>
                  <a:pt x="140" y="83"/>
                </a:lnTo>
                <a:lnTo>
                  <a:pt x="227" y="83"/>
                </a:lnTo>
                <a:lnTo>
                  <a:pt x="156" y="133"/>
                </a:lnTo>
                <a:lnTo>
                  <a:pt x="185" y="216"/>
                </a:lnTo>
                <a:lnTo>
                  <a:pt x="114" y="166"/>
                </a:lnTo>
                <a:lnTo>
                  <a:pt x="43" y="216"/>
                </a:lnTo>
                <a:lnTo>
                  <a:pt x="69" y="133"/>
                </a:lnTo>
                <a:lnTo>
                  <a:pt x="0" y="83"/>
                </a:lnTo>
                <a:lnTo>
                  <a:pt x="85" y="83"/>
                </a:lnTo>
                <a:lnTo>
                  <a:pt x="11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70788" y="1450975"/>
            <a:ext cx="277813" cy="271463"/>
          </a:xfrm>
          <a:custGeom>
            <a:avLst/>
            <a:gdLst>
              <a:gd name="T0" fmla="*/ 175 w 175"/>
              <a:gd name="T1" fmla="*/ 62 h 171"/>
              <a:gd name="T2" fmla="*/ 175 w 175"/>
              <a:gd name="T3" fmla="*/ 109 h 171"/>
              <a:gd name="T4" fmla="*/ 111 w 175"/>
              <a:gd name="T5" fmla="*/ 109 h 171"/>
              <a:gd name="T6" fmla="*/ 111 w 175"/>
              <a:gd name="T7" fmla="*/ 171 h 171"/>
              <a:gd name="T8" fmla="*/ 64 w 175"/>
              <a:gd name="T9" fmla="*/ 171 h 171"/>
              <a:gd name="T10" fmla="*/ 64 w 175"/>
              <a:gd name="T11" fmla="*/ 109 h 171"/>
              <a:gd name="T12" fmla="*/ 0 w 175"/>
              <a:gd name="T13" fmla="*/ 109 h 171"/>
              <a:gd name="T14" fmla="*/ 0 w 175"/>
              <a:gd name="T15" fmla="*/ 62 h 171"/>
              <a:gd name="T16" fmla="*/ 64 w 175"/>
              <a:gd name="T17" fmla="*/ 62 h 171"/>
              <a:gd name="T18" fmla="*/ 64 w 175"/>
              <a:gd name="T19" fmla="*/ 0 h 171"/>
              <a:gd name="T20" fmla="*/ 111 w 175"/>
              <a:gd name="T21" fmla="*/ 0 h 171"/>
              <a:gd name="T22" fmla="*/ 111 w 175"/>
              <a:gd name="T23" fmla="*/ 62 h 171"/>
              <a:gd name="T24" fmla="*/ 175 w 175"/>
              <a:gd name="T25" fmla="*/ 6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171">
                <a:moveTo>
                  <a:pt x="175" y="62"/>
                </a:moveTo>
                <a:lnTo>
                  <a:pt x="175" y="109"/>
                </a:lnTo>
                <a:lnTo>
                  <a:pt x="111" y="109"/>
                </a:lnTo>
                <a:lnTo>
                  <a:pt x="111" y="171"/>
                </a:lnTo>
                <a:lnTo>
                  <a:pt x="64" y="171"/>
                </a:lnTo>
                <a:lnTo>
                  <a:pt x="64" y="109"/>
                </a:lnTo>
                <a:lnTo>
                  <a:pt x="0" y="109"/>
                </a:lnTo>
                <a:lnTo>
                  <a:pt x="0" y="62"/>
                </a:lnTo>
                <a:lnTo>
                  <a:pt x="64" y="62"/>
                </a:lnTo>
                <a:lnTo>
                  <a:pt x="64" y="0"/>
                </a:lnTo>
                <a:lnTo>
                  <a:pt x="111" y="0"/>
                </a:lnTo>
                <a:lnTo>
                  <a:pt x="111" y="62"/>
                </a:lnTo>
                <a:lnTo>
                  <a:pt x="175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235950" y="1362075"/>
            <a:ext cx="231775" cy="371475"/>
          </a:xfrm>
          <a:custGeom>
            <a:avLst/>
            <a:gdLst>
              <a:gd name="T0" fmla="*/ 47 w 62"/>
              <a:gd name="T1" fmla="*/ 64 h 99"/>
              <a:gd name="T2" fmla="*/ 32 w 62"/>
              <a:gd name="T3" fmla="*/ 98 h 99"/>
              <a:gd name="T4" fmla="*/ 31 w 62"/>
              <a:gd name="T5" fmla="*/ 98 h 99"/>
              <a:gd name="T6" fmla="*/ 15 w 62"/>
              <a:gd name="T7" fmla="*/ 64 h 99"/>
              <a:gd name="T8" fmla="*/ 0 w 62"/>
              <a:gd name="T9" fmla="*/ 31 h 99"/>
              <a:gd name="T10" fmla="*/ 31 w 62"/>
              <a:gd name="T11" fmla="*/ 0 h 99"/>
              <a:gd name="T12" fmla="*/ 62 w 62"/>
              <a:gd name="T13" fmla="*/ 31 h 99"/>
              <a:gd name="T14" fmla="*/ 47 w 62"/>
              <a:gd name="T15" fmla="*/ 64 h 99"/>
              <a:gd name="T16" fmla="*/ 43 w 62"/>
              <a:gd name="T17" fmla="*/ 32 h 99"/>
              <a:gd name="T18" fmla="*/ 31 w 62"/>
              <a:gd name="T19" fmla="*/ 20 h 99"/>
              <a:gd name="T20" fmla="*/ 20 w 62"/>
              <a:gd name="T21" fmla="*/ 32 h 99"/>
              <a:gd name="T22" fmla="*/ 31 w 62"/>
              <a:gd name="T23" fmla="*/ 44 h 99"/>
              <a:gd name="T24" fmla="*/ 43 w 62"/>
              <a:gd name="T2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99">
                <a:moveTo>
                  <a:pt x="47" y="64"/>
                </a:moveTo>
                <a:cubicBezTo>
                  <a:pt x="34" y="82"/>
                  <a:pt x="32" y="98"/>
                  <a:pt x="32" y="98"/>
                </a:cubicBezTo>
                <a:cubicBezTo>
                  <a:pt x="32" y="99"/>
                  <a:pt x="31" y="99"/>
                  <a:pt x="31" y="98"/>
                </a:cubicBezTo>
                <a:cubicBezTo>
                  <a:pt x="31" y="98"/>
                  <a:pt x="28" y="82"/>
                  <a:pt x="15" y="64"/>
                </a:cubicBezTo>
                <a:cubicBezTo>
                  <a:pt x="5" y="49"/>
                  <a:pt x="0" y="43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3"/>
                  <a:pt x="53" y="55"/>
                  <a:pt x="47" y="64"/>
                </a:cubicBezTo>
                <a:close/>
                <a:moveTo>
                  <a:pt x="43" y="32"/>
                </a:moveTo>
                <a:cubicBezTo>
                  <a:pt x="43" y="25"/>
                  <a:pt x="38" y="20"/>
                  <a:pt x="31" y="20"/>
                </a:cubicBezTo>
                <a:cubicBezTo>
                  <a:pt x="25" y="20"/>
                  <a:pt x="20" y="25"/>
                  <a:pt x="20" y="32"/>
                </a:cubicBezTo>
                <a:cubicBezTo>
                  <a:pt x="20" y="38"/>
                  <a:pt x="25" y="44"/>
                  <a:pt x="31" y="44"/>
                </a:cubicBezTo>
                <a:cubicBezTo>
                  <a:pt x="38" y="44"/>
                  <a:pt x="43" y="38"/>
                  <a:pt x="43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77300" y="1485900"/>
            <a:ext cx="236538" cy="206375"/>
          </a:xfrm>
          <a:custGeom>
            <a:avLst/>
            <a:gdLst>
              <a:gd name="T0" fmla="*/ 73 w 149"/>
              <a:gd name="T1" fmla="*/ 0 h 130"/>
              <a:gd name="T2" fmla="*/ 149 w 149"/>
              <a:gd name="T3" fmla="*/ 130 h 130"/>
              <a:gd name="T4" fmla="*/ 0 w 149"/>
              <a:gd name="T5" fmla="*/ 130 h 130"/>
              <a:gd name="T6" fmla="*/ 73 w 149"/>
              <a:gd name="T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0">
                <a:moveTo>
                  <a:pt x="73" y="0"/>
                </a:moveTo>
                <a:lnTo>
                  <a:pt x="149" y="130"/>
                </a:lnTo>
                <a:lnTo>
                  <a:pt x="0" y="130"/>
                </a:lnTo>
                <a:lnTo>
                  <a:pt x="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51975" y="1406525"/>
            <a:ext cx="344488" cy="327025"/>
          </a:xfrm>
          <a:custGeom>
            <a:avLst/>
            <a:gdLst>
              <a:gd name="T0" fmla="*/ 92 w 92"/>
              <a:gd name="T1" fmla="*/ 22 h 87"/>
              <a:gd name="T2" fmla="*/ 92 w 92"/>
              <a:gd name="T3" fmla="*/ 55 h 87"/>
              <a:gd name="T4" fmla="*/ 87 w 92"/>
              <a:gd name="T5" fmla="*/ 61 h 87"/>
              <a:gd name="T6" fmla="*/ 32 w 92"/>
              <a:gd name="T7" fmla="*/ 61 h 87"/>
              <a:gd name="T8" fmla="*/ 26 w 92"/>
              <a:gd name="T9" fmla="*/ 56 h 87"/>
              <a:gd name="T10" fmla="*/ 16 w 92"/>
              <a:gd name="T11" fmla="*/ 19 h 87"/>
              <a:gd name="T12" fmla="*/ 11 w 92"/>
              <a:gd name="T13" fmla="*/ 12 h 87"/>
              <a:gd name="T14" fmla="*/ 0 w 92"/>
              <a:gd name="T15" fmla="*/ 5 h 87"/>
              <a:gd name="T16" fmla="*/ 4 w 92"/>
              <a:gd name="T17" fmla="*/ 0 h 87"/>
              <a:gd name="T18" fmla="*/ 6 w 92"/>
              <a:gd name="T19" fmla="*/ 0 h 87"/>
              <a:gd name="T20" fmla="*/ 25 w 92"/>
              <a:gd name="T21" fmla="*/ 12 h 87"/>
              <a:gd name="T22" fmla="*/ 87 w 92"/>
              <a:gd name="T23" fmla="*/ 16 h 87"/>
              <a:gd name="T24" fmla="*/ 92 w 92"/>
              <a:gd name="T25" fmla="*/ 22 h 87"/>
              <a:gd name="T26" fmla="*/ 31 w 92"/>
              <a:gd name="T27" fmla="*/ 67 h 87"/>
              <a:gd name="T28" fmla="*/ 22 w 92"/>
              <a:gd name="T29" fmla="*/ 77 h 87"/>
              <a:gd name="T30" fmla="*/ 31 w 92"/>
              <a:gd name="T31" fmla="*/ 87 h 87"/>
              <a:gd name="T32" fmla="*/ 41 w 92"/>
              <a:gd name="T33" fmla="*/ 77 h 87"/>
              <a:gd name="T34" fmla="*/ 31 w 92"/>
              <a:gd name="T35" fmla="*/ 67 h 87"/>
              <a:gd name="T36" fmla="*/ 27 w 92"/>
              <a:gd name="T37" fmla="*/ 23 h 87"/>
              <a:gd name="T38" fmla="*/ 31 w 92"/>
              <a:gd name="T39" fmla="*/ 36 h 87"/>
              <a:gd name="T40" fmla="*/ 45 w 92"/>
              <a:gd name="T41" fmla="*/ 36 h 87"/>
              <a:gd name="T42" fmla="*/ 45 w 92"/>
              <a:gd name="T43" fmla="*/ 24 h 87"/>
              <a:gd name="T44" fmla="*/ 27 w 92"/>
              <a:gd name="T45" fmla="*/ 23 h 87"/>
              <a:gd name="T46" fmla="*/ 36 w 92"/>
              <a:gd name="T47" fmla="*/ 50 h 87"/>
              <a:gd name="T48" fmla="*/ 45 w 92"/>
              <a:gd name="T49" fmla="*/ 50 h 87"/>
              <a:gd name="T50" fmla="*/ 45 w 92"/>
              <a:gd name="T51" fmla="*/ 39 h 87"/>
              <a:gd name="T52" fmla="*/ 32 w 92"/>
              <a:gd name="T53" fmla="*/ 39 h 87"/>
              <a:gd name="T54" fmla="*/ 36 w 92"/>
              <a:gd name="T55" fmla="*/ 50 h 87"/>
              <a:gd name="T56" fmla="*/ 64 w 92"/>
              <a:gd name="T57" fmla="*/ 36 h 87"/>
              <a:gd name="T58" fmla="*/ 64 w 92"/>
              <a:gd name="T59" fmla="*/ 25 h 87"/>
              <a:gd name="T60" fmla="*/ 50 w 92"/>
              <a:gd name="T61" fmla="*/ 24 h 87"/>
              <a:gd name="T62" fmla="*/ 50 w 92"/>
              <a:gd name="T63" fmla="*/ 36 h 87"/>
              <a:gd name="T64" fmla="*/ 64 w 92"/>
              <a:gd name="T65" fmla="*/ 36 h 87"/>
              <a:gd name="T66" fmla="*/ 50 w 92"/>
              <a:gd name="T67" fmla="*/ 39 h 87"/>
              <a:gd name="T68" fmla="*/ 50 w 92"/>
              <a:gd name="T69" fmla="*/ 50 h 87"/>
              <a:gd name="T70" fmla="*/ 64 w 92"/>
              <a:gd name="T71" fmla="*/ 50 h 87"/>
              <a:gd name="T72" fmla="*/ 64 w 92"/>
              <a:gd name="T73" fmla="*/ 39 h 87"/>
              <a:gd name="T74" fmla="*/ 50 w 92"/>
              <a:gd name="T75" fmla="*/ 39 h 87"/>
              <a:gd name="T76" fmla="*/ 78 w 92"/>
              <a:gd name="T77" fmla="*/ 67 h 87"/>
              <a:gd name="T78" fmla="*/ 68 w 92"/>
              <a:gd name="T79" fmla="*/ 77 h 87"/>
              <a:gd name="T80" fmla="*/ 78 w 92"/>
              <a:gd name="T81" fmla="*/ 87 h 87"/>
              <a:gd name="T82" fmla="*/ 88 w 92"/>
              <a:gd name="T83" fmla="*/ 77 h 87"/>
              <a:gd name="T84" fmla="*/ 78 w 92"/>
              <a:gd name="T85" fmla="*/ 67 h 87"/>
              <a:gd name="T86" fmla="*/ 82 w 92"/>
              <a:gd name="T87" fmla="*/ 26 h 87"/>
              <a:gd name="T88" fmla="*/ 69 w 92"/>
              <a:gd name="T89" fmla="*/ 25 h 87"/>
              <a:gd name="T90" fmla="*/ 69 w 92"/>
              <a:gd name="T91" fmla="*/ 36 h 87"/>
              <a:gd name="T92" fmla="*/ 82 w 92"/>
              <a:gd name="T93" fmla="*/ 36 h 87"/>
              <a:gd name="T94" fmla="*/ 82 w 92"/>
              <a:gd name="T95" fmla="*/ 26 h 87"/>
              <a:gd name="T96" fmla="*/ 82 w 92"/>
              <a:gd name="T97" fmla="*/ 50 h 87"/>
              <a:gd name="T98" fmla="*/ 82 w 92"/>
              <a:gd name="T99" fmla="*/ 39 h 87"/>
              <a:gd name="T100" fmla="*/ 69 w 92"/>
              <a:gd name="T101" fmla="*/ 39 h 87"/>
              <a:gd name="T102" fmla="*/ 69 w 92"/>
              <a:gd name="T103" fmla="*/ 50 h 87"/>
              <a:gd name="T104" fmla="*/ 82 w 92"/>
              <a:gd name="T105" fmla="*/ 5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87">
                <a:moveTo>
                  <a:pt x="92" y="22"/>
                </a:moveTo>
                <a:cubicBezTo>
                  <a:pt x="92" y="55"/>
                  <a:pt x="92" y="55"/>
                  <a:pt x="92" y="55"/>
                </a:cubicBezTo>
                <a:cubicBezTo>
                  <a:pt x="92" y="58"/>
                  <a:pt x="90" y="61"/>
                  <a:pt x="87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29" y="61"/>
                  <a:pt x="26" y="58"/>
                  <a:pt x="26" y="56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4" y="12"/>
                  <a:pt x="11" y="12"/>
                </a:cubicBezTo>
                <a:cubicBezTo>
                  <a:pt x="6" y="10"/>
                  <a:pt x="0" y="13"/>
                  <a:pt x="0" y="5"/>
                </a:cubicBezTo>
                <a:cubicBezTo>
                  <a:pt x="0" y="0"/>
                  <a:pt x="4" y="0"/>
                  <a:pt x="4" y="0"/>
                </a:cubicBezTo>
                <a:cubicBezTo>
                  <a:pt x="4" y="0"/>
                  <a:pt x="5" y="0"/>
                  <a:pt x="6" y="0"/>
                </a:cubicBezTo>
                <a:cubicBezTo>
                  <a:pt x="13" y="0"/>
                  <a:pt x="21" y="3"/>
                  <a:pt x="25" y="12"/>
                </a:cubicBezTo>
                <a:cubicBezTo>
                  <a:pt x="87" y="16"/>
                  <a:pt x="87" y="16"/>
                  <a:pt x="87" y="16"/>
                </a:cubicBezTo>
                <a:cubicBezTo>
                  <a:pt x="90" y="17"/>
                  <a:pt x="92" y="19"/>
                  <a:pt x="92" y="22"/>
                </a:cubicBezTo>
                <a:close/>
                <a:moveTo>
                  <a:pt x="31" y="67"/>
                </a:moveTo>
                <a:cubicBezTo>
                  <a:pt x="26" y="67"/>
                  <a:pt x="22" y="72"/>
                  <a:pt x="22" y="77"/>
                </a:cubicBezTo>
                <a:cubicBezTo>
                  <a:pt x="22" y="82"/>
                  <a:pt x="26" y="87"/>
                  <a:pt x="31" y="87"/>
                </a:cubicBezTo>
                <a:cubicBezTo>
                  <a:pt x="37" y="87"/>
                  <a:pt x="41" y="82"/>
                  <a:pt x="41" y="77"/>
                </a:cubicBezTo>
                <a:cubicBezTo>
                  <a:pt x="41" y="72"/>
                  <a:pt x="37" y="67"/>
                  <a:pt x="31" y="67"/>
                </a:cubicBezTo>
                <a:close/>
                <a:moveTo>
                  <a:pt x="27" y="23"/>
                </a:moveTo>
                <a:cubicBezTo>
                  <a:pt x="31" y="36"/>
                  <a:pt x="31" y="36"/>
                  <a:pt x="3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4"/>
                  <a:pt x="45" y="24"/>
                  <a:pt x="45" y="24"/>
                </a:cubicBezTo>
                <a:lnTo>
                  <a:pt x="27" y="23"/>
                </a:lnTo>
                <a:close/>
                <a:moveTo>
                  <a:pt x="36" y="50"/>
                </a:moveTo>
                <a:cubicBezTo>
                  <a:pt x="45" y="50"/>
                  <a:pt x="45" y="50"/>
                  <a:pt x="45" y="50"/>
                </a:cubicBezTo>
                <a:cubicBezTo>
                  <a:pt x="45" y="39"/>
                  <a:pt x="45" y="39"/>
                  <a:pt x="45" y="39"/>
                </a:cubicBezTo>
                <a:cubicBezTo>
                  <a:pt x="32" y="39"/>
                  <a:pt x="32" y="39"/>
                  <a:pt x="32" y="39"/>
                </a:cubicBezTo>
                <a:lnTo>
                  <a:pt x="36" y="50"/>
                </a:lnTo>
                <a:close/>
                <a:moveTo>
                  <a:pt x="64" y="36"/>
                </a:moveTo>
                <a:cubicBezTo>
                  <a:pt x="64" y="25"/>
                  <a:pt x="64" y="25"/>
                  <a:pt x="6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6"/>
                  <a:pt x="50" y="36"/>
                  <a:pt x="50" y="36"/>
                </a:cubicBezTo>
                <a:lnTo>
                  <a:pt x="64" y="36"/>
                </a:lnTo>
                <a:close/>
                <a:moveTo>
                  <a:pt x="50" y="39"/>
                </a:moveTo>
                <a:cubicBezTo>
                  <a:pt x="50" y="50"/>
                  <a:pt x="50" y="50"/>
                  <a:pt x="50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39"/>
                  <a:pt x="64" y="39"/>
                  <a:pt x="64" y="39"/>
                </a:cubicBezTo>
                <a:lnTo>
                  <a:pt x="50" y="39"/>
                </a:lnTo>
                <a:close/>
                <a:moveTo>
                  <a:pt x="78" y="67"/>
                </a:moveTo>
                <a:cubicBezTo>
                  <a:pt x="73" y="67"/>
                  <a:pt x="68" y="72"/>
                  <a:pt x="68" y="77"/>
                </a:cubicBezTo>
                <a:cubicBezTo>
                  <a:pt x="68" y="82"/>
                  <a:pt x="73" y="87"/>
                  <a:pt x="78" y="87"/>
                </a:cubicBezTo>
                <a:cubicBezTo>
                  <a:pt x="83" y="87"/>
                  <a:pt x="88" y="82"/>
                  <a:pt x="88" y="77"/>
                </a:cubicBezTo>
                <a:cubicBezTo>
                  <a:pt x="87" y="72"/>
                  <a:pt x="83" y="67"/>
                  <a:pt x="78" y="67"/>
                </a:cubicBezTo>
                <a:close/>
                <a:moveTo>
                  <a:pt x="82" y="26"/>
                </a:moveTo>
                <a:cubicBezTo>
                  <a:pt x="69" y="25"/>
                  <a:pt x="69" y="25"/>
                  <a:pt x="69" y="25"/>
                </a:cubicBezTo>
                <a:cubicBezTo>
                  <a:pt x="69" y="36"/>
                  <a:pt x="69" y="36"/>
                  <a:pt x="69" y="36"/>
                </a:cubicBezTo>
                <a:cubicBezTo>
                  <a:pt x="82" y="36"/>
                  <a:pt x="82" y="36"/>
                  <a:pt x="82" y="36"/>
                </a:cubicBezTo>
                <a:lnTo>
                  <a:pt x="82" y="26"/>
                </a:lnTo>
                <a:close/>
                <a:moveTo>
                  <a:pt x="82" y="50"/>
                </a:moveTo>
                <a:cubicBezTo>
                  <a:pt x="82" y="39"/>
                  <a:pt x="82" y="39"/>
                  <a:pt x="82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50"/>
                  <a:pt x="69" y="50"/>
                  <a:pt x="69" y="50"/>
                </a:cubicBezTo>
                <a:lnTo>
                  <a:pt x="82" y="5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169525" y="1497013"/>
            <a:ext cx="231775" cy="203200"/>
          </a:xfrm>
          <a:custGeom>
            <a:avLst/>
            <a:gdLst>
              <a:gd name="T0" fmla="*/ 73 w 146"/>
              <a:gd name="T1" fmla="*/ 128 h 128"/>
              <a:gd name="T2" fmla="*/ 0 w 146"/>
              <a:gd name="T3" fmla="*/ 0 h 128"/>
              <a:gd name="T4" fmla="*/ 146 w 146"/>
              <a:gd name="T5" fmla="*/ 0 h 128"/>
              <a:gd name="T6" fmla="*/ 73 w 146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28">
                <a:moveTo>
                  <a:pt x="73" y="128"/>
                </a:moveTo>
                <a:lnTo>
                  <a:pt x="0" y="0"/>
                </a:lnTo>
                <a:lnTo>
                  <a:pt x="146" y="0"/>
                </a:lnTo>
                <a:lnTo>
                  <a:pt x="73" y="1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833100" y="1420813"/>
            <a:ext cx="198438" cy="327025"/>
          </a:xfrm>
          <a:custGeom>
            <a:avLst/>
            <a:gdLst>
              <a:gd name="T0" fmla="*/ 125 w 125"/>
              <a:gd name="T1" fmla="*/ 206 h 206"/>
              <a:gd name="T2" fmla="*/ 62 w 125"/>
              <a:gd name="T3" fmla="*/ 143 h 206"/>
              <a:gd name="T4" fmla="*/ 0 w 125"/>
              <a:gd name="T5" fmla="*/ 143 h 206"/>
              <a:gd name="T6" fmla="*/ 0 w 125"/>
              <a:gd name="T7" fmla="*/ 64 h 206"/>
              <a:gd name="T8" fmla="*/ 62 w 125"/>
              <a:gd name="T9" fmla="*/ 64 h 206"/>
              <a:gd name="T10" fmla="*/ 125 w 125"/>
              <a:gd name="T11" fmla="*/ 0 h 206"/>
              <a:gd name="T12" fmla="*/ 125 w 125"/>
              <a:gd name="T13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206">
                <a:moveTo>
                  <a:pt x="125" y="206"/>
                </a:moveTo>
                <a:lnTo>
                  <a:pt x="62" y="143"/>
                </a:lnTo>
                <a:lnTo>
                  <a:pt x="0" y="143"/>
                </a:lnTo>
                <a:lnTo>
                  <a:pt x="0" y="64"/>
                </a:lnTo>
                <a:lnTo>
                  <a:pt x="62" y="64"/>
                </a:lnTo>
                <a:lnTo>
                  <a:pt x="125" y="0"/>
                </a:lnTo>
                <a:lnTo>
                  <a:pt x="125" y="2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06488" y="2170113"/>
            <a:ext cx="301625" cy="327025"/>
          </a:xfrm>
          <a:custGeom>
            <a:avLst/>
            <a:gdLst>
              <a:gd name="T0" fmla="*/ 53 w 80"/>
              <a:gd name="T1" fmla="*/ 87 h 87"/>
              <a:gd name="T2" fmla="*/ 26 w 80"/>
              <a:gd name="T3" fmla="*/ 60 h 87"/>
              <a:gd name="T4" fmla="*/ 0 w 80"/>
              <a:gd name="T5" fmla="*/ 60 h 87"/>
              <a:gd name="T6" fmla="*/ 0 w 80"/>
              <a:gd name="T7" fmla="*/ 27 h 87"/>
              <a:gd name="T8" fmla="*/ 26 w 80"/>
              <a:gd name="T9" fmla="*/ 27 h 87"/>
              <a:gd name="T10" fmla="*/ 53 w 80"/>
              <a:gd name="T11" fmla="*/ 0 h 87"/>
              <a:gd name="T12" fmla="*/ 53 w 80"/>
              <a:gd name="T13" fmla="*/ 87 h 87"/>
              <a:gd name="T14" fmla="*/ 61 w 80"/>
              <a:gd name="T15" fmla="*/ 62 h 87"/>
              <a:gd name="T16" fmla="*/ 69 w 80"/>
              <a:gd name="T17" fmla="*/ 43 h 87"/>
              <a:gd name="T18" fmla="*/ 62 w 80"/>
              <a:gd name="T19" fmla="*/ 25 h 87"/>
              <a:gd name="T20" fmla="*/ 69 w 80"/>
              <a:gd name="T21" fmla="*/ 18 h 87"/>
              <a:gd name="T22" fmla="*/ 80 w 80"/>
              <a:gd name="T23" fmla="*/ 44 h 87"/>
              <a:gd name="T24" fmla="*/ 68 w 80"/>
              <a:gd name="T25" fmla="*/ 70 h 87"/>
              <a:gd name="T26" fmla="*/ 61 w 80"/>
              <a:gd name="T27" fmla="*/ 6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2" y="25"/>
                </a:cubicBezTo>
                <a:cubicBezTo>
                  <a:pt x="69" y="18"/>
                  <a:pt x="69" y="18"/>
                  <a:pt x="69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11325" y="2170113"/>
            <a:ext cx="382588" cy="327025"/>
          </a:xfrm>
          <a:custGeom>
            <a:avLst/>
            <a:gdLst>
              <a:gd name="T0" fmla="*/ 53 w 102"/>
              <a:gd name="T1" fmla="*/ 87 h 87"/>
              <a:gd name="T2" fmla="*/ 26 w 102"/>
              <a:gd name="T3" fmla="*/ 60 h 87"/>
              <a:gd name="T4" fmla="*/ 0 w 102"/>
              <a:gd name="T5" fmla="*/ 60 h 87"/>
              <a:gd name="T6" fmla="*/ 0 w 102"/>
              <a:gd name="T7" fmla="*/ 27 h 87"/>
              <a:gd name="T8" fmla="*/ 26 w 102"/>
              <a:gd name="T9" fmla="*/ 27 h 87"/>
              <a:gd name="T10" fmla="*/ 53 w 102"/>
              <a:gd name="T11" fmla="*/ 0 h 87"/>
              <a:gd name="T12" fmla="*/ 53 w 102"/>
              <a:gd name="T13" fmla="*/ 87 h 87"/>
              <a:gd name="T14" fmla="*/ 61 w 102"/>
              <a:gd name="T15" fmla="*/ 62 h 87"/>
              <a:gd name="T16" fmla="*/ 69 w 102"/>
              <a:gd name="T17" fmla="*/ 43 h 87"/>
              <a:gd name="T18" fmla="*/ 61 w 102"/>
              <a:gd name="T19" fmla="*/ 25 h 87"/>
              <a:gd name="T20" fmla="*/ 68 w 102"/>
              <a:gd name="T21" fmla="*/ 18 h 87"/>
              <a:gd name="T22" fmla="*/ 80 w 102"/>
              <a:gd name="T23" fmla="*/ 44 h 87"/>
              <a:gd name="T24" fmla="*/ 68 w 102"/>
              <a:gd name="T25" fmla="*/ 70 h 87"/>
              <a:gd name="T26" fmla="*/ 61 w 102"/>
              <a:gd name="T27" fmla="*/ 62 h 87"/>
              <a:gd name="T28" fmla="*/ 77 w 102"/>
              <a:gd name="T29" fmla="*/ 77 h 87"/>
              <a:gd name="T30" fmla="*/ 90 w 102"/>
              <a:gd name="T31" fmla="*/ 44 h 87"/>
              <a:gd name="T32" fmla="*/ 77 w 102"/>
              <a:gd name="T33" fmla="*/ 10 h 87"/>
              <a:gd name="T34" fmla="*/ 85 w 102"/>
              <a:gd name="T35" fmla="*/ 3 h 87"/>
              <a:gd name="T36" fmla="*/ 102 w 102"/>
              <a:gd name="T37" fmla="*/ 44 h 87"/>
              <a:gd name="T38" fmla="*/ 85 w 102"/>
              <a:gd name="T39" fmla="*/ 85 h 87"/>
              <a:gd name="T40" fmla="*/ 77 w 102"/>
              <a:gd name="T41" fmla="*/ 7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1" y="25"/>
                </a:cubicBezTo>
                <a:cubicBezTo>
                  <a:pt x="68" y="18"/>
                  <a:pt x="68" y="18"/>
                  <a:pt x="68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  <a:moveTo>
                  <a:pt x="77" y="77"/>
                </a:moveTo>
                <a:cubicBezTo>
                  <a:pt x="86" y="68"/>
                  <a:pt x="90" y="56"/>
                  <a:pt x="90" y="44"/>
                </a:cubicBezTo>
                <a:cubicBezTo>
                  <a:pt x="90" y="31"/>
                  <a:pt x="86" y="19"/>
                  <a:pt x="77" y="10"/>
                </a:cubicBezTo>
                <a:cubicBezTo>
                  <a:pt x="85" y="3"/>
                  <a:pt x="85" y="3"/>
                  <a:pt x="85" y="3"/>
                </a:cubicBezTo>
                <a:cubicBezTo>
                  <a:pt x="96" y="14"/>
                  <a:pt x="102" y="29"/>
                  <a:pt x="102" y="44"/>
                </a:cubicBezTo>
                <a:cubicBezTo>
                  <a:pt x="102" y="58"/>
                  <a:pt x="97" y="73"/>
                  <a:pt x="85" y="85"/>
                </a:cubicBezTo>
                <a:lnTo>
                  <a:pt x="77" y="7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30450" y="2146300"/>
            <a:ext cx="420688" cy="323850"/>
          </a:xfrm>
          <a:custGeom>
            <a:avLst/>
            <a:gdLst>
              <a:gd name="T0" fmla="*/ 265 w 265"/>
              <a:gd name="T1" fmla="*/ 0 h 204"/>
              <a:gd name="T2" fmla="*/ 0 w 265"/>
              <a:gd name="T3" fmla="*/ 204 h 204"/>
              <a:gd name="T4" fmla="*/ 19 w 265"/>
              <a:gd name="T5" fmla="*/ 19 h 204"/>
              <a:gd name="T6" fmla="*/ 62 w 265"/>
              <a:gd name="T7" fmla="*/ 62 h 204"/>
              <a:gd name="T8" fmla="*/ 19 w 265"/>
              <a:gd name="T9" fmla="*/ 19 h 204"/>
              <a:gd name="T10" fmla="*/ 62 w 265"/>
              <a:gd name="T11" fmla="*/ 124 h 204"/>
              <a:gd name="T12" fmla="*/ 19 w 265"/>
              <a:gd name="T13" fmla="*/ 81 h 204"/>
              <a:gd name="T14" fmla="*/ 62 w 265"/>
              <a:gd name="T15" fmla="*/ 185 h 204"/>
              <a:gd name="T16" fmla="*/ 19 w 265"/>
              <a:gd name="T17" fmla="*/ 143 h 204"/>
              <a:gd name="T18" fmla="*/ 62 w 265"/>
              <a:gd name="T19" fmla="*/ 185 h 204"/>
              <a:gd name="T20" fmla="*/ 81 w 265"/>
              <a:gd name="T21" fmla="*/ 19 h 204"/>
              <a:gd name="T22" fmla="*/ 123 w 265"/>
              <a:gd name="T23" fmla="*/ 62 h 204"/>
              <a:gd name="T24" fmla="*/ 123 w 265"/>
              <a:gd name="T25" fmla="*/ 81 h 204"/>
              <a:gd name="T26" fmla="*/ 81 w 265"/>
              <a:gd name="T27" fmla="*/ 124 h 204"/>
              <a:gd name="T28" fmla="*/ 123 w 265"/>
              <a:gd name="T29" fmla="*/ 81 h 204"/>
              <a:gd name="T30" fmla="*/ 123 w 265"/>
              <a:gd name="T31" fmla="*/ 143 h 204"/>
              <a:gd name="T32" fmla="*/ 81 w 265"/>
              <a:gd name="T33" fmla="*/ 185 h 204"/>
              <a:gd name="T34" fmla="*/ 142 w 265"/>
              <a:gd name="T35" fmla="*/ 19 h 204"/>
              <a:gd name="T36" fmla="*/ 185 w 265"/>
              <a:gd name="T37" fmla="*/ 62 h 204"/>
              <a:gd name="T38" fmla="*/ 142 w 265"/>
              <a:gd name="T39" fmla="*/ 19 h 204"/>
              <a:gd name="T40" fmla="*/ 185 w 265"/>
              <a:gd name="T41" fmla="*/ 124 h 204"/>
              <a:gd name="T42" fmla="*/ 142 w 265"/>
              <a:gd name="T43" fmla="*/ 81 h 204"/>
              <a:gd name="T44" fmla="*/ 185 w 265"/>
              <a:gd name="T45" fmla="*/ 185 h 204"/>
              <a:gd name="T46" fmla="*/ 142 w 265"/>
              <a:gd name="T47" fmla="*/ 143 h 204"/>
              <a:gd name="T48" fmla="*/ 185 w 265"/>
              <a:gd name="T49" fmla="*/ 185 h 204"/>
              <a:gd name="T50" fmla="*/ 204 w 265"/>
              <a:gd name="T51" fmla="*/ 19 h 204"/>
              <a:gd name="T52" fmla="*/ 246 w 265"/>
              <a:gd name="T53" fmla="*/ 62 h 204"/>
              <a:gd name="T54" fmla="*/ 246 w 265"/>
              <a:gd name="T55" fmla="*/ 81 h 204"/>
              <a:gd name="T56" fmla="*/ 204 w 265"/>
              <a:gd name="T57" fmla="*/ 124 h 204"/>
              <a:gd name="T58" fmla="*/ 246 w 265"/>
              <a:gd name="T59" fmla="*/ 81 h 204"/>
              <a:gd name="T60" fmla="*/ 246 w 265"/>
              <a:gd name="T61" fmla="*/ 143 h 204"/>
              <a:gd name="T62" fmla="*/ 204 w 265"/>
              <a:gd name="T63" fmla="*/ 18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5" h="204">
                <a:moveTo>
                  <a:pt x="0" y="0"/>
                </a:moveTo>
                <a:lnTo>
                  <a:pt x="265" y="0"/>
                </a:lnTo>
                <a:lnTo>
                  <a:pt x="265" y="204"/>
                </a:lnTo>
                <a:lnTo>
                  <a:pt x="0" y="204"/>
                </a:lnTo>
                <a:lnTo>
                  <a:pt x="0" y="0"/>
                </a:lnTo>
                <a:close/>
                <a:moveTo>
                  <a:pt x="19" y="19"/>
                </a:moveTo>
                <a:lnTo>
                  <a:pt x="19" y="62"/>
                </a:lnTo>
                <a:lnTo>
                  <a:pt x="62" y="62"/>
                </a:lnTo>
                <a:lnTo>
                  <a:pt x="62" y="19"/>
                </a:lnTo>
                <a:lnTo>
                  <a:pt x="19" y="19"/>
                </a:lnTo>
                <a:close/>
                <a:moveTo>
                  <a:pt x="19" y="124"/>
                </a:moveTo>
                <a:lnTo>
                  <a:pt x="62" y="124"/>
                </a:lnTo>
                <a:lnTo>
                  <a:pt x="62" y="81"/>
                </a:lnTo>
                <a:lnTo>
                  <a:pt x="19" y="81"/>
                </a:lnTo>
                <a:lnTo>
                  <a:pt x="19" y="124"/>
                </a:lnTo>
                <a:close/>
                <a:moveTo>
                  <a:pt x="62" y="185"/>
                </a:moveTo>
                <a:lnTo>
                  <a:pt x="62" y="143"/>
                </a:lnTo>
                <a:lnTo>
                  <a:pt x="19" y="143"/>
                </a:lnTo>
                <a:lnTo>
                  <a:pt x="19" y="185"/>
                </a:lnTo>
                <a:lnTo>
                  <a:pt x="62" y="185"/>
                </a:lnTo>
                <a:close/>
                <a:moveTo>
                  <a:pt x="123" y="19"/>
                </a:moveTo>
                <a:lnTo>
                  <a:pt x="81" y="19"/>
                </a:lnTo>
                <a:lnTo>
                  <a:pt x="81" y="62"/>
                </a:lnTo>
                <a:lnTo>
                  <a:pt x="123" y="62"/>
                </a:lnTo>
                <a:lnTo>
                  <a:pt x="123" y="19"/>
                </a:lnTo>
                <a:close/>
                <a:moveTo>
                  <a:pt x="123" y="81"/>
                </a:moveTo>
                <a:lnTo>
                  <a:pt x="81" y="81"/>
                </a:lnTo>
                <a:lnTo>
                  <a:pt x="81" y="124"/>
                </a:lnTo>
                <a:lnTo>
                  <a:pt x="123" y="124"/>
                </a:lnTo>
                <a:lnTo>
                  <a:pt x="123" y="81"/>
                </a:lnTo>
                <a:close/>
                <a:moveTo>
                  <a:pt x="123" y="185"/>
                </a:moveTo>
                <a:lnTo>
                  <a:pt x="123" y="143"/>
                </a:lnTo>
                <a:lnTo>
                  <a:pt x="81" y="143"/>
                </a:lnTo>
                <a:lnTo>
                  <a:pt x="81" y="185"/>
                </a:lnTo>
                <a:lnTo>
                  <a:pt x="123" y="185"/>
                </a:lnTo>
                <a:close/>
                <a:moveTo>
                  <a:pt x="142" y="19"/>
                </a:moveTo>
                <a:lnTo>
                  <a:pt x="142" y="62"/>
                </a:lnTo>
                <a:lnTo>
                  <a:pt x="185" y="62"/>
                </a:lnTo>
                <a:lnTo>
                  <a:pt x="185" y="19"/>
                </a:lnTo>
                <a:lnTo>
                  <a:pt x="142" y="19"/>
                </a:lnTo>
                <a:close/>
                <a:moveTo>
                  <a:pt x="142" y="124"/>
                </a:moveTo>
                <a:lnTo>
                  <a:pt x="185" y="124"/>
                </a:lnTo>
                <a:lnTo>
                  <a:pt x="185" y="81"/>
                </a:lnTo>
                <a:lnTo>
                  <a:pt x="142" y="81"/>
                </a:lnTo>
                <a:lnTo>
                  <a:pt x="142" y="124"/>
                </a:lnTo>
                <a:close/>
                <a:moveTo>
                  <a:pt x="185" y="185"/>
                </a:moveTo>
                <a:lnTo>
                  <a:pt x="185" y="143"/>
                </a:lnTo>
                <a:lnTo>
                  <a:pt x="142" y="143"/>
                </a:lnTo>
                <a:lnTo>
                  <a:pt x="142" y="185"/>
                </a:lnTo>
                <a:lnTo>
                  <a:pt x="185" y="185"/>
                </a:lnTo>
                <a:close/>
                <a:moveTo>
                  <a:pt x="246" y="19"/>
                </a:moveTo>
                <a:lnTo>
                  <a:pt x="204" y="19"/>
                </a:lnTo>
                <a:lnTo>
                  <a:pt x="204" y="62"/>
                </a:lnTo>
                <a:lnTo>
                  <a:pt x="246" y="62"/>
                </a:lnTo>
                <a:lnTo>
                  <a:pt x="246" y="19"/>
                </a:lnTo>
                <a:close/>
                <a:moveTo>
                  <a:pt x="246" y="81"/>
                </a:moveTo>
                <a:lnTo>
                  <a:pt x="204" y="81"/>
                </a:lnTo>
                <a:lnTo>
                  <a:pt x="204" y="124"/>
                </a:lnTo>
                <a:lnTo>
                  <a:pt x="246" y="124"/>
                </a:lnTo>
                <a:lnTo>
                  <a:pt x="246" y="81"/>
                </a:lnTo>
                <a:close/>
                <a:moveTo>
                  <a:pt x="246" y="185"/>
                </a:moveTo>
                <a:lnTo>
                  <a:pt x="246" y="143"/>
                </a:lnTo>
                <a:lnTo>
                  <a:pt x="204" y="143"/>
                </a:lnTo>
                <a:lnTo>
                  <a:pt x="204" y="185"/>
                </a:lnTo>
                <a:lnTo>
                  <a:pt x="246" y="1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14663" y="2173288"/>
            <a:ext cx="349250" cy="271463"/>
          </a:xfrm>
          <a:custGeom>
            <a:avLst/>
            <a:gdLst>
              <a:gd name="T0" fmla="*/ 45 w 220"/>
              <a:gd name="T1" fmla="*/ 45 h 171"/>
              <a:gd name="T2" fmla="*/ 0 w 220"/>
              <a:gd name="T3" fmla="*/ 45 h 171"/>
              <a:gd name="T4" fmla="*/ 0 w 220"/>
              <a:gd name="T5" fmla="*/ 0 h 171"/>
              <a:gd name="T6" fmla="*/ 45 w 220"/>
              <a:gd name="T7" fmla="*/ 0 h 171"/>
              <a:gd name="T8" fmla="*/ 45 w 220"/>
              <a:gd name="T9" fmla="*/ 45 h 171"/>
              <a:gd name="T10" fmla="*/ 45 w 220"/>
              <a:gd name="T11" fmla="*/ 107 h 171"/>
              <a:gd name="T12" fmla="*/ 0 w 220"/>
              <a:gd name="T13" fmla="*/ 107 h 171"/>
              <a:gd name="T14" fmla="*/ 0 w 220"/>
              <a:gd name="T15" fmla="*/ 64 h 171"/>
              <a:gd name="T16" fmla="*/ 45 w 220"/>
              <a:gd name="T17" fmla="*/ 64 h 171"/>
              <a:gd name="T18" fmla="*/ 45 w 220"/>
              <a:gd name="T19" fmla="*/ 107 h 171"/>
              <a:gd name="T20" fmla="*/ 45 w 220"/>
              <a:gd name="T21" fmla="*/ 171 h 171"/>
              <a:gd name="T22" fmla="*/ 0 w 220"/>
              <a:gd name="T23" fmla="*/ 171 h 171"/>
              <a:gd name="T24" fmla="*/ 0 w 220"/>
              <a:gd name="T25" fmla="*/ 126 h 171"/>
              <a:gd name="T26" fmla="*/ 45 w 220"/>
              <a:gd name="T27" fmla="*/ 126 h 171"/>
              <a:gd name="T28" fmla="*/ 45 w 220"/>
              <a:gd name="T29" fmla="*/ 171 h 171"/>
              <a:gd name="T30" fmla="*/ 220 w 220"/>
              <a:gd name="T31" fmla="*/ 38 h 171"/>
              <a:gd name="T32" fmla="*/ 73 w 220"/>
              <a:gd name="T33" fmla="*/ 38 h 171"/>
              <a:gd name="T34" fmla="*/ 73 w 220"/>
              <a:gd name="T35" fmla="*/ 14 h 171"/>
              <a:gd name="T36" fmla="*/ 220 w 220"/>
              <a:gd name="T37" fmla="*/ 14 h 171"/>
              <a:gd name="T38" fmla="*/ 220 w 220"/>
              <a:gd name="T39" fmla="*/ 38 h 171"/>
              <a:gd name="T40" fmla="*/ 220 w 220"/>
              <a:gd name="T41" fmla="*/ 99 h 171"/>
              <a:gd name="T42" fmla="*/ 73 w 220"/>
              <a:gd name="T43" fmla="*/ 99 h 171"/>
              <a:gd name="T44" fmla="*/ 73 w 220"/>
              <a:gd name="T45" fmla="*/ 78 h 171"/>
              <a:gd name="T46" fmla="*/ 220 w 220"/>
              <a:gd name="T47" fmla="*/ 78 h 171"/>
              <a:gd name="T48" fmla="*/ 220 w 220"/>
              <a:gd name="T49" fmla="*/ 99 h 171"/>
              <a:gd name="T50" fmla="*/ 220 w 220"/>
              <a:gd name="T51" fmla="*/ 159 h 171"/>
              <a:gd name="T52" fmla="*/ 73 w 220"/>
              <a:gd name="T53" fmla="*/ 159 h 171"/>
              <a:gd name="T54" fmla="*/ 73 w 220"/>
              <a:gd name="T55" fmla="*/ 137 h 171"/>
              <a:gd name="T56" fmla="*/ 220 w 220"/>
              <a:gd name="T57" fmla="*/ 137 h 171"/>
              <a:gd name="T58" fmla="*/ 220 w 220"/>
              <a:gd name="T59" fmla="*/ 15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0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220" y="38"/>
                </a:moveTo>
                <a:lnTo>
                  <a:pt x="73" y="38"/>
                </a:lnTo>
                <a:lnTo>
                  <a:pt x="73" y="14"/>
                </a:lnTo>
                <a:lnTo>
                  <a:pt x="220" y="14"/>
                </a:lnTo>
                <a:lnTo>
                  <a:pt x="220" y="38"/>
                </a:lnTo>
                <a:close/>
                <a:moveTo>
                  <a:pt x="220" y="99"/>
                </a:moveTo>
                <a:lnTo>
                  <a:pt x="73" y="99"/>
                </a:lnTo>
                <a:lnTo>
                  <a:pt x="73" y="78"/>
                </a:lnTo>
                <a:lnTo>
                  <a:pt x="220" y="78"/>
                </a:lnTo>
                <a:lnTo>
                  <a:pt x="220" y="99"/>
                </a:lnTo>
                <a:close/>
                <a:moveTo>
                  <a:pt x="220" y="159"/>
                </a:moveTo>
                <a:lnTo>
                  <a:pt x="73" y="159"/>
                </a:lnTo>
                <a:lnTo>
                  <a:pt x="73" y="137"/>
                </a:lnTo>
                <a:lnTo>
                  <a:pt x="220" y="137"/>
                </a:lnTo>
                <a:lnTo>
                  <a:pt x="22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667125" y="2146300"/>
            <a:ext cx="330200" cy="304800"/>
          </a:xfrm>
          <a:custGeom>
            <a:avLst/>
            <a:gdLst>
              <a:gd name="T0" fmla="*/ 0 w 208"/>
              <a:gd name="T1" fmla="*/ 53 h 192"/>
              <a:gd name="T2" fmla="*/ 0 w 208"/>
              <a:gd name="T3" fmla="*/ 0 h 192"/>
              <a:gd name="T4" fmla="*/ 57 w 208"/>
              <a:gd name="T5" fmla="*/ 0 h 192"/>
              <a:gd name="T6" fmla="*/ 57 w 208"/>
              <a:gd name="T7" fmla="*/ 53 h 192"/>
              <a:gd name="T8" fmla="*/ 0 w 208"/>
              <a:gd name="T9" fmla="*/ 53 h 192"/>
              <a:gd name="T10" fmla="*/ 7 w 208"/>
              <a:gd name="T11" fmla="*/ 79 h 192"/>
              <a:gd name="T12" fmla="*/ 52 w 208"/>
              <a:gd name="T13" fmla="*/ 79 h 192"/>
              <a:gd name="T14" fmla="*/ 52 w 208"/>
              <a:gd name="T15" fmla="*/ 95 h 192"/>
              <a:gd name="T16" fmla="*/ 7 w 208"/>
              <a:gd name="T17" fmla="*/ 95 h 192"/>
              <a:gd name="T18" fmla="*/ 7 w 208"/>
              <a:gd name="T19" fmla="*/ 79 h 192"/>
              <a:gd name="T20" fmla="*/ 7 w 208"/>
              <a:gd name="T21" fmla="*/ 126 h 192"/>
              <a:gd name="T22" fmla="*/ 52 w 208"/>
              <a:gd name="T23" fmla="*/ 126 h 192"/>
              <a:gd name="T24" fmla="*/ 52 w 208"/>
              <a:gd name="T25" fmla="*/ 145 h 192"/>
              <a:gd name="T26" fmla="*/ 7 w 208"/>
              <a:gd name="T27" fmla="*/ 145 h 192"/>
              <a:gd name="T28" fmla="*/ 7 w 208"/>
              <a:gd name="T29" fmla="*/ 126 h 192"/>
              <a:gd name="T30" fmla="*/ 7 w 208"/>
              <a:gd name="T31" fmla="*/ 173 h 192"/>
              <a:gd name="T32" fmla="*/ 52 w 208"/>
              <a:gd name="T33" fmla="*/ 173 h 192"/>
              <a:gd name="T34" fmla="*/ 52 w 208"/>
              <a:gd name="T35" fmla="*/ 192 h 192"/>
              <a:gd name="T36" fmla="*/ 7 w 208"/>
              <a:gd name="T37" fmla="*/ 192 h 192"/>
              <a:gd name="T38" fmla="*/ 7 w 208"/>
              <a:gd name="T39" fmla="*/ 173 h 192"/>
              <a:gd name="T40" fmla="*/ 76 w 208"/>
              <a:gd name="T41" fmla="*/ 53 h 192"/>
              <a:gd name="T42" fmla="*/ 76 w 208"/>
              <a:gd name="T43" fmla="*/ 0 h 192"/>
              <a:gd name="T44" fmla="*/ 133 w 208"/>
              <a:gd name="T45" fmla="*/ 0 h 192"/>
              <a:gd name="T46" fmla="*/ 133 w 208"/>
              <a:gd name="T47" fmla="*/ 53 h 192"/>
              <a:gd name="T48" fmla="*/ 76 w 208"/>
              <a:gd name="T49" fmla="*/ 53 h 192"/>
              <a:gd name="T50" fmla="*/ 83 w 208"/>
              <a:gd name="T51" fmla="*/ 79 h 192"/>
              <a:gd name="T52" fmla="*/ 125 w 208"/>
              <a:gd name="T53" fmla="*/ 79 h 192"/>
              <a:gd name="T54" fmla="*/ 125 w 208"/>
              <a:gd name="T55" fmla="*/ 95 h 192"/>
              <a:gd name="T56" fmla="*/ 83 w 208"/>
              <a:gd name="T57" fmla="*/ 95 h 192"/>
              <a:gd name="T58" fmla="*/ 83 w 208"/>
              <a:gd name="T59" fmla="*/ 79 h 192"/>
              <a:gd name="T60" fmla="*/ 83 w 208"/>
              <a:gd name="T61" fmla="*/ 126 h 192"/>
              <a:gd name="T62" fmla="*/ 125 w 208"/>
              <a:gd name="T63" fmla="*/ 126 h 192"/>
              <a:gd name="T64" fmla="*/ 125 w 208"/>
              <a:gd name="T65" fmla="*/ 145 h 192"/>
              <a:gd name="T66" fmla="*/ 83 w 208"/>
              <a:gd name="T67" fmla="*/ 145 h 192"/>
              <a:gd name="T68" fmla="*/ 83 w 208"/>
              <a:gd name="T69" fmla="*/ 126 h 192"/>
              <a:gd name="T70" fmla="*/ 83 w 208"/>
              <a:gd name="T71" fmla="*/ 173 h 192"/>
              <a:gd name="T72" fmla="*/ 125 w 208"/>
              <a:gd name="T73" fmla="*/ 173 h 192"/>
              <a:gd name="T74" fmla="*/ 125 w 208"/>
              <a:gd name="T75" fmla="*/ 192 h 192"/>
              <a:gd name="T76" fmla="*/ 83 w 208"/>
              <a:gd name="T77" fmla="*/ 192 h 192"/>
              <a:gd name="T78" fmla="*/ 83 w 208"/>
              <a:gd name="T79" fmla="*/ 173 h 192"/>
              <a:gd name="T80" fmla="*/ 151 w 208"/>
              <a:gd name="T81" fmla="*/ 53 h 192"/>
              <a:gd name="T82" fmla="*/ 151 w 208"/>
              <a:gd name="T83" fmla="*/ 0 h 192"/>
              <a:gd name="T84" fmla="*/ 208 w 208"/>
              <a:gd name="T85" fmla="*/ 0 h 192"/>
              <a:gd name="T86" fmla="*/ 208 w 208"/>
              <a:gd name="T87" fmla="*/ 53 h 192"/>
              <a:gd name="T88" fmla="*/ 151 w 208"/>
              <a:gd name="T89" fmla="*/ 53 h 192"/>
              <a:gd name="T90" fmla="*/ 159 w 208"/>
              <a:gd name="T91" fmla="*/ 79 h 192"/>
              <a:gd name="T92" fmla="*/ 203 w 208"/>
              <a:gd name="T93" fmla="*/ 79 h 192"/>
              <a:gd name="T94" fmla="*/ 203 w 208"/>
              <a:gd name="T95" fmla="*/ 95 h 192"/>
              <a:gd name="T96" fmla="*/ 159 w 208"/>
              <a:gd name="T97" fmla="*/ 95 h 192"/>
              <a:gd name="T98" fmla="*/ 159 w 208"/>
              <a:gd name="T99" fmla="*/ 79 h 192"/>
              <a:gd name="T100" fmla="*/ 159 w 208"/>
              <a:gd name="T101" fmla="*/ 126 h 192"/>
              <a:gd name="T102" fmla="*/ 203 w 208"/>
              <a:gd name="T103" fmla="*/ 126 h 192"/>
              <a:gd name="T104" fmla="*/ 203 w 208"/>
              <a:gd name="T105" fmla="*/ 145 h 192"/>
              <a:gd name="T106" fmla="*/ 159 w 208"/>
              <a:gd name="T107" fmla="*/ 145 h 192"/>
              <a:gd name="T108" fmla="*/ 159 w 208"/>
              <a:gd name="T109" fmla="*/ 126 h 192"/>
              <a:gd name="T110" fmla="*/ 159 w 208"/>
              <a:gd name="T111" fmla="*/ 173 h 192"/>
              <a:gd name="T112" fmla="*/ 203 w 208"/>
              <a:gd name="T113" fmla="*/ 173 h 192"/>
              <a:gd name="T114" fmla="*/ 203 w 208"/>
              <a:gd name="T115" fmla="*/ 192 h 192"/>
              <a:gd name="T116" fmla="*/ 159 w 208"/>
              <a:gd name="T117" fmla="*/ 192 h 192"/>
              <a:gd name="T118" fmla="*/ 159 w 208"/>
              <a:gd name="T1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192">
                <a:moveTo>
                  <a:pt x="0" y="53"/>
                </a:moveTo>
                <a:lnTo>
                  <a:pt x="0" y="0"/>
                </a:lnTo>
                <a:lnTo>
                  <a:pt x="57" y="0"/>
                </a:lnTo>
                <a:lnTo>
                  <a:pt x="57" y="53"/>
                </a:lnTo>
                <a:lnTo>
                  <a:pt x="0" y="53"/>
                </a:lnTo>
                <a:close/>
                <a:moveTo>
                  <a:pt x="7" y="79"/>
                </a:moveTo>
                <a:lnTo>
                  <a:pt x="52" y="79"/>
                </a:lnTo>
                <a:lnTo>
                  <a:pt x="52" y="95"/>
                </a:lnTo>
                <a:lnTo>
                  <a:pt x="7" y="95"/>
                </a:lnTo>
                <a:lnTo>
                  <a:pt x="7" y="79"/>
                </a:lnTo>
                <a:close/>
                <a:moveTo>
                  <a:pt x="7" y="126"/>
                </a:moveTo>
                <a:lnTo>
                  <a:pt x="52" y="126"/>
                </a:lnTo>
                <a:lnTo>
                  <a:pt x="52" y="145"/>
                </a:lnTo>
                <a:lnTo>
                  <a:pt x="7" y="145"/>
                </a:lnTo>
                <a:lnTo>
                  <a:pt x="7" y="126"/>
                </a:lnTo>
                <a:close/>
                <a:moveTo>
                  <a:pt x="7" y="173"/>
                </a:moveTo>
                <a:lnTo>
                  <a:pt x="52" y="173"/>
                </a:lnTo>
                <a:lnTo>
                  <a:pt x="52" y="192"/>
                </a:lnTo>
                <a:lnTo>
                  <a:pt x="7" y="192"/>
                </a:lnTo>
                <a:lnTo>
                  <a:pt x="7" y="173"/>
                </a:lnTo>
                <a:close/>
                <a:moveTo>
                  <a:pt x="76" y="53"/>
                </a:moveTo>
                <a:lnTo>
                  <a:pt x="76" y="0"/>
                </a:lnTo>
                <a:lnTo>
                  <a:pt x="133" y="0"/>
                </a:lnTo>
                <a:lnTo>
                  <a:pt x="133" y="53"/>
                </a:lnTo>
                <a:lnTo>
                  <a:pt x="76" y="53"/>
                </a:lnTo>
                <a:close/>
                <a:moveTo>
                  <a:pt x="83" y="79"/>
                </a:moveTo>
                <a:lnTo>
                  <a:pt x="125" y="79"/>
                </a:lnTo>
                <a:lnTo>
                  <a:pt x="125" y="95"/>
                </a:lnTo>
                <a:lnTo>
                  <a:pt x="83" y="95"/>
                </a:lnTo>
                <a:lnTo>
                  <a:pt x="83" y="79"/>
                </a:lnTo>
                <a:close/>
                <a:moveTo>
                  <a:pt x="83" y="126"/>
                </a:moveTo>
                <a:lnTo>
                  <a:pt x="125" y="126"/>
                </a:lnTo>
                <a:lnTo>
                  <a:pt x="125" y="145"/>
                </a:lnTo>
                <a:lnTo>
                  <a:pt x="83" y="145"/>
                </a:lnTo>
                <a:lnTo>
                  <a:pt x="83" y="126"/>
                </a:lnTo>
                <a:close/>
                <a:moveTo>
                  <a:pt x="83" y="173"/>
                </a:moveTo>
                <a:lnTo>
                  <a:pt x="125" y="173"/>
                </a:lnTo>
                <a:lnTo>
                  <a:pt x="125" y="192"/>
                </a:lnTo>
                <a:lnTo>
                  <a:pt x="83" y="192"/>
                </a:lnTo>
                <a:lnTo>
                  <a:pt x="83" y="173"/>
                </a:lnTo>
                <a:close/>
                <a:moveTo>
                  <a:pt x="151" y="53"/>
                </a:moveTo>
                <a:lnTo>
                  <a:pt x="151" y="0"/>
                </a:lnTo>
                <a:lnTo>
                  <a:pt x="208" y="0"/>
                </a:lnTo>
                <a:lnTo>
                  <a:pt x="208" y="53"/>
                </a:lnTo>
                <a:lnTo>
                  <a:pt x="151" y="53"/>
                </a:lnTo>
                <a:close/>
                <a:moveTo>
                  <a:pt x="159" y="79"/>
                </a:moveTo>
                <a:lnTo>
                  <a:pt x="203" y="79"/>
                </a:lnTo>
                <a:lnTo>
                  <a:pt x="203" y="95"/>
                </a:lnTo>
                <a:lnTo>
                  <a:pt x="159" y="95"/>
                </a:lnTo>
                <a:lnTo>
                  <a:pt x="159" y="79"/>
                </a:lnTo>
                <a:close/>
                <a:moveTo>
                  <a:pt x="159" y="126"/>
                </a:moveTo>
                <a:lnTo>
                  <a:pt x="203" y="126"/>
                </a:lnTo>
                <a:lnTo>
                  <a:pt x="203" y="145"/>
                </a:lnTo>
                <a:lnTo>
                  <a:pt x="159" y="145"/>
                </a:lnTo>
                <a:lnTo>
                  <a:pt x="159" y="126"/>
                </a:lnTo>
                <a:close/>
                <a:moveTo>
                  <a:pt x="159" y="173"/>
                </a:moveTo>
                <a:lnTo>
                  <a:pt x="203" y="173"/>
                </a:lnTo>
                <a:lnTo>
                  <a:pt x="203" y="192"/>
                </a:lnTo>
                <a:lnTo>
                  <a:pt x="159" y="192"/>
                </a:lnTo>
                <a:lnTo>
                  <a:pt x="159" y="17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67200" y="2170113"/>
            <a:ext cx="420688" cy="261938"/>
          </a:xfrm>
          <a:custGeom>
            <a:avLst/>
            <a:gdLst>
              <a:gd name="T0" fmla="*/ 5 w 112"/>
              <a:gd name="T1" fmla="*/ 68 h 70"/>
              <a:gd name="T2" fmla="*/ 4 w 112"/>
              <a:gd name="T3" fmla="*/ 55 h 70"/>
              <a:gd name="T4" fmla="*/ 32 w 112"/>
              <a:gd name="T5" fmla="*/ 20 h 70"/>
              <a:gd name="T6" fmla="*/ 44 w 112"/>
              <a:gd name="T7" fmla="*/ 18 h 70"/>
              <a:gd name="T8" fmla="*/ 70 w 112"/>
              <a:gd name="T9" fmla="*/ 33 h 70"/>
              <a:gd name="T10" fmla="*/ 94 w 112"/>
              <a:gd name="T11" fmla="*/ 5 h 70"/>
              <a:gd name="T12" fmla="*/ 107 w 112"/>
              <a:gd name="T13" fmla="*/ 3 h 70"/>
              <a:gd name="T14" fmla="*/ 109 w 112"/>
              <a:gd name="T15" fmla="*/ 17 h 70"/>
              <a:gd name="T16" fmla="*/ 80 w 112"/>
              <a:gd name="T17" fmla="*/ 52 h 70"/>
              <a:gd name="T18" fmla="*/ 68 w 112"/>
              <a:gd name="T19" fmla="*/ 54 h 70"/>
              <a:gd name="T20" fmla="*/ 41 w 112"/>
              <a:gd name="T21" fmla="*/ 39 h 70"/>
              <a:gd name="T22" fmla="*/ 19 w 112"/>
              <a:gd name="T23" fmla="*/ 67 h 70"/>
              <a:gd name="T24" fmla="*/ 11 w 112"/>
              <a:gd name="T25" fmla="*/ 70 h 70"/>
              <a:gd name="T26" fmla="*/ 5 w 112"/>
              <a:gd name="T2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70">
                <a:moveTo>
                  <a:pt x="5" y="68"/>
                </a:moveTo>
                <a:cubicBezTo>
                  <a:pt x="1" y="65"/>
                  <a:pt x="0" y="59"/>
                  <a:pt x="4" y="55"/>
                </a:cubicBezTo>
                <a:cubicBezTo>
                  <a:pt x="32" y="20"/>
                  <a:pt x="32" y="20"/>
                  <a:pt x="32" y="20"/>
                </a:cubicBezTo>
                <a:cubicBezTo>
                  <a:pt x="35" y="17"/>
                  <a:pt x="40" y="16"/>
                  <a:pt x="44" y="18"/>
                </a:cubicBezTo>
                <a:cubicBezTo>
                  <a:pt x="70" y="33"/>
                  <a:pt x="70" y="33"/>
                  <a:pt x="70" y="33"/>
                </a:cubicBezTo>
                <a:cubicBezTo>
                  <a:pt x="94" y="5"/>
                  <a:pt x="94" y="5"/>
                  <a:pt x="94" y="5"/>
                </a:cubicBezTo>
                <a:cubicBezTo>
                  <a:pt x="97" y="1"/>
                  <a:pt x="103" y="0"/>
                  <a:pt x="107" y="3"/>
                </a:cubicBezTo>
                <a:cubicBezTo>
                  <a:pt x="112" y="7"/>
                  <a:pt x="112" y="13"/>
                  <a:pt x="109" y="17"/>
                </a:cubicBezTo>
                <a:cubicBezTo>
                  <a:pt x="80" y="52"/>
                  <a:pt x="80" y="52"/>
                  <a:pt x="80" y="52"/>
                </a:cubicBezTo>
                <a:cubicBezTo>
                  <a:pt x="77" y="56"/>
                  <a:pt x="72" y="57"/>
                  <a:pt x="68" y="54"/>
                </a:cubicBezTo>
                <a:cubicBezTo>
                  <a:pt x="41" y="39"/>
                  <a:pt x="41" y="39"/>
                  <a:pt x="41" y="39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9"/>
                  <a:pt x="14" y="70"/>
                  <a:pt x="11" y="70"/>
                </a:cubicBezTo>
                <a:cubicBezTo>
                  <a:pt x="9" y="70"/>
                  <a:pt x="7" y="70"/>
                  <a:pt x="5" y="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4976813" y="2146300"/>
            <a:ext cx="293688" cy="323850"/>
          </a:xfrm>
          <a:custGeom>
            <a:avLst/>
            <a:gdLst>
              <a:gd name="T0" fmla="*/ 50 w 185"/>
              <a:gd name="T1" fmla="*/ 204 h 204"/>
              <a:gd name="T2" fmla="*/ 0 w 185"/>
              <a:gd name="T3" fmla="*/ 204 h 204"/>
              <a:gd name="T4" fmla="*/ 0 w 185"/>
              <a:gd name="T5" fmla="*/ 57 h 204"/>
              <a:gd name="T6" fmla="*/ 50 w 185"/>
              <a:gd name="T7" fmla="*/ 57 h 204"/>
              <a:gd name="T8" fmla="*/ 50 w 185"/>
              <a:gd name="T9" fmla="*/ 204 h 204"/>
              <a:gd name="T10" fmla="*/ 116 w 185"/>
              <a:gd name="T11" fmla="*/ 204 h 204"/>
              <a:gd name="T12" fmla="*/ 69 w 185"/>
              <a:gd name="T13" fmla="*/ 204 h 204"/>
              <a:gd name="T14" fmla="*/ 69 w 185"/>
              <a:gd name="T15" fmla="*/ 95 h 204"/>
              <a:gd name="T16" fmla="*/ 116 w 185"/>
              <a:gd name="T17" fmla="*/ 95 h 204"/>
              <a:gd name="T18" fmla="*/ 116 w 185"/>
              <a:gd name="T19" fmla="*/ 204 h 204"/>
              <a:gd name="T20" fmla="*/ 185 w 185"/>
              <a:gd name="T21" fmla="*/ 204 h 204"/>
              <a:gd name="T22" fmla="*/ 135 w 185"/>
              <a:gd name="T23" fmla="*/ 204 h 204"/>
              <a:gd name="T24" fmla="*/ 135 w 185"/>
              <a:gd name="T25" fmla="*/ 0 h 204"/>
              <a:gd name="T26" fmla="*/ 185 w 185"/>
              <a:gd name="T27" fmla="*/ 0 h 204"/>
              <a:gd name="T28" fmla="*/ 185 w 185"/>
              <a:gd name="T29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204">
                <a:moveTo>
                  <a:pt x="50" y="204"/>
                </a:moveTo>
                <a:lnTo>
                  <a:pt x="0" y="204"/>
                </a:lnTo>
                <a:lnTo>
                  <a:pt x="0" y="57"/>
                </a:lnTo>
                <a:lnTo>
                  <a:pt x="50" y="57"/>
                </a:lnTo>
                <a:lnTo>
                  <a:pt x="50" y="204"/>
                </a:lnTo>
                <a:close/>
                <a:moveTo>
                  <a:pt x="116" y="204"/>
                </a:moveTo>
                <a:lnTo>
                  <a:pt x="69" y="204"/>
                </a:lnTo>
                <a:lnTo>
                  <a:pt x="69" y="95"/>
                </a:lnTo>
                <a:lnTo>
                  <a:pt x="116" y="95"/>
                </a:lnTo>
                <a:lnTo>
                  <a:pt x="116" y="204"/>
                </a:lnTo>
                <a:close/>
                <a:moveTo>
                  <a:pt x="185" y="204"/>
                </a:moveTo>
                <a:lnTo>
                  <a:pt x="135" y="204"/>
                </a:lnTo>
                <a:lnTo>
                  <a:pt x="135" y="0"/>
                </a:lnTo>
                <a:lnTo>
                  <a:pt x="185" y="0"/>
                </a:lnTo>
                <a:lnTo>
                  <a:pt x="185" y="2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603875" y="2143125"/>
            <a:ext cx="330200" cy="334963"/>
          </a:xfrm>
          <a:custGeom>
            <a:avLst/>
            <a:gdLst>
              <a:gd name="T0" fmla="*/ 76 w 88"/>
              <a:gd name="T1" fmla="*/ 51 h 89"/>
              <a:gd name="T2" fmla="*/ 76 w 88"/>
              <a:gd name="T3" fmla="*/ 51 h 89"/>
              <a:gd name="T4" fmla="*/ 38 w 88"/>
              <a:gd name="T5" fmla="*/ 89 h 89"/>
              <a:gd name="T6" fmla="*/ 0 w 88"/>
              <a:gd name="T7" fmla="*/ 51 h 89"/>
              <a:gd name="T8" fmla="*/ 38 w 88"/>
              <a:gd name="T9" fmla="*/ 12 h 89"/>
              <a:gd name="T10" fmla="*/ 38 w 88"/>
              <a:gd name="T11" fmla="*/ 51 h 89"/>
              <a:gd name="T12" fmla="*/ 76 w 88"/>
              <a:gd name="T13" fmla="*/ 51 h 89"/>
              <a:gd name="T14" fmla="*/ 50 w 88"/>
              <a:gd name="T15" fmla="*/ 39 h 89"/>
              <a:gd name="T16" fmla="*/ 50 w 88"/>
              <a:gd name="T17" fmla="*/ 0 h 89"/>
              <a:gd name="T18" fmla="*/ 88 w 88"/>
              <a:gd name="T19" fmla="*/ 38 h 89"/>
              <a:gd name="T20" fmla="*/ 88 w 88"/>
              <a:gd name="T21" fmla="*/ 39 h 89"/>
              <a:gd name="T22" fmla="*/ 50 w 88"/>
              <a:gd name="T23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76" y="51"/>
                </a:moveTo>
                <a:cubicBezTo>
                  <a:pt x="76" y="51"/>
                  <a:pt x="76" y="51"/>
                  <a:pt x="76" y="51"/>
                </a:cubicBezTo>
                <a:cubicBezTo>
                  <a:pt x="76" y="72"/>
                  <a:pt x="59" y="89"/>
                  <a:pt x="38" y="89"/>
                </a:cubicBezTo>
                <a:cubicBezTo>
                  <a:pt x="17" y="89"/>
                  <a:pt x="0" y="72"/>
                  <a:pt x="0" y="51"/>
                </a:cubicBezTo>
                <a:cubicBezTo>
                  <a:pt x="0" y="29"/>
                  <a:pt x="17" y="12"/>
                  <a:pt x="38" y="12"/>
                </a:cubicBezTo>
                <a:cubicBezTo>
                  <a:pt x="38" y="51"/>
                  <a:pt x="38" y="51"/>
                  <a:pt x="38" y="51"/>
                </a:cubicBezTo>
                <a:lnTo>
                  <a:pt x="76" y="51"/>
                </a:lnTo>
                <a:close/>
                <a:moveTo>
                  <a:pt x="50" y="39"/>
                </a:moveTo>
                <a:cubicBezTo>
                  <a:pt x="50" y="0"/>
                  <a:pt x="50" y="0"/>
                  <a:pt x="50" y="0"/>
                </a:cubicBezTo>
                <a:cubicBezTo>
                  <a:pt x="71" y="0"/>
                  <a:pt x="88" y="17"/>
                  <a:pt x="88" y="38"/>
                </a:cubicBezTo>
                <a:cubicBezTo>
                  <a:pt x="88" y="39"/>
                  <a:pt x="88" y="39"/>
                  <a:pt x="88" y="39"/>
                </a:cubicBezTo>
                <a:lnTo>
                  <a:pt x="50" y="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69038" y="2154238"/>
            <a:ext cx="307975" cy="331788"/>
          </a:xfrm>
          <a:custGeom>
            <a:avLst/>
            <a:gdLst>
              <a:gd name="T0" fmla="*/ 82 w 82"/>
              <a:gd name="T1" fmla="*/ 73 h 88"/>
              <a:gd name="T2" fmla="*/ 41 w 82"/>
              <a:gd name="T3" fmla="*/ 88 h 88"/>
              <a:gd name="T4" fmla="*/ 0 w 82"/>
              <a:gd name="T5" fmla="*/ 73 h 88"/>
              <a:gd name="T6" fmla="*/ 2 w 82"/>
              <a:gd name="T7" fmla="*/ 69 h 88"/>
              <a:gd name="T8" fmla="*/ 20 w 82"/>
              <a:gd name="T9" fmla="*/ 16 h 88"/>
              <a:gd name="T10" fmla="*/ 34 w 82"/>
              <a:gd name="T11" fmla="*/ 7 h 88"/>
              <a:gd name="T12" fmla="*/ 41 w 82"/>
              <a:gd name="T13" fmla="*/ 0 h 88"/>
              <a:gd name="T14" fmla="*/ 48 w 82"/>
              <a:gd name="T15" fmla="*/ 7 h 88"/>
              <a:gd name="T16" fmla="*/ 62 w 82"/>
              <a:gd name="T17" fmla="*/ 16 h 88"/>
              <a:gd name="T18" fmla="*/ 80 w 82"/>
              <a:gd name="T19" fmla="*/ 69 h 88"/>
              <a:gd name="T20" fmla="*/ 82 w 82"/>
              <a:gd name="T21" fmla="*/ 73 h 88"/>
              <a:gd name="T22" fmla="*/ 73 w 82"/>
              <a:gd name="T23" fmla="*/ 70 h 88"/>
              <a:gd name="T24" fmla="*/ 41 w 82"/>
              <a:gd name="T25" fmla="*/ 62 h 88"/>
              <a:gd name="T26" fmla="*/ 8 w 82"/>
              <a:gd name="T27" fmla="*/ 70 h 88"/>
              <a:gd name="T28" fmla="*/ 41 w 82"/>
              <a:gd name="T29" fmla="*/ 79 h 88"/>
              <a:gd name="T30" fmla="*/ 73 w 82"/>
              <a:gd name="T31" fmla="*/ 70 h 88"/>
              <a:gd name="T32" fmla="*/ 34 w 82"/>
              <a:gd name="T33" fmla="*/ 67 h 88"/>
              <a:gd name="T34" fmla="*/ 41 w 82"/>
              <a:gd name="T35" fmla="*/ 66 h 88"/>
              <a:gd name="T36" fmla="*/ 47 w 82"/>
              <a:gd name="T37" fmla="*/ 67 h 88"/>
              <a:gd name="T38" fmla="*/ 41 w 82"/>
              <a:gd name="T39" fmla="*/ 74 h 88"/>
              <a:gd name="T40" fmla="*/ 34 w 82"/>
              <a:gd name="T41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88">
                <a:moveTo>
                  <a:pt x="82" y="73"/>
                </a:moveTo>
                <a:cubicBezTo>
                  <a:pt x="82" y="83"/>
                  <a:pt x="56" y="88"/>
                  <a:pt x="41" y="88"/>
                </a:cubicBezTo>
                <a:cubicBezTo>
                  <a:pt x="25" y="88"/>
                  <a:pt x="0" y="83"/>
                  <a:pt x="0" y="73"/>
                </a:cubicBezTo>
                <a:cubicBezTo>
                  <a:pt x="0" y="72"/>
                  <a:pt x="0" y="70"/>
                  <a:pt x="2" y="69"/>
                </a:cubicBezTo>
                <a:cubicBezTo>
                  <a:pt x="16" y="40"/>
                  <a:pt x="12" y="27"/>
                  <a:pt x="20" y="16"/>
                </a:cubicBezTo>
                <a:cubicBezTo>
                  <a:pt x="23" y="11"/>
                  <a:pt x="27" y="8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4" y="0"/>
                  <a:pt x="48" y="3"/>
                  <a:pt x="48" y="7"/>
                </a:cubicBezTo>
                <a:cubicBezTo>
                  <a:pt x="54" y="8"/>
                  <a:pt x="58" y="11"/>
                  <a:pt x="62" y="16"/>
                </a:cubicBezTo>
                <a:cubicBezTo>
                  <a:pt x="70" y="27"/>
                  <a:pt x="66" y="40"/>
                  <a:pt x="80" y="69"/>
                </a:cubicBezTo>
                <a:cubicBezTo>
                  <a:pt x="81" y="70"/>
                  <a:pt x="82" y="72"/>
                  <a:pt x="82" y="73"/>
                </a:cubicBezTo>
                <a:close/>
                <a:moveTo>
                  <a:pt x="73" y="70"/>
                </a:moveTo>
                <a:cubicBezTo>
                  <a:pt x="67" y="63"/>
                  <a:pt x="52" y="62"/>
                  <a:pt x="41" y="62"/>
                </a:cubicBezTo>
                <a:cubicBezTo>
                  <a:pt x="30" y="62"/>
                  <a:pt x="14" y="63"/>
                  <a:pt x="8" y="70"/>
                </a:cubicBezTo>
                <a:cubicBezTo>
                  <a:pt x="14" y="77"/>
                  <a:pt x="30" y="79"/>
                  <a:pt x="41" y="79"/>
                </a:cubicBezTo>
                <a:cubicBezTo>
                  <a:pt x="52" y="79"/>
                  <a:pt x="67" y="77"/>
                  <a:pt x="73" y="70"/>
                </a:cubicBezTo>
                <a:close/>
                <a:moveTo>
                  <a:pt x="34" y="67"/>
                </a:moveTo>
                <a:cubicBezTo>
                  <a:pt x="34" y="66"/>
                  <a:pt x="39" y="66"/>
                  <a:pt x="41" y="66"/>
                </a:cubicBezTo>
                <a:cubicBezTo>
                  <a:pt x="46" y="66"/>
                  <a:pt x="47" y="66"/>
                  <a:pt x="47" y="67"/>
                </a:cubicBezTo>
                <a:cubicBezTo>
                  <a:pt x="47" y="71"/>
                  <a:pt x="44" y="74"/>
                  <a:pt x="41" y="74"/>
                </a:cubicBezTo>
                <a:cubicBezTo>
                  <a:pt x="37" y="74"/>
                  <a:pt x="34" y="71"/>
                  <a:pt x="34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7019925" y="2236788"/>
            <a:ext cx="82550" cy="236538"/>
          </a:xfrm>
          <a:custGeom>
            <a:avLst/>
            <a:gdLst>
              <a:gd name="T0" fmla="*/ 11 w 22"/>
              <a:gd name="T1" fmla="*/ 0 h 63"/>
              <a:gd name="T2" fmla="*/ 22 w 22"/>
              <a:gd name="T3" fmla="*/ 11 h 63"/>
              <a:gd name="T4" fmla="*/ 11 w 22"/>
              <a:gd name="T5" fmla="*/ 22 h 63"/>
              <a:gd name="T6" fmla="*/ 0 w 22"/>
              <a:gd name="T7" fmla="*/ 11 h 63"/>
              <a:gd name="T8" fmla="*/ 11 w 22"/>
              <a:gd name="T9" fmla="*/ 0 h 63"/>
              <a:gd name="T10" fmla="*/ 11 w 22"/>
              <a:gd name="T11" fmla="*/ 40 h 63"/>
              <a:gd name="T12" fmla="*/ 22 w 22"/>
              <a:gd name="T13" fmla="*/ 51 h 63"/>
              <a:gd name="T14" fmla="*/ 11 w 22"/>
              <a:gd name="T15" fmla="*/ 63 h 63"/>
              <a:gd name="T16" fmla="*/ 0 w 22"/>
              <a:gd name="T17" fmla="*/ 51 h 63"/>
              <a:gd name="T18" fmla="*/ 11 w 22"/>
              <a:gd name="T19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63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lose/>
                <a:moveTo>
                  <a:pt x="11" y="40"/>
                </a:moveTo>
                <a:cubicBezTo>
                  <a:pt x="17" y="40"/>
                  <a:pt x="22" y="45"/>
                  <a:pt x="22" y="51"/>
                </a:cubicBezTo>
                <a:cubicBezTo>
                  <a:pt x="22" y="58"/>
                  <a:pt x="17" y="63"/>
                  <a:pt x="11" y="63"/>
                </a:cubicBezTo>
                <a:cubicBezTo>
                  <a:pt x="4" y="63"/>
                  <a:pt x="0" y="58"/>
                  <a:pt x="0" y="51"/>
                </a:cubicBezTo>
                <a:cubicBezTo>
                  <a:pt x="0" y="45"/>
                  <a:pt x="4" y="40"/>
                  <a:pt x="1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7661275" y="2236788"/>
            <a:ext cx="85725" cy="279400"/>
          </a:xfrm>
          <a:custGeom>
            <a:avLst/>
            <a:gdLst>
              <a:gd name="T0" fmla="*/ 11 w 23"/>
              <a:gd name="T1" fmla="*/ 0 h 74"/>
              <a:gd name="T2" fmla="*/ 22 w 23"/>
              <a:gd name="T3" fmla="*/ 11 h 74"/>
              <a:gd name="T4" fmla="*/ 11 w 23"/>
              <a:gd name="T5" fmla="*/ 22 h 74"/>
              <a:gd name="T6" fmla="*/ 0 w 23"/>
              <a:gd name="T7" fmla="*/ 11 h 74"/>
              <a:gd name="T8" fmla="*/ 11 w 23"/>
              <a:gd name="T9" fmla="*/ 0 h 74"/>
              <a:gd name="T10" fmla="*/ 0 w 23"/>
              <a:gd name="T11" fmla="*/ 74 h 74"/>
              <a:gd name="T12" fmla="*/ 23 w 23"/>
              <a:gd name="T13" fmla="*/ 55 h 74"/>
              <a:gd name="T14" fmla="*/ 12 w 23"/>
              <a:gd name="T15" fmla="*/ 42 h 74"/>
              <a:gd name="T16" fmla="*/ 2 w 23"/>
              <a:gd name="T17" fmla="*/ 52 h 74"/>
              <a:gd name="T18" fmla="*/ 10 w 23"/>
              <a:gd name="T19" fmla="*/ 61 h 74"/>
              <a:gd name="T20" fmla="*/ 0 w 23"/>
              <a:gd name="T21" fmla="*/ 72 h 74"/>
              <a:gd name="T22" fmla="*/ 0 w 23"/>
              <a:gd name="T2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74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0" y="74"/>
                </a:moveTo>
                <a:cubicBezTo>
                  <a:pt x="15" y="74"/>
                  <a:pt x="23" y="64"/>
                  <a:pt x="23" y="55"/>
                </a:cubicBezTo>
                <a:cubicBezTo>
                  <a:pt x="23" y="47"/>
                  <a:pt x="19" y="42"/>
                  <a:pt x="12" y="42"/>
                </a:cubicBezTo>
                <a:cubicBezTo>
                  <a:pt x="6" y="42"/>
                  <a:pt x="2" y="46"/>
                  <a:pt x="2" y="52"/>
                </a:cubicBezTo>
                <a:cubicBezTo>
                  <a:pt x="2" y="56"/>
                  <a:pt x="5" y="60"/>
                  <a:pt x="10" y="61"/>
                </a:cubicBezTo>
                <a:cubicBezTo>
                  <a:pt x="9" y="66"/>
                  <a:pt x="6" y="70"/>
                  <a:pt x="0" y="72"/>
                </a:cubicBezTo>
                <a:lnTo>
                  <a:pt x="0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224838" y="2225675"/>
            <a:ext cx="220663" cy="222250"/>
          </a:xfrm>
          <a:custGeom>
            <a:avLst/>
            <a:gdLst>
              <a:gd name="T0" fmla="*/ 0 w 139"/>
              <a:gd name="T1" fmla="*/ 71 h 140"/>
              <a:gd name="T2" fmla="*/ 139 w 139"/>
              <a:gd name="T3" fmla="*/ 0 h 140"/>
              <a:gd name="T4" fmla="*/ 139 w 139"/>
              <a:gd name="T5" fmla="*/ 140 h 140"/>
              <a:gd name="T6" fmla="*/ 0 w 139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40">
                <a:moveTo>
                  <a:pt x="0" y="71"/>
                </a:moveTo>
                <a:lnTo>
                  <a:pt x="139" y="0"/>
                </a:lnTo>
                <a:lnTo>
                  <a:pt x="139" y="140"/>
                </a:lnTo>
                <a:lnTo>
                  <a:pt x="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1738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55 w 93"/>
              <a:gd name="T11" fmla="*/ 22 h 93"/>
              <a:gd name="T12" fmla="*/ 47 w 93"/>
              <a:gd name="T13" fmla="*/ 14 h 93"/>
              <a:gd name="T14" fmla="*/ 39 w 93"/>
              <a:gd name="T15" fmla="*/ 22 h 93"/>
              <a:gd name="T16" fmla="*/ 47 w 93"/>
              <a:gd name="T17" fmla="*/ 31 h 93"/>
              <a:gd name="T18" fmla="*/ 55 w 93"/>
              <a:gd name="T19" fmla="*/ 22 h 93"/>
              <a:gd name="T20" fmla="*/ 54 w 93"/>
              <a:gd name="T21" fmla="*/ 38 h 93"/>
              <a:gd name="T22" fmla="*/ 40 w 93"/>
              <a:gd name="T23" fmla="*/ 38 h 93"/>
              <a:gd name="T24" fmla="*/ 40 w 93"/>
              <a:gd name="T25" fmla="*/ 78 h 93"/>
              <a:gd name="T26" fmla="*/ 54 w 93"/>
              <a:gd name="T27" fmla="*/ 78 h 93"/>
              <a:gd name="T28" fmla="*/ 54 w 93"/>
              <a:gd name="T29" fmla="*/ 3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55" y="22"/>
                </a:moveTo>
                <a:cubicBezTo>
                  <a:pt x="55" y="18"/>
                  <a:pt x="51" y="14"/>
                  <a:pt x="47" y="14"/>
                </a:cubicBezTo>
                <a:cubicBezTo>
                  <a:pt x="42" y="14"/>
                  <a:pt x="39" y="18"/>
                  <a:pt x="39" y="22"/>
                </a:cubicBezTo>
                <a:cubicBezTo>
                  <a:pt x="39" y="27"/>
                  <a:pt x="42" y="31"/>
                  <a:pt x="47" y="31"/>
                </a:cubicBezTo>
                <a:cubicBezTo>
                  <a:pt x="51" y="31"/>
                  <a:pt x="55" y="27"/>
                  <a:pt x="55" y="22"/>
                </a:cubicBezTo>
                <a:close/>
                <a:moveTo>
                  <a:pt x="54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78"/>
                  <a:pt x="40" y="78"/>
                  <a:pt x="40" y="78"/>
                </a:cubicBezTo>
                <a:cubicBezTo>
                  <a:pt x="54" y="78"/>
                  <a:pt x="54" y="78"/>
                  <a:pt x="54" y="78"/>
                </a:cubicBezTo>
                <a:lnTo>
                  <a:pt x="54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548813" y="2225675"/>
            <a:ext cx="222250" cy="222250"/>
          </a:xfrm>
          <a:custGeom>
            <a:avLst/>
            <a:gdLst>
              <a:gd name="T0" fmla="*/ 140 w 140"/>
              <a:gd name="T1" fmla="*/ 71 h 140"/>
              <a:gd name="T2" fmla="*/ 0 w 140"/>
              <a:gd name="T3" fmla="*/ 140 h 140"/>
              <a:gd name="T4" fmla="*/ 0 w 140"/>
              <a:gd name="T5" fmla="*/ 0 h 140"/>
              <a:gd name="T6" fmla="*/ 140 w 140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40">
                <a:moveTo>
                  <a:pt x="140" y="71"/>
                </a:moveTo>
                <a:lnTo>
                  <a:pt x="0" y="140"/>
                </a:lnTo>
                <a:lnTo>
                  <a:pt x="0" y="0"/>
                </a:lnTo>
                <a:lnTo>
                  <a:pt x="14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12375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128838"/>
            <a:ext cx="341313" cy="352425"/>
          </a:xfrm>
          <a:custGeom>
            <a:avLst/>
            <a:gdLst>
              <a:gd name="T0" fmla="*/ 91 w 91"/>
              <a:gd name="T1" fmla="*/ 40 h 94"/>
              <a:gd name="T2" fmla="*/ 86 w 91"/>
              <a:gd name="T3" fmla="*/ 61 h 94"/>
              <a:gd name="T4" fmla="*/ 67 w 91"/>
              <a:gd name="T5" fmla="*/ 72 h 94"/>
              <a:gd name="T6" fmla="*/ 59 w 91"/>
              <a:gd name="T7" fmla="*/ 69 h 94"/>
              <a:gd name="T8" fmla="*/ 56 w 91"/>
              <a:gd name="T9" fmla="*/ 65 h 94"/>
              <a:gd name="T10" fmla="*/ 42 w 91"/>
              <a:gd name="T11" fmla="*/ 72 h 94"/>
              <a:gd name="T12" fmla="*/ 28 w 91"/>
              <a:gd name="T13" fmla="*/ 65 h 94"/>
              <a:gd name="T14" fmla="*/ 24 w 91"/>
              <a:gd name="T15" fmla="*/ 49 h 94"/>
              <a:gd name="T16" fmla="*/ 29 w 91"/>
              <a:gd name="T17" fmla="*/ 32 h 94"/>
              <a:gd name="T18" fmla="*/ 45 w 91"/>
              <a:gd name="T19" fmla="*/ 24 h 94"/>
              <a:gd name="T20" fmla="*/ 56 w 91"/>
              <a:gd name="T21" fmla="*/ 29 h 94"/>
              <a:gd name="T22" fmla="*/ 57 w 91"/>
              <a:gd name="T23" fmla="*/ 26 h 94"/>
              <a:gd name="T24" fmla="*/ 66 w 91"/>
              <a:gd name="T25" fmla="*/ 26 h 94"/>
              <a:gd name="T26" fmla="*/ 64 w 91"/>
              <a:gd name="T27" fmla="*/ 55 h 94"/>
              <a:gd name="T28" fmla="*/ 65 w 91"/>
              <a:gd name="T29" fmla="*/ 60 h 94"/>
              <a:gd name="T30" fmla="*/ 68 w 91"/>
              <a:gd name="T31" fmla="*/ 61 h 94"/>
              <a:gd name="T32" fmla="*/ 80 w 91"/>
              <a:gd name="T33" fmla="*/ 40 h 94"/>
              <a:gd name="T34" fmla="*/ 72 w 91"/>
              <a:gd name="T35" fmla="*/ 20 h 94"/>
              <a:gd name="T36" fmla="*/ 48 w 91"/>
              <a:gd name="T37" fmla="*/ 11 h 94"/>
              <a:gd name="T38" fmla="*/ 23 w 91"/>
              <a:gd name="T39" fmla="*/ 20 h 94"/>
              <a:gd name="T40" fmla="*/ 11 w 91"/>
              <a:gd name="T41" fmla="*/ 48 h 94"/>
              <a:gd name="T42" fmla="*/ 21 w 91"/>
              <a:gd name="T43" fmla="*/ 74 h 94"/>
              <a:gd name="T44" fmla="*/ 45 w 91"/>
              <a:gd name="T45" fmla="*/ 83 h 94"/>
              <a:gd name="T46" fmla="*/ 73 w 91"/>
              <a:gd name="T47" fmla="*/ 78 h 94"/>
              <a:gd name="T48" fmla="*/ 74 w 91"/>
              <a:gd name="T49" fmla="*/ 77 h 94"/>
              <a:gd name="T50" fmla="*/ 74 w 91"/>
              <a:gd name="T51" fmla="*/ 88 h 94"/>
              <a:gd name="T52" fmla="*/ 74 w 91"/>
              <a:gd name="T53" fmla="*/ 88 h 94"/>
              <a:gd name="T54" fmla="*/ 45 w 91"/>
              <a:gd name="T55" fmla="*/ 94 h 94"/>
              <a:gd name="T56" fmla="*/ 14 w 91"/>
              <a:gd name="T57" fmla="*/ 83 h 94"/>
              <a:gd name="T58" fmla="*/ 0 w 91"/>
              <a:gd name="T59" fmla="*/ 47 h 94"/>
              <a:gd name="T60" fmla="*/ 13 w 91"/>
              <a:gd name="T61" fmla="*/ 13 h 94"/>
              <a:gd name="T62" fmla="*/ 28 w 91"/>
              <a:gd name="T63" fmla="*/ 4 h 94"/>
              <a:gd name="T64" fmla="*/ 48 w 91"/>
              <a:gd name="T65" fmla="*/ 0 h 94"/>
              <a:gd name="T66" fmla="*/ 80 w 91"/>
              <a:gd name="T67" fmla="*/ 12 h 94"/>
              <a:gd name="T68" fmla="*/ 88 w 91"/>
              <a:gd name="T69" fmla="*/ 24 h 94"/>
              <a:gd name="T70" fmla="*/ 91 w 91"/>
              <a:gd name="T71" fmla="*/ 40 h 94"/>
              <a:gd name="T72" fmla="*/ 52 w 91"/>
              <a:gd name="T73" fmla="*/ 56 h 94"/>
              <a:gd name="T74" fmla="*/ 54 w 91"/>
              <a:gd name="T75" fmla="*/ 46 h 94"/>
              <a:gd name="T76" fmla="*/ 52 w 91"/>
              <a:gd name="T77" fmla="*/ 38 h 94"/>
              <a:gd name="T78" fmla="*/ 45 w 91"/>
              <a:gd name="T79" fmla="*/ 35 h 94"/>
              <a:gd name="T80" fmla="*/ 38 w 91"/>
              <a:gd name="T81" fmla="*/ 39 h 94"/>
              <a:gd name="T82" fmla="*/ 36 w 91"/>
              <a:gd name="T83" fmla="*/ 49 h 94"/>
              <a:gd name="T84" fmla="*/ 44 w 91"/>
              <a:gd name="T85" fmla="*/ 61 h 94"/>
              <a:gd name="T86" fmla="*/ 52 w 91"/>
              <a:gd name="T87" fmla="*/ 5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" h="94">
                <a:moveTo>
                  <a:pt x="91" y="40"/>
                </a:moveTo>
                <a:cubicBezTo>
                  <a:pt x="91" y="48"/>
                  <a:pt x="89" y="56"/>
                  <a:pt x="86" y="61"/>
                </a:cubicBezTo>
                <a:cubicBezTo>
                  <a:pt x="81" y="68"/>
                  <a:pt x="75" y="72"/>
                  <a:pt x="67" y="72"/>
                </a:cubicBezTo>
                <a:cubicBezTo>
                  <a:pt x="64" y="72"/>
                  <a:pt x="61" y="71"/>
                  <a:pt x="59" y="69"/>
                </a:cubicBezTo>
                <a:cubicBezTo>
                  <a:pt x="58" y="68"/>
                  <a:pt x="56" y="67"/>
                  <a:pt x="56" y="65"/>
                </a:cubicBezTo>
                <a:cubicBezTo>
                  <a:pt x="53" y="69"/>
                  <a:pt x="48" y="72"/>
                  <a:pt x="42" y="72"/>
                </a:cubicBezTo>
                <a:cubicBezTo>
                  <a:pt x="37" y="72"/>
                  <a:pt x="32" y="69"/>
                  <a:pt x="28" y="65"/>
                </a:cubicBezTo>
                <a:cubicBezTo>
                  <a:pt x="25" y="61"/>
                  <a:pt x="24" y="55"/>
                  <a:pt x="24" y="49"/>
                </a:cubicBezTo>
                <a:cubicBezTo>
                  <a:pt x="24" y="42"/>
                  <a:pt x="25" y="36"/>
                  <a:pt x="29" y="32"/>
                </a:cubicBezTo>
                <a:cubicBezTo>
                  <a:pt x="33" y="27"/>
                  <a:pt x="39" y="24"/>
                  <a:pt x="45" y="24"/>
                </a:cubicBezTo>
                <a:cubicBezTo>
                  <a:pt x="50" y="24"/>
                  <a:pt x="53" y="26"/>
                  <a:pt x="56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8"/>
                  <a:pt x="65" y="60"/>
                  <a:pt x="65" y="60"/>
                </a:cubicBezTo>
                <a:cubicBezTo>
                  <a:pt x="66" y="61"/>
                  <a:pt x="67" y="61"/>
                  <a:pt x="68" y="61"/>
                </a:cubicBezTo>
                <a:cubicBezTo>
                  <a:pt x="77" y="61"/>
                  <a:pt x="80" y="47"/>
                  <a:pt x="80" y="40"/>
                </a:cubicBezTo>
                <a:cubicBezTo>
                  <a:pt x="80" y="32"/>
                  <a:pt x="77" y="25"/>
                  <a:pt x="72" y="20"/>
                </a:cubicBezTo>
                <a:cubicBezTo>
                  <a:pt x="66" y="14"/>
                  <a:pt x="58" y="11"/>
                  <a:pt x="48" y="11"/>
                </a:cubicBezTo>
                <a:cubicBezTo>
                  <a:pt x="38" y="11"/>
                  <a:pt x="30" y="14"/>
                  <a:pt x="23" y="20"/>
                </a:cubicBezTo>
                <a:cubicBezTo>
                  <a:pt x="16" y="27"/>
                  <a:pt x="11" y="36"/>
                  <a:pt x="11" y="48"/>
                </a:cubicBezTo>
                <a:cubicBezTo>
                  <a:pt x="11" y="58"/>
                  <a:pt x="15" y="67"/>
                  <a:pt x="21" y="74"/>
                </a:cubicBezTo>
                <a:cubicBezTo>
                  <a:pt x="27" y="80"/>
                  <a:pt x="35" y="83"/>
                  <a:pt x="45" y="83"/>
                </a:cubicBezTo>
                <a:cubicBezTo>
                  <a:pt x="56" y="83"/>
                  <a:pt x="64" y="81"/>
                  <a:pt x="73" y="78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66" y="92"/>
                  <a:pt x="56" y="94"/>
                  <a:pt x="45" y="94"/>
                </a:cubicBezTo>
                <a:cubicBezTo>
                  <a:pt x="32" y="94"/>
                  <a:pt x="22" y="90"/>
                  <a:pt x="14" y="83"/>
                </a:cubicBezTo>
                <a:cubicBezTo>
                  <a:pt x="4" y="74"/>
                  <a:pt x="0" y="62"/>
                  <a:pt x="0" y="47"/>
                </a:cubicBezTo>
                <a:cubicBezTo>
                  <a:pt x="0" y="34"/>
                  <a:pt x="4" y="22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4" y="1"/>
                  <a:pt x="41" y="0"/>
                  <a:pt x="48" y="0"/>
                </a:cubicBezTo>
                <a:cubicBezTo>
                  <a:pt x="61" y="0"/>
                  <a:pt x="72" y="5"/>
                  <a:pt x="80" y="12"/>
                </a:cubicBezTo>
                <a:cubicBezTo>
                  <a:pt x="84" y="16"/>
                  <a:pt x="87" y="20"/>
                  <a:pt x="88" y="24"/>
                </a:cubicBezTo>
                <a:cubicBezTo>
                  <a:pt x="90" y="29"/>
                  <a:pt x="91" y="34"/>
                  <a:pt x="91" y="40"/>
                </a:cubicBezTo>
                <a:close/>
                <a:moveTo>
                  <a:pt x="52" y="56"/>
                </a:moveTo>
                <a:cubicBezTo>
                  <a:pt x="54" y="53"/>
                  <a:pt x="54" y="49"/>
                  <a:pt x="54" y="46"/>
                </a:cubicBezTo>
                <a:cubicBezTo>
                  <a:pt x="54" y="43"/>
                  <a:pt x="53" y="40"/>
                  <a:pt x="52" y="38"/>
                </a:cubicBezTo>
                <a:cubicBezTo>
                  <a:pt x="51" y="36"/>
                  <a:pt x="48" y="35"/>
                  <a:pt x="45" y="35"/>
                </a:cubicBezTo>
                <a:cubicBezTo>
                  <a:pt x="42" y="35"/>
                  <a:pt x="39" y="36"/>
                  <a:pt x="38" y="39"/>
                </a:cubicBezTo>
                <a:cubicBezTo>
                  <a:pt x="36" y="42"/>
                  <a:pt x="36" y="45"/>
                  <a:pt x="36" y="49"/>
                </a:cubicBezTo>
                <a:cubicBezTo>
                  <a:pt x="36" y="52"/>
                  <a:pt x="37" y="61"/>
                  <a:pt x="44" y="61"/>
                </a:cubicBezTo>
                <a:cubicBezTo>
                  <a:pt x="47" y="61"/>
                  <a:pt x="50" y="59"/>
                  <a:pt x="52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54100" y="2917825"/>
            <a:ext cx="395288" cy="300038"/>
          </a:xfrm>
          <a:custGeom>
            <a:avLst/>
            <a:gdLst>
              <a:gd name="T0" fmla="*/ 105 w 105"/>
              <a:gd name="T1" fmla="*/ 7 h 80"/>
              <a:gd name="T2" fmla="*/ 105 w 105"/>
              <a:gd name="T3" fmla="*/ 80 h 80"/>
              <a:gd name="T4" fmla="*/ 0 w 105"/>
              <a:gd name="T5" fmla="*/ 80 h 80"/>
              <a:gd name="T6" fmla="*/ 0 w 105"/>
              <a:gd name="T7" fmla="*/ 7 h 80"/>
              <a:gd name="T8" fmla="*/ 16 w 105"/>
              <a:gd name="T9" fmla="*/ 7 h 80"/>
              <a:gd name="T10" fmla="*/ 16 w 105"/>
              <a:gd name="T11" fmla="*/ 0 h 80"/>
              <a:gd name="T12" fmla="*/ 27 w 105"/>
              <a:gd name="T13" fmla="*/ 0 h 80"/>
              <a:gd name="T14" fmla="*/ 27 w 105"/>
              <a:gd name="T15" fmla="*/ 7 h 80"/>
              <a:gd name="T16" fmla="*/ 105 w 105"/>
              <a:gd name="T17" fmla="*/ 7 h 80"/>
              <a:gd name="T18" fmla="*/ 99 w 105"/>
              <a:gd name="T19" fmla="*/ 12 h 80"/>
              <a:gd name="T20" fmla="*/ 5 w 105"/>
              <a:gd name="T21" fmla="*/ 12 h 80"/>
              <a:gd name="T22" fmla="*/ 5 w 105"/>
              <a:gd name="T23" fmla="*/ 34 h 80"/>
              <a:gd name="T24" fmla="*/ 34 w 105"/>
              <a:gd name="T25" fmla="*/ 34 h 80"/>
              <a:gd name="T26" fmla="*/ 52 w 105"/>
              <a:gd name="T27" fmla="*/ 25 h 80"/>
              <a:gd name="T28" fmla="*/ 71 w 105"/>
              <a:gd name="T29" fmla="*/ 34 h 80"/>
              <a:gd name="T30" fmla="*/ 99 w 105"/>
              <a:gd name="T31" fmla="*/ 34 h 80"/>
              <a:gd name="T32" fmla="*/ 99 w 105"/>
              <a:gd name="T33" fmla="*/ 12 h 80"/>
              <a:gd name="T34" fmla="*/ 52 w 105"/>
              <a:gd name="T35" fmla="*/ 29 h 80"/>
              <a:gd name="T36" fmla="*/ 33 w 105"/>
              <a:gd name="T37" fmla="*/ 49 h 80"/>
              <a:gd name="T38" fmla="*/ 52 w 105"/>
              <a:gd name="T39" fmla="*/ 68 h 80"/>
              <a:gd name="T40" fmla="*/ 72 w 105"/>
              <a:gd name="T41" fmla="*/ 49 h 80"/>
              <a:gd name="T42" fmla="*/ 52 w 105"/>
              <a:gd name="T43" fmla="*/ 29 h 80"/>
              <a:gd name="T44" fmla="*/ 52 w 105"/>
              <a:gd name="T45" fmla="*/ 37 h 80"/>
              <a:gd name="T46" fmla="*/ 41 w 105"/>
              <a:gd name="T47" fmla="*/ 49 h 80"/>
              <a:gd name="T48" fmla="*/ 52 w 105"/>
              <a:gd name="T49" fmla="*/ 60 h 80"/>
              <a:gd name="T50" fmla="*/ 64 w 105"/>
              <a:gd name="T51" fmla="*/ 49 h 80"/>
              <a:gd name="T52" fmla="*/ 52 w 105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0">
                <a:moveTo>
                  <a:pt x="105" y="7"/>
                </a:moveTo>
                <a:cubicBezTo>
                  <a:pt x="105" y="80"/>
                  <a:pt x="105" y="80"/>
                  <a:pt x="10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7" y="7"/>
                  <a:pt x="27" y="7"/>
                </a:cubicBezTo>
                <a:lnTo>
                  <a:pt x="105" y="7"/>
                </a:lnTo>
                <a:close/>
                <a:moveTo>
                  <a:pt x="99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34"/>
                  <a:pt x="5" y="34"/>
                  <a:pt x="5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29"/>
                  <a:pt x="45" y="25"/>
                  <a:pt x="52" y="25"/>
                </a:cubicBezTo>
                <a:cubicBezTo>
                  <a:pt x="60" y="25"/>
                  <a:pt x="66" y="29"/>
                  <a:pt x="71" y="34"/>
                </a:cubicBezTo>
                <a:cubicBezTo>
                  <a:pt x="99" y="34"/>
                  <a:pt x="99" y="34"/>
                  <a:pt x="99" y="34"/>
                </a:cubicBezTo>
                <a:lnTo>
                  <a:pt x="99" y="12"/>
                </a:lnTo>
                <a:close/>
                <a:moveTo>
                  <a:pt x="52" y="29"/>
                </a:moveTo>
                <a:cubicBezTo>
                  <a:pt x="42" y="29"/>
                  <a:pt x="33" y="38"/>
                  <a:pt x="33" y="49"/>
                </a:cubicBezTo>
                <a:cubicBezTo>
                  <a:pt x="33" y="59"/>
                  <a:pt x="42" y="68"/>
                  <a:pt x="52" y="68"/>
                </a:cubicBezTo>
                <a:cubicBezTo>
                  <a:pt x="63" y="68"/>
                  <a:pt x="72" y="59"/>
                  <a:pt x="72" y="49"/>
                </a:cubicBezTo>
                <a:cubicBezTo>
                  <a:pt x="72" y="38"/>
                  <a:pt x="63" y="29"/>
                  <a:pt x="52" y="29"/>
                </a:cubicBezTo>
                <a:close/>
                <a:moveTo>
                  <a:pt x="52" y="37"/>
                </a:moveTo>
                <a:cubicBezTo>
                  <a:pt x="46" y="37"/>
                  <a:pt x="41" y="42"/>
                  <a:pt x="41" y="49"/>
                </a:cubicBezTo>
                <a:cubicBezTo>
                  <a:pt x="41" y="55"/>
                  <a:pt x="46" y="60"/>
                  <a:pt x="52" y="60"/>
                </a:cubicBezTo>
                <a:cubicBezTo>
                  <a:pt x="59" y="60"/>
                  <a:pt x="64" y="55"/>
                  <a:pt x="64" y="49"/>
                </a:cubicBezTo>
                <a:cubicBezTo>
                  <a:pt x="64" y="42"/>
                  <a:pt x="59" y="37"/>
                  <a:pt x="52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60538" y="2887663"/>
            <a:ext cx="274638" cy="341313"/>
          </a:xfrm>
          <a:custGeom>
            <a:avLst/>
            <a:gdLst>
              <a:gd name="T0" fmla="*/ 73 w 73"/>
              <a:gd name="T1" fmla="*/ 13 h 91"/>
              <a:gd name="T2" fmla="*/ 73 w 73"/>
              <a:gd name="T3" fmla="*/ 91 h 91"/>
              <a:gd name="T4" fmla="*/ 15 w 73"/>
              <a:gd name="T5" fmla="*/ 91 h 91"/>
              <a:gd name="T6" fmla="*/ 0 w 73"/>
              <a:gd name="T7" fmla="*/ 76 h 91"/>
              <a:gd name="T8" fmla="*/ 0 w 73"/>
              <a:gd name="T9" fmla="*/ 9 h 91"/>
              <a:gd name="T10" fmla="*/ 9 w 73"/>
              <a:gd name="T11" fmla="*/ 0 h 91"/>
              <a:gd name="T12" fmla="*/ 62 w 73"/>
              <a:gd name="T13" fmla="*/ 0 h 91"/>
              <a:gd name="T14" fmla="*/ 62 w 73"/>
              <a:gd name="T15" fmla="*/ 67 h 91"/>
              <a:gd name="T16" fmla="*/ 15 w 73"/>
              <a:gd name="T17" fmla="*/ 67 h 91"/>
              <a:gd name="T18" fmla="*/ 5 w 73"/>
              <a:gd name="T19" fmla="*/ 76 h 91"/>
              <a:gd name="T20" fmla="*/ 5 w 73"/>
              <a:gd name="T21" fmla="*/ 76 h 91"/>
              <a:gd name="T22" fmla="*/ 15 w 73"/>
              <a:gd name="T23" fmla="*/ 86 h 91"/>
              <a:gd name="T24" fmla="*/ 69 w 73"/>
              <a:gd name="T25" fmla="*/ 86 h 91"/>
              <a:gd name="T26" fmla="*/ 69 w 73"/>
              <a:gd name="T27" fmla="*/ 13 h 91"/>
              <a:gd name="T28" fmla="*/ 73 w 73"/>
              <a:gd name="T29" fmla="*/ 13 h 91"/>
              <a:gd name="T30" fmla="*/ 62 w 73"/>
              <a:gd name="T31" fmla="*/ 74 h 91"/>
              <a:gd name="T32" fmla="*/ 16 w 73"/>
              <a:gd name="T33" fmla="*/ 74 h 91"/>
              <a:gd name="T34" fmla="*/ 13 w 73"/>
              <a:gd name="T35" fmla="*/ 76 h 91"/>
              <a:gd name="T36" fmla="*/ 16 w 73"/>
              <a:gd name="T37" fmla="*/ 78 h 91"/>
              <a:gd name="T38" fmla="*/ 62 w 73"/>
              <a:gd name="T39" fmla="*/ 78 h 91"/>
              <a:gd name="T40" fmla="*/ 62 w 73"/>
              <a:gd name="T4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73" y="13"/>
                </a:moveTo>
                <a:cubicBezTo>
                  <a:pt x="73" y="91"/>
                  <a:pt x="73" y="91"/>
                  <a:pt x="73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7" y="91"/>
                  <a:pt x="0" y="85"/>
                  <a:pt x="0" y="7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67"/>
                  <a:pt x="62" y="67"/>
                  <a:pt x="62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9" y="67"/>
                  <a:pt x="5" y="70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82"/>
                  <a:pt x="9" y="86"/>
                  <a:pt x="15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13"/>
                  <a:pt x="69" y="13"/>
                  <a:pt x="69" y="13"/>
                </a:cubicBezTo>
                <a:lnTo>
                  <a:pt x="73" y="13"/>
                </a:lnTo>
                <a:close/>
                <a:moveTo>
                  <a:pt x="62" y="74"/>
                </a:move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3" y="75"/>
                  <a:pt x="13" y="76"/>
                </a:cubicBezTo>
                <a:cubicBezTo>
                  <a:pt x="13" y="77"/>
                  <a:pt x="15" y="78"/>
                  <a:pt x="16" y="78"/>
                </a:cubicBezTo>
                <a:cubicBezTo>
                  <a:pt x="62" y="78"/>
                  <a:pt x="62" y="78"/>
                  <a:pt x="62" y="78"/>
                </a:cubicBezTo>
                <a:lnTo>
                  <a:pt x="6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68550" y="2879725"/>
            <a:ext cx="349250" cy="349250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051175" y="2887663"/>
            <a:ext cx="271463" cy="330200"/>
          </a:xfrm>
          <a:custGeom>
            <a:avLst/>
            <a:gdLst>
              <a:gd name="T0" fmla="*/ 116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6 w 171"/>
              <a:gd name="T11" fmla="*/ 0 h 208"/>
              <a:gd name="T12" fmla="*/ 26 w 171"/>
              <a:gd name="T13" fmla="*/ 182 h 208"/>
              <a:gd name="T14" fmla="*/ 147 w 171"/>
              <a:gd name="T15" fmla="*/ 182 h 208"/>
              <a:gd name="T16" fmla="*/ 147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6 w 171"/>
              <a:gd name="T23" fmla="*/ 26 h 208"/>
              <a:gd name="T24" fmla="*/ 26 w 171"/>
              <a:gd name="T25" fmla="*/ 182 h 208"/>
              <a:gd name="T26" fmla="*/ 100 w 171"/>
              <a:gd name="T27" fmla="*/ 114 h 208"/>
              <a:gd name="T28" fmla="*/ 100 w 171"/>
              <a:gd name="T29" fmla="*/ 85 h 208"/>
              <a:gd name="T30" fmla="*/ 71 w 171"/>
              <a:gd name="T31" fmla="*/ 85 h 208"/>
              <a:gd name="T32" fmla="*/ 71 w 171"/>
              <a:gd name="T33" fmla="*/ 114 h 208"/>
              <a:gd name="T34" fmla="*/ 41 w 171"/>
              <a:gd name="T35" fmla="*/ 114 h 208"/>
              <a:gd name="T36" fmla="*/ 85 w 171"/>
              <a:gd name="T37" fmla="*/ 168 h 208"/>
              <a:gd name="T38" fmla="*/ 133 w 171"/>
              <a:gd name="T39" fmla="*/ 114 h 208"/>
              <a:gd name="T40" fmla="*/ 100 w 171"/>
              <a:gd name="T41" fmla="*/ 11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08">
                <a:moveTo>
                  <a:pt x="116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6" y="0"/>
                </a:lnTo>
                <a:close/>
                <a:moveTo>
                  <a:pt x="26" y="182"/>
                </a:moveTo>
                <a:lnTo>
                  <a:pt x="147" y="182"/>
                </a:lnTo>
                <a:lnTo>
                  <a:pt x="147" y="66"/>
                </a:lnTo>
                <a:lnTo>
                  <a:pt x="102" y="66"/>
                </a:lnTo>
                <a:lnTo>
                  <a:pt x="102" y="26"/>
                </a:lnTo>
                <a:lnTo>
                  <a:pt x="26" y="26"/>
                </a:lnTo>
                <a:lnTo>
                  <a:pt x="26" y="182"/>
                </a:lnTo>
                <a:close/>
                <a:moveTo>
                  <a:pt x="100" y="114"/>
                </a:moveTo>
                <a:lnTo>
                  <a:pt x="100" y="85"/>
                </a:lnTo>
                <a:lnTo>
                  <a:pt x="71" y="85"/>
                </a:lnTo>
                <a:lnTo>
                  <a:pt x="71" y="114"/>
                </a:lnTo>
                <a:lnTo>
                  <a:pt x="41" y="114"/>
                </a:lnTo>
                <a:lnTo>
                  <a:pt x="85" y="168"/>
                </a:lnTo>
                <a:lnTo>
                  <a:pt x="133" y="114"/>
                </a:lnTo>
                <a:lnTo>
                  <a:pt x="100" y="11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3622675" y="2932113"/>
            <a:ext cx="423863" cy="296863"/>
          </a:xfrm>
          <a:custGeom>
            <a:avLst/>
            <a:gdLst>
              <a:gd name="T0" fmla="*/ 113 w 113"/>
              <a:gd name="T1" fmla="*/ 40 h 79"/>
              <a:gd name="T2" fmla="*/ 56 w 113"/>
              <a:gd name="T3" fmla="*/ 79 h 79"/>
              <a:gd name="T4" fmla="*/ 0 w 113"/>
              <a:gd name="T5" fmla="*/ 40 h 79"/>
              <a:gd name="T6" fmla="*/ 56 w 113"/>
              <a:gd name="T7" fmla="*/ 0 h 79"/>
              <a:gd name="T8" fmla="*/ 113 w 113"/>
              <a:gd name="T9" fmla="*/ 40 h 79"/>
              <a:gd name="T10" fmla="*/ 84 w 113"/>
              <a:gd name="T11" fmla="*/ 40 h 79"/>
              <a:gd name="T12" fmla="*/ 56 w 113"/>
              <a:gd name="T13" fmla="*/ 12 h 79"/>
              <a:gd name="T14" fmla="*/ 29 w 113"/>
              <a:gd name="T15" fmla="*/ 40 h 79"/>
              <a:gd name="T16" fmla="*/ 56 w 113"/>
              <a:gd name="T17" fmla="*/ 67 h 79"/>
              <a:gd name="T18" fmla="*/ 84 w 113"/>
              <a:gd name="T19" fmla="*/ 40 h 79"/>
              <a:gd name="T20" fmla="*/ 56 w 113"/>
              <a:gd name="T21" fmla="*/ 27 h 79"/>
              <a:gd name="T22" fmla="*/ 44 w 113"/>
              <a:gd name="T23" fmla="*/ 40 h 79"/>
              <a:gd name="T24" fmla="*/ 56 w 113"/>
              <a:gd name="T25" fmla="*/ 52 h 79"/>
              <a:gd name="T26" fmla="*/ 69 w 113"/>
              <a:gd name="T27" fmla="*/ 40 h 79"/>
              <a:gd name="T28" fmla="*/ 56 w 113"/>
              <a:gd name="T29" fmla="*/ 2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79">
                <a:moveTo>
                  <a:pt x="113" y="40"/>
                </a:moveTo>
                <a:cubicBezTo>
                  <a:pt x="113" y="40"/>
                  <a:pt x="90" y="79"/>
                  <a:pt x="56" y="79"/>
                </a:cubicBezTo>
                <a:cubicBezTo>
                  <a:pt x="23" y="79"/>
                  <a:pt x="0" y="40"/>
                  <a:pt x="0" y="40"/>
                </a:cubicBezTo>
                <a:cubicBezTo>
                  <a:pt x="0" y="40"/>
                  <a:pt x="23" y="0"/>
                  <a:pt x="56" y="0"/>
                </a:cubicBezTo>
                <a:cubicBezTo>
                  <a:pt x="90" y="0"/>
                  <a:pt x="113" y="40"/>
                  <a:pt x="113" y="40"/>
                </a:cubicBezTo>
                <a:close/>
                <a:moveTo>
                  <a:pt x="84" y="40"/>
                </a:moveTo>
                <a:cubicBezTo>
                  <a:pt x="84" y="24"/>
                  <a:pt x="71" y="12"/>
                  <a:pt x="56" y="12"/>
                </a:cubicBezTo>
                <a:cubicBezTo>
                  <a:pt x="41" y="12"/>
                  <a:pt x="29" y="24"/>
                  <a:pt x="29" y="40"/>
                </a:cubicBezTo>
                <a:cubicBezTo>
                  <a:pt x="29" y="55"/>
                  <a:pt x="41" y="67"/>
                  <a:pt x="56" y="67"/>
                </a:cubicBezTo>
                <a:cubicBezTo>
                  <a:pt x="71" y="67"/>
                  <a:pt x="84" y="55"/>
                  <a:pt x="84" y="40"/>
                </a:cubicBezTo>
                <a:close/>
                <a:moveTo>
                  <a:pt x="56" y="27"/>
                </a:moveTo>
                <a:cubicBezTo>
                  <a:pt x="50" y="27"/>
                  <a:pt x="44" y="33"/>
                  <a:pt x="44" y="40"/>
                </a:cubicBezTo>
                <a:cubicBezTo>
                  <a:pt x="44" y="46"/>
                  <a:pt x="50" y="52"/>
                  <a:pt x="56" y="52"/>
                </a:cubicBezTo>
                <a:cubicBezTo>
                  <a:pt x="63" y="52"/>
                  <a:pt x="69" y="46"/>
                  <a:pt x="69" y="40"/>
                </a:cubicBezTo>
                <a:cubicBezTo>
                  <a:pt x="69" y="33"/>
                  <a:pt x="63" y="27"/>
                  <a:pt x="56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395788" y="2884488"/>
            <a:ext cx="165100" cy="333375"/>
          </a:xfrm>
          <a:custGeom>
            <a:avLst/>
            <a:gdLst>
              <a:gd name="T0" fmla="*/ 36 w 44"/>
              <a:gd name="T1" fmla="*/ 17 h 89"/>
              <a:gd name="T2" fmla="*/ 29 w 44"/>
              <a:gd name="T3" fmla="*/ 25 h 89"/>
              <a:gd name="T4" fmla="*/ 29 w 44"/>
              <a:gd name="T5" fmla="*/ 31 h 89"/>
              <a:gd name="T6" fmla="*/ 44 w 44"/>
              <a:gd name="T7" fmla="*/ 31 h 89"/>
              <a:gd name="T8" fmla="*/ 43 w 44"/>
              <a:gd name="T9" fmla="*/ 49 h 89"/>
              <a:gd name="T10" fmla="*/ 29 w 44"/>
              <a:gd name="T11" fmla="*/ 49 h 89"/>
              <a:gd name="T12" fmla="*/ 29 w 44"/>
              <a:gd name="T13" fmla="*/ 89 h 89"/>
              <a:gd name="T14" fmla="*/ 11 w 44"/>
              <a:gd name="T15" fmla="*/ 89 h 89"/>
              <a:gd name="T16" fmla="*/ 11 w 44"/>
              <a:gd name="T17" fmla="*/ 49 h 89"/>
              <a:gd name="T18" fmla="*/ 0 w 44"/>
              <a:gd name="T19" fmla="*/ 49 h 89"/>
              <a:gd name="T20" fmla="*/ 0 w 44"/>
              <a:gd name="T21" fmla="*/ 31 h 89"/>
              <a:gd name="T22" fmla="*/ 11 w 44"/>
              <a:gd name="T23" fmla="*/ 31 h 89"/>
              <a:gd name="T24" fmla="*/ 11 w 44"/>
              <a:gd name="T25" fmla="*/ 17 h 89"/>
              <a:gd name="T26" fmla="*/ 29 w 44"/>
              <a:gd name="T27" fmla="*/ 0 h 89"/>
              <a:gd name="T28" fmla="*/ 44 w 44"/>
              <a:gd name="T29" fmla="*/ 0 h 89"/>
              <a:gd name="T30" fmla="*/ 44 w 44"/>
              <a:gd name="T31" fmla="*/ 17 h 89"/>
              <a:gd name="T32" fmla="*/ 36 w 44"/>
              <a:gd name="T33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" h="89">
                <a:moveTo>
                  <a:pt x="36" y="17"/>
                </a:moveTo>
                <a:cubicBezTo>
                  <a:pt x="30" y="17"/>
                  <a:pt x="29" y="21"/>
                  <a:pt x="29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3" y="49"/>
                  <a:pt x="43" y="49"/>
                  <a:pt x="4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89"/>
                  <a:pt x="29" y="89"/>
                  <a:pt x="2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49"/>
                  <a:pt x="11" y="49"/>
                  <a:pt x="11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6"/>
                  <a:pt x="17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lnTo>
                  <a:pt x="36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62525" y="2887663"/>
            <a:ext cx="327025" cy="330200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54 w 87"/>
              <a:gd name="T9" fmla="*/ 88 h 88"/>
              <a:gd name="T10" fmla="*/ 54 w 87"/>
              <a:gd name="T11" fmla="*/ 59 h 88"/>
              <a:gd name="T12" fmla="*/ 65 w 87"/>
              <a:gd name="T13" fmla="*/ 59 h 88"/>
              <a:gd name="T14" fmla="*/ 65 w 87"/>
              <a:gd name="T15" fmla="*/ 46 h 88"/>
              <a:gd name="T16" fmla="*/ 54 w 87"/>
              <a:gd name="T17" fmla="*/ 46 h 88"/>
              <a:gd name="T18" fmla="*/ 54 w 87"/>
              <a:gd name="T19" fmla="*/ 37 h 88"/>
              <a:gd name="T20" fmla="*/ 59 w 87"/>
              <a:gd name="T21" fmla="*/ 31 h 88"/>
              <a:gd name="T22" fmla="*/ 65 w 87"/>
              <a:gd name="T23" fmla="*/ 31 h 88"/>
              <a:gd name="T24" fmla="*/ 65 w 87"/>
              <a:gd name="T25" fmla="*/ 18 h 88"/>
              <a:gd name="T26" fmla="*/ 53 w 87"/>
              <a:gd name="T27" fmla="*/ 18 h 88"/>
              <a:gd name="T28" fmla="*/ 39 w 87"/>
              <a:gd name="T29" fmla="*/ 31 h 88"/>
              <a:gd name="T30" fmla="*/ 39 w 87"/>
              <a:gd name="T31" fmla="*/ 46 h 88"/>
              <a:gd name="T32" fmla="*/ 30 w 87"/>
              <a:gd name="T33" fmla="*/ 46 h 88"/>
              <a:gd name="T34" fmla="*/ 30 w 87"/>
              <a:gd name="T35" fmla="*/ 59 h 88"/>
              <a:gd name="T36" fmla="*/ 39 w 87"/>
              <a:gd name="T37" fmla="*/ 59 h 88"/>
              <a:gd name="T38" fmla="*/ 39 w 87"/>
              <a:gd name="T39" fmla="*/ 88 h 88"/>
              <a:gd name="T40" fmla="*/ 9 w 87"/>
              <a:gd name="T41" fmla="*/ 88 h 88"/>
              <a:gd name="T42" fmla="*/ 0 w 87"/>
              <a:gd name="T43" fmla="*/ 79 h 88"/>
              <a:gd name="T44" fmla="*/ 0 w 87"/>
              <a:gd name="T45" fmla="*/ 9 h 88"/>
              <a:gd name="T46" fmla="*/ 9 w 87"/>
              <a:gd name="T47" fmla="*/ 0 h 88"/>
              <a:gd name="T48" fmla="*/ 78 w 87"/>
              <a:gd name="T4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59"/>
                  <a:pt x="54" y="59"/>
                  <a:pt x="5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46"/>
                  <a:pt x="65" y="46"/>
                  <a:pt x="65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5" y="31"/>
                  <a:pt x="59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18"/>
                  <a:pt x="65" y="18"/>
                  <a:pt x="65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18"/>
                  <a:pt x="39" y="23"/>
                  <a:pt x="39" y="31"/>
                </a:cubicBezTo>
                <a:cubicBezTo>
                  <a:pt x="39" y="46"/>
                  <a:pt x="39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59"/>
                  <a:pt x="30" y="59"/>
                  <a:pt x="3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88"/>
                  <a:pt x="39" y="88"/>
                  <a:pt x="3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5562600" y="2887663"/>
            <a:ext cx="412750" cy="330200"/>
          </a:xfrm>
          <a:custGeom>
            <a:avLst/>
            <a:gdLst>
              <a:gd name="T0" fmla="*/ 91 w 110"/>
              <a:gd name="T1" fmla="*/ 37 h 88"/>
              <a:gd name="T2" fmla="*/ 75 w 110"/>
              <a:gd name="T3" fmla="*/ 37 h 88"/>
              <a:gd name="T4" fmla="*/ 75 w 110"/>
              <a:gd name="T5" fmla="*/ 45 h 88"/>
              <a:gd name="T6" fmla="*/ 65 w 110"/>
              <a:gd name="T7" fmla="*/ 54 h 88"/>
              <a:gd name="T8" fmla="*/ 28 w 110"/>
              <a:gd name="T9" fmla="*/ 54 h 88"/>
              <a:gd name="T10" fmla="*/ 0 w 110"/>
              <a:gd name="T11" fmla="*/ 37 h 88"/>
              <a:gd name="T12" fmla="*/ 0 w 110"/>
              <a:gd name="T13" fmla="*/ 18 h 88"/>
              <a:gd name="T14" fmla="*/ 28 w 110"/>
              <a:gd name="T15" fmla="*/ 1 h 88"/>
              <a:gd name="T16" fmla="*/ 65 w 110"/>
              <a:gd name="T17" fmla="*/ 1 h 88"/>
              <a:gd name="T18" fmla="*/ 75 w 110"/>
              <a:gd name="T19" fmla="*/ 10 h 88"/>
              <a:gd name="T20" fmla="*/ 75 w 110"/>
              <a:gd name="T21" fmla="*/ 18 h 88"/>
              <a:gd name="T22" fmla="*/ 91 w 110"/>
              <a:gd name="T23" fmla="*/ 18 h 88"/>
              <a:gd name="T24" fmla="*/ 91 w 110"/>
              <a:gd name="T25" fmla="*/ 37 h 88"/>
              <a:gd name="T26" fmla="*/ 34 w 110"/>
              <a:gd name="T27" fmla="*/ 32 h 88"/>
              <a:gd name="T28" fmla="*/ 26 w 110"/>
              <a:gd name="T29" fmla="*/ 24 h 88"/>
              <a:gd name="T30" fmla="*/ 17 w 110"/>
              <a:gd name="T31" fmla="*/ 32 h 88"/>
              <a:gd name="T32" fmla="*/ 26 w 110"/>
              <a:gd name="T33" fmla="*/ 40 h 88"/>
              <a:gd name="T34" fmla="*/ 34 w 110"/>
              <a:gd name="T35" fmla="*/ 32 h 88"/>
              <a:gd name="T36" fmla="*/ 71 w 110"/>
              <a:gd name="T37" fmla="*/ 88 h 88"/>
              <a:gd name="T38" fmla="*/ 63 w 110"/>
              <a:gd name="T39" fmla="*/ 60 h 88"/>
              <a:gd name="T40" fmla="*/ 43 w 110"/>
              <a:gd name="T41" fmla="*/ 60 h 88"/>
              <a:gd name="T42" fmla="*/ 50 w 110"/>
              <a:gd name="T43" fmla="*/ 83 h 88"/>
              <a:gd name="T44" fmla="*/ 54 w 110"/>
              <a:gd name="T45" fmla="*/ 88 h 88"/>
              <a:gd name="T46" fmla="*/ 71 w 110"/>
              <a:gd name="T47" fmla="*/ 88 h 88"/>
              <a:gd name="T48" fmla="*/ 110 w 110"/>
              <a:gd name="T49" fmla="*/ 7 h 88"/>
              <a:gd name="T50" fmla="*/ 110 w 110"/>
              <a:gd name="T51" fmla="*/ 47 h 88"/>
              <a:gd name="T52" fmla="*/ 96 w 110"/>
              <a:gd name="T53" fmla="*/ 37 h 88"/>
              <a:gd name="T54" fmla="*/ 96 w 110"/>
              <a:gd name="T55" fmla="*/ 18 h 88"/>
              <a:gd name="T56" fmla="*/ 110 w 110"/>
              <a:gd name="T57" fmla="*/ 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88">
                <a:moveTo>
                  <a:pt x="91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50"/>
                  <a:pt x="71" y="54"/>
                  <a:pt x="65" y="54"/>
                </a:cubicBezTo>
                <a:cubicBezTo>
                  <a:pt x="64" y="54"/>
                  <a:pt x="37" y="55"/>
                  <a:pt x="28" y="54"/>
                </a:cubicBezTo>
                <a:cubicBezTo>
                  <a:pt x="22" y="53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20" y="2"/>
                  <a:pt x="28" y="1"/>
                </a:cubicBezTo>
                <a:cubicBezTo>
                  <a:pt x="38" y="0"/>
                  <a:pt x="64" y="1"/>
                  <a:pt x="65" y="1"/>
                </a:cubicBezTo>
                <a:cubicBezTo>
                  <a:pt x="71" y="1"/>
                  <a:pt x="75" y="5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91" y="18"/>
                  <a:pt x="91" y="18"/>
                  <a:pt x="91" y="18"/>
                </a:cubicBezTo>
                <a:lnTo>
                  <a:pt x="91" y="37"/>
                </a:lnTo>
                <a:close/>
                <a:moveTo>
                  <a:pt x="34" y="32"/>
                </a:moveTo>
                <a:cubicBezTo>
                  <a:pt x="34" y="27"/>
                  <a:pt x="30" y="24"/>
                  <a:pt x="26" y="24"/>
                </a:cubicBezTo>
                <a:cubicBezTo>
                  <a:pt x="21" y="24"/>
                  <a:pt x="17" y="27"/>
                  <a:pt x="17" y="32"/>
                </a:cubicBezTo>
                <a:cubicBezTo>
                  <a:pt x="17" y="37"/>
                  <a:pt x="21" y="40"/>
                  <a:pt x="26" y="40"/>
                </a:cubicBezTo>
                <a:cubicBezTo>
                  <a:pt x="30" y="40"/>
                  <a:pt x="34" y="37"/>
                  <a:pt x="34" y="32"/>
                </a:cubicBezTo>
                <a:close/>
                <a:moveTo>
                  <a:pt x="71" y="88"/>
                </a:moveTo>
                <a:cubicBezTo>
                  <a:pt x="63" y="60"/>
                  <a:pt x="63" y="60"/>
                  <a:pt x="6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6"/>
                  <a:pt x="52" y="88"/>
                  <a:pt x="54" y="88"/>
                </a:cubicBezTo>
                <a:lnTo>
                  <a:pt x="71" y="88"/>
                </a:lnTo>
                <a:close/>
                <a:moveTo>
                  <a:pt x="110" y="7"/>
                </a:moveTo>
                <a:cubicBezTo>
                  <a:pt x="110" y="47"/>
                  <a:pt x="110" y="47"/>
                  <a:pt x="110" y="47"/>
                </a:cubicBezTo>
                <a:cubicBezTo>
                  <a:pt x="96" y="37"/>
                  <a:pt x="96" y="37"/>
                  <a:pt x="96" y="37"/>
                </a:cubicBezTo>
                <a:cubicBezTo>
                  <a:pt x="96" y="18"/>
                  <a:pt x="96" y="18"/>
                  <a:pt x="96" y="18"/>
                </a:cubicBezTo>
                <a:lnTo>
                  <a:pt x="110" y="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38875" y="2879725"/>
            <a:ext cx="352425" cy="338138"/>
          </a:xfrm>
          <a:custGeom>
            <a:avLst/>
            <a:gdLst>
              <a:gd name="T0" fmla="*/ 89 w 94"/>
              <a:gd name="T1" fmla="*/ 10 h 90"/>
              <a:gd name="T2" fmla="*/ 72 w 94"/>
              <a:gd name="T3" fmla="*/ 90 h 90"/>
              <a:gd name="T4" fmla="*/ 7 w 94"/>
              <a:gd name="T5" fmla="*/ 10 h 90"/>
              <a:gd name="T6" fmla="*/ 0 w 94"/>
              <a:gd name="T7" fmla="*/ 5 h 90"/>
              <a:gd name="T8" fmla="*/ 89 w 94"/>
              <a:gd name="T9" fmla="*/ 0 h 90"/>
              <a:gd name="T10" fmla="*/ 20 w 94"/>
              <a:gd name="T11" fmla="*/ 10 h 90"/>
              <a:gd name="T12" fmla="*/ 15 w 94"/>
              <a:gd name="T13" fmla="*/ 15 h 90"/>
              <a:gd name="T14" fmla="*/ 16 w 94"/>
              <a:gd name="T15" fmla="*/ 21 h 90"/>
              <a:gd name="T16" fmla="*/ 21 w 94"/>
              <a:gd name="T17" fmla="*/ 34 h 90"/>
              <a:gd name="T18" fmla="*/ 21 w 94"/>
              <a:gd name="T19" fmla="*/ 16 h 90"/>
              <a:gd name="T20" fmla="*/ 24 w 94"/>
              <a:gd name="T21" fmla="*/ 57 h 90"/>
              <a:gd name="T22" fmla="*/ 21 w 94"/>
              <a:gd name="T23" fmla="*/ 41 h 90"/>
              <a:gd name="T24" fmla="*/ 24 w 94"/>
              <a:gd name="T25" fmla="*/ 57 h 90"/>
              <a:gd name="T26" fmla="*/ 27 w 94"/>
              <a:gd name="T27" fmla="*/ 10 h 90"/>
              <a:gd name="T28" fmla="*/ 34 w 94"/>
              <a:gd name="T29" fmla="*/ 21 h 90"/>
              <a:gd name="T30" fmla="*/ 41 w 94"/>
              <a:gd name="T31" fmla="*/ 10 h 90"/>
              <a:gd name="T32" fmla="*/ 43 w 94"/>
              <a:gd name="T33" fmla="*/ 38 h 90"/>
              <a:gd name="T34" fmla="*/ 25 w 94"/>
              <a:gd name="T35" fmla="*/ 38 h 90"/>
              <a:gd name="T36" fmla="*/ 25 w 94"/>
              <a:gd name="T37" fmla="*/ 63 h 90"/>
              <a:gd name="T38" fmla="*/ 43 w 94"/>
              <a:gd name="T39" fmla="*/ 63 h 90"/>
              <a:gd name="T40" fmla="*/ 25 w 94"/>
              <a:gd name="T41" fmla="*/ 63 h 90"/>
              <a:gd name="T42" fmla="*/ 37 w 94"/>
              <a:gd name="T43" fmla="*/ 82 h 90"/>
              <a:gd name="T44" fmla="*/ 28 w 94"/>
              <a:gd name="T45" fmla="*/ 82 h 90"/>
              <a:gd name="T46" fmla="*/ 47 w 94"/>
              <a:gd name="T47" fmla="*/ 16 h 90"/>
              <a:gd name="T48" fmla="*/ 47 w 94"/>
              <a:gd name="T49" fmla="*/ 34 h 90"/>
              <a:gd name="T50" fmla="*/ 38 w 94"/>
              <a:gd name="T51" fmla="*/ 50 h 90"/>
              <a:gd name="T52" fmla="*/ 55 w 94"/>
              <a:gd name="T53" fmla="*/ 50 h 90"/>
              <a:gd name="T54" fmla="*/ 38 w 94"/>
              <a:gd name="T55" fmla="*/ 50 h 90"/>
              <a:gd name="T56" fmla="*/ 44 w 94"/>
              <a:gd name="T57" fmla="*/ 82 h 90"/>
              <a:gd name="T58" fmla="*/ 55 w 94"/>
              <a:gd name="T59" fmla="*/ 75 h 90"/>
              <a:gd name="T60" fmla="*/ 38 w 94"/>
              <a:gd name="T61" fmla="*/ 75 h 90"/>
              <a:gd name="T62" fmla="*/ 52 w 94"/>
              <a:gd name="T63" fmla="*/ 10 h 90"/>
              <a:gd name="T64" fmla="*/ 59 w 94"/>
              <a:gd name="T65" fmla="*/ 21 h 90"/>
              <a:gd name="T66" fmla="*/ 66 w 94"/>
              <a:gd name="T67" fmla="*/ 10 h 90"/>
              <a:gd name="T68" fmla="*/ 68 w 94"/>
              <a:gd name="T69" fmla="*/ 38 h 90"/>
              <a:gd name="T70" fmla="*/ 50 w 94"/>
              <a:gd name="T71" fmla="*/ 38 h 90"/>
              <a:gd name="T72" fmla="*/ 68 w 94"/>
              <a:gd name="T73" fmla="*/ 63 h 90"/>
              <a:gd name="T74" fmla="*/ 50 w 94"/>
              <a:gd name="T75" fmla="*/ 63 h 90"/>
              <a:gd name="T76" fmla="*/ 68 w 94"/>
              <a:gd name="T77" fmla="*/ 63 h 90"/>
              <a:gd name="T78" fmla="*/ 66 w 94"/>
              <a:gd name="T79" fmla="*/ 82 h 90"/>
              <a:gd name="T80" fmla="*/ 56 w 94"/>
              <a:gd name="T81" fmla="*/ 82 h 90"/>
              <a:gd name="T82" fmla="*/ 72 w 94"/>
              <a:gd name="T83" fmla="*/ 16 h 90"/>
              <a:gd name="T84" fmla="*/ 72 w 94"/>
              <a:gd name="T85" fmla="*/ 34 h 90"/>
              <a:gd name="T86" fmla="*/ 78 w 94"/>
              <a:gd name="T87" fmla="*/ 22 h 90"/>
              <a:gd name="T88" fmla="*/ 72 w 94"/>
              <a:gd name="T89" fmla="*/ 41 h 90"/>
              <a:gd name="T90" fmla="*/ 71 w 94"/>
              <a:gd name="T91" fmla="*/ 58 h 90"/>
              <a:gd name="T92" fmla="*/ 80 w 94"/>
              <a:gd name="T93" fmla="*/ 10 h 90"/>
              <a:gd name="T94" fmla="*/ 79 w 94"/>
              <a:gd name="T95" fmla="*/ 1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" h="90">
                <a:moveTo>
                  <a:pt x="94" y="5"/>
                </a:moveTo>
                <a:cubicBezTo>
                  <a:pt x="94" y="8"/>
                  <a:pt x="91" y="10"/>
                  <a:pt x="89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72" y="90"/>
                  <a:pt x="72" y="90"/>
                  <a:pt x="7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2"/>
                  <a:pt x="94" y="5"/>
                </a:cubicBezTo>
                <a:close/>
                <a:moveTo>
                  <a:pt x="20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5" y="15"/>
                  <a:pt x="15" y="15"/>
                  <a:pt x="15" y="15"/>
                </a:cubicBezTo>
                <a:lnTo>
                  <a:pt x="20" y="10"/>
                </a:lnTo>
                <a:close/>
                <a:moveTo>
                  <a:pt x="16" y="2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25"/>
                  <a:pt x="30" y="25"/>
                  <a:pt x="30" y="25"/>
                </a:cubicBezTo>
                <a:cubicBezTo>
                  <a:pt x="21" y="16"/>
                  <a:pt x="21" y="16"/>
                  <a:pt x="21" y="16"/>
                </a:cubicBezTo>
                <a:lnTo>
                  <a:pt x="16" y="21"/>
                </a:lnTo>
                <a:close/>
                <a:moveTo>
                  <a:pt x="24" y="57"/>
                </a:moveTo>
                <a:cubicBezTo>
                  <a:pt x="30" y="50"/>
                  <a:pt x="30" y="50"/>
                  <a:pt x="30" y="50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lnTo>
                  <a:pt x="24" y="57"/>
                </a:lnTo>
                <a:close/>
                <a:moveTo>
                  <a:pt x="41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2"/>
                  <a:pt x="25" y="12"/>
                  <a:pt x="25" y="12"/>
                </a:cubicBezTo>
                <a:cubicBezTo>
                  <a:pt x="34" y="21"/>
                  <a:pt x="34" y="21"/>
                  <a:pt x="34" y="21"/>
                </a:cubicBezTo>
                <a:cubicBezTo>
                  <a:pt x="43" y="12"/>
                  <a:pt x="43" y="12"/>
                  <a:pt x="43" y="12"/>
                </a:cubicBezTo>
                <a:lnTo>
                  <a:pt x="41" y="10"/>
                </a:lnTo>
                <a:close/>
                <a:moveTo>
                  <a:pt x="34" y="46"/>
                </a:moveTo>
                <a:cubicBezTo>
                  <a:pt x="43" y="38"/>
                  <a:pt x="43" y="38"/>
                  <a:pt x="43" y="38"/>
                </a:cubicBezTo>
                <a:cubicBezTo>
                  <a:pt x="34" y="29"/>
                  <a:pt x="34" y="29"/>
                  <a:pt x="34" y="29"/>
                </a:cubicBezTo>
                <a:cubicBezTo>
                  <a:pt x="25" y="38"/>
                  <a:pt x="25" y="38"/>
                  <a:pt x="25" y="38"/>
                </a:cubicBezTo>
                <a:lnTo>
                  <a:pt x="34" y="46"/>
                </a:lnTo>
                <a:close/>
                <a:moveTo>
                  <a:pt x="25" y="63"/>
                </a:moveTo>
                <a:cubicBezTo>
                  <a:pt x="34" y="72"/>
                  <a:pt x="34" y="72"/>
                  <a:pt x="34" y="72"/>
                </a:cubicBezTo>
                <a:cubicBezTo>
                  <a:pt x="43" y="63"/>
                  <a:pt x="43" y="63"/>
                  <a:pt x="43" y="63"/>
                </a:cubicBezTo>
                <a:cubicBezTo>
                  <a:pt x="34" y="54"/>
                  <a:pt x="34" y="54"/>
                  <a:pt x="34" y="54"/>
                </a:cubicBezTo>
                <a:lnTo>
                  <a:pt x="25" y="63"/>
                </a:lnTo>
                <a:close/>
                <a:moveTo>
                  <a:pt x="28" y="82"/>
                </a:moveTo>
                <a:cubicBezTo>
                  <a:pt x="37" y="82"/>
                  <a:pt x="37" y="82"/>
                  <a:pt x="37" y="82"/>
                </a:cubicBezTo>
                <a:cubicBezTo>
                  <a:pt x="26" y="71"/>
                  <a:pt x="26" y="71"/>
                  <a:pt x="26" y="71"/>
                </a:cubicBezTo>
                <a:lnTo>
                  <a:pt x="28" y="82"/>
                </a:lnTo>
                <a:close/>
                <a:moveTo>
                  <a:pt x="55" y="25"/>
                </a:moveTo>
                <a:cubicBezTo>
                  <a:pt x="47" y="16"/>
                  <a:pt x="47" y="16"/>
                  <a:pt x="47" y="16"/>
                </a:cubicBezTo>
                <a:cubicBezTo>
                  <a:pt x="38" y="25"/>
                  <a:pt x="38" y="25"/>
                  <a:pt x="38" y="25"/>
                </a:cubicBezTo>
                <a:cubicBezTo>
                  <a:pt x="47" y="34"/>
                  <a:pt x="47" y="34"/>
                  <a:pt x="47" y="34"/>
                </a:cubicBezTo>
                <a:lnTo>
                  <a:pt x="55" y="25"/>
                </a:lnTo>
                <a:close/>
                <a:moveTo>
                  <a:pt x="38" y="50"/>
                </a:moveTo>
                <a:cubicBezTo>
                  <a:pt x="47" y="59"/>
                  <a:pt x="47" y="59"/>
                  <a:pt x="47" y="59"/>
                </a:cubicBezTo>
                <a:cubicBezTo>
                  <a:pt x="55" y="50"/>
                  <a:pt x="55" y="50"/>
                  <a:pt x="55" y="50"/>
                </a:cubicBezTo>
                <a:cubicBezTo>
                  <a:pt x="47" y="41"/>
                  <a:pt x="47" y="41"/>
                  <a:pt x="47" y="41"/>
                </a:cubicBezTo>
                <a:lnTo>
                  <a:pt x="38" y="50"/>
                </a:lnTo>
                <a:close/>
                <a:moveTo>
                  <a:pt x="38" y="75"/>
                </a:moveTo>
                <a:cubicBezTo>
                  <a:pt x="44" y="82"/>
                  <a:pt x="44" y="82"/>
                  <a:pt x="44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55" y="75"/>
                  <a:pt x="55" y="75"/>
                  <a:pt x="55" y="75"/>
                </a:cubicBezTo>
                <a:cubicBezTo>
                  <a:pt x="47" y="66"/>
                  <a:pt x="47" y="66"/>
                  <a:pt x="47" y="66"/>
                </a:cubicBezTo>
                <a:lnTo>
                  <a:pt x="38" y="75"/>
                </a:lnTo>
                <a:close/>
                <a:moveTo>
                  <a:pt x="66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9" y="21"/>
                  <a:pt x="59" y="21"/>
                  <a:pt x="59" y="21"/>
                </a:cubicBezTo>
                <a:cubicBezTo>
                  <a:pt x="68" y="12"/>
                  <a:pt x="68" y="12"/>
                  <a:pt x="68" y="12"/>
                </a:cubicBezTo>
                <a:lnTo>
                  <a:pt x="66" y="10"/>
                </a:lnTo>
                <a:close/>
                <a:moveTo>
                  <a:pt x="59" y="46"/>
                </a:moveTo>
                <a:cubicBezTo>
                  <a:pt x="68" y="38"/>
                  <a:pt x="68" y="38"/>
                  <a:pt x="68" y="38"/>
                </a:cubicBezTo>
                <a:cubicBezTo>
                  <a:pt x="59" y="29"/>
                  <a:pt x="59" y="29"/>
                  <a:pt x="59" y="29"/>
                </a:cubicBezTo>
                <a:cubicBezTo>
                  <a:pt x="50" y="38"/>
                  <a:pt x="50" y="38"/>
                  <a:pt x="50" y="38"/>
                </a:cubicBezTo>
                <a:lnTo>
                  <a:pt x="59" y="46"/>
                </a:lnTo>
                <a:close/>
                <a:moveTo>
                  <a:pt x="68" y="63"/>
                </a:moveTo>
                <a:cubicBezTo>
                  <a:pt x="59" y="54"/>
                  <a:pt x="59" y="54"/>
                  <a:pt x="59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59" y="72"/>
                  <a:pt x="59" y="72"/>
                  <a:pt x="59" y="72"/>
                </a:cubicBezTo>
                <a:lnTo>
                  <a:pt x="68" y="63"/>
                </a:lnTo>
                <a:close/>
                <a:moveTo>
                  <a:pt x="5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8" y="70"/>
                  <a:pt x="68" y="70"/>
                  <a:pt x="68" y="70"/>
                </a:cubicBezTo>
                <a:lnTo>
                  <a:pt x="56" y="82"/>
                </a:lnTo>
                <a:close/>
                <a:moveTo>
                  <a:pt x="78" y="22"/>
                </a:moveTo>
                <a:cubicBezTo>
                  <a:pt x="72" y="16"/>
                  <a:pt x="72" y="16"/>
                  <a:pt x="72" y="16"/>
                </a:cubicBezTo>
                <a:cubicBezTo>
                  <a:pt x="63" y="25"/>
                  <a:pt x="63" y="25"/>
                  <a:pt x="63" y="25"/>
                </a:cubicBezTo>
                <a:cubicBezTo>
                  <a:pt x="72" y="34"/>
                  <a:pt x="72" y="34"/>
                  <a:pt x="72" y="34"/>
                </a:cubicBezTo>
                <a:cubicBezTo>
                  <a:pt x="76" y="29"/>
                  <a:pt x="76" y="29"/>
                  <a:pt x="76" y="29"/>
                </a:cubicBezTo>
                <a:lnTo>
                  <a:pt x="78" y="22"/>
                </a:lnTo>
                <a:close/>
                <a:moveTo>
                  <a:pt x="73" y="43"/>
                </a:moveTo>
                <a:cubicBezTo>
                  <a:pt x="72" y="41"/>
                  <a:pt x="72" y="41"/>
                  <a:pt x="72" y="41"/>
                </a:cubicBezTo>
                <a:cubicBezTo>
                  <a:pt x="63" y="50"/>
                  <a:pt x="63" y="50"/>
                  <a:pt x="63" y="50"/>
                </a:cubicBezTo>
                <a:cubicBezTo>
                  <a:pt x="71" y="58"/>
                  <a:pt x="71" y="58"/>
                  <a:pt x="71" y="58"/>
                </a:cubicBezTo>
                <a:lnTo>
                  <a:pt x="73" y="43"/>
                </a:lnTo>
                <a:close/>
                <a:moveTo>
                  <a:pt x="80" y="10"/>
                </a:moveTo>
                <a:cubicBezTo>
                  <a:pt x="73" y="10"/>
                  <a:pt x="73" y="10"/>
                  <a:pt x="73" y="10"/>
                </a:cubicBezTo>
                <a:cubicBezTo>
                  <a:pt x="79" y="16"/>
                  <a:pt x="79" y="16"/>
                  <a:pt x="79" y="16"/>
                </a:cubicBezTo>
                <a:lnTo>
                  <a:pt x="80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91338" y="2835275"/>
            <a:ext cx="357188" cy="420688"/>
          </a:xfrm>
          <a:custGeom>
            <a:avLst/>
            <a:gdLst>
              <a:gd name="T0" fmla="*/ 76 w 95"/>
              <a:gd name="T1" fmla="*/ 61 h 112"/>
              <a:gd name="T2" fmla="*/ 48 w 95"/>
              <a:gd name="T3" fmla="*/ 109 h 112"/>
              <a:gd name="T4" fmla="*/ 42 w 95"/>
              <a:gd name="T5" fmla="*/ 111 h 112"/>
              <a:gd name="T6" fmla="*/ 3 w 95"/>
              <a:gd name="T7" fmla="*/ 89 h 112"/>
              <a:gd name="T8" fmla="*/ 1 w 95"/>
              <a:gd name="T9" fmla="*/ 82 h 112"/>
              <a:gd name="T10" fmla="*/ 29 w 95"/>
              <a:gd name="T11" fmla="*/ 34 h 112"/>
              <a:gd name="T12" fmla="*/ 52 w 95"/>
              <a:gd name="T13" fmla="*/ 19 h 112"/>
              <a:gd name="T14" fmla="*/ 63 w 95"/>
              <a:gd name="T15" fmla="*/ 26 h 112"/>
              <a:gd name="T16" fmla="*/ 64 w 95"/>
              <a:gd name="T17" fmla="*/ 21 h 112"/>
              <a:gd name="T18" fmla="*/ 75 w 95"/>
              <a:gd name="T19" fmla="*/ 2 h 112"/>
              <a:gd name="T20" fmla="*/ 87 w 95"/>
              <a:gd name="T21" fmla="*/ 2 h 112"/>
              <a:gd name="T22" fmla="*/ 92 w 95"/>
              <a:gd name="T23" fmla="*/ 6 h 112"/>
              <a:gd name="T24" fmla="*/ 95 w 95"/>
              <a:gd name="T25" fmla="*/ 13 h 112"/>
              <a:gd name="T26" fmla="*/ 87 w 95"/>
              <a:gd name="T27" fmla="*/ 22 h 112"/>
              <a:gd name="T28" fmla="*/ 75 w 95"/>
              <a:gd name="T29" fmla="*/ 26 h 112"/>
              <a:gd name="T30" fmla="*/ 67 w 95"/>
              <a:gd name="T31" fmla="*/ 28 h 112"/>
              <a:gd name="T32" fmla="*/ 77 w 95"/>
              <a:gd name="T33" fmla="*/ 34 h 112"/>
              <a:gd name="T34" fmla="*/ 76 w 95"/>
              <a:gd name="T35" fmla="*/ 61 h 112"/>
              <a:gd name="T36" fmla="*/ 65 w 95"/>
              <a:gd name="T37" fmla="*/ 47 h 112"/>
              <a:gd name="T38" fmla="*/ 64 w 95"/>
              <a:gd name="T39" fmla="*/ 35 h 112"/>
              <a:gd name="T40" fmla="*/ 59 w 95"/>
              <a:gd name="T41" fmla="*/ 32 h 112"/>
              <a:gd name="T42" fmla="*/ 47 w 95"/>
              <a:gd name="T43" fmla="*/ 36 h 112"/>
              <a:gd name="T44" fmla="*/ 51 w 95"/>
              <a:gd name="T45" fmla="*/ 50 h 112"/>
              <a:gd name="T46" fmla="*/ 65 w 95"/>
              <a:gd name="T47" fmla="*/ 47 h 112"/>
              <a:gd name="T48" fmla="*/ 66 w 95"/>
              <a:gd name="T49" fmla="*/ 22 h 112"/>
              <a:gd name="T50" fmla="*/ 66 w 95"/>
              <a:gd name="T51" fmla="*/ 23 h 112"/>
              <a:gd name="T52" fmla="*/ 66 w 95"/>
              <a:gd name="T53" fmla="*/ 26 h 112"/>
              <a:gd name="T54" fmla="*/ 74 w 95"/>
              <a:gd name="T55" fmla="*/ 23 h 112"/>
              <a:gd name="T56" fmla="*/ 86 w 95"/>
              <a:gd name="T57" fmla="*/ 20 h 112"/>
              <a:gd name="T58" fmla="*/ 92 w 95"/>
              <a:gd name="T59" fmla="*/ 13 h 112"/>
              <a:gd name="T60" fmla="*/ 86 w 95"/>
              <a:gd name="T61" fmla="*/ 4 h 112"/>
              <a:gd name="T62" fmla="*/ 86 w 95"/>
              <a:gd name="T63" fmla="*/ 4 h 112"/>
              <a:gd name="T64" fmla="*/ 76 w 95"/>
              <a:gd name="T65" fmla="*/ 4 h 112"/>
              <a:gd name="T66" fmla="*/ 66 w 95"/>
              <a:gd name="T67" fmla="*/ 2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12">
                <a:moveTo>
                  <a:pt x="76" y="61"/>
                </a:moveTo>
                <a:cubicBezTo>
                  <a:pt x="48" y="109"/>
                  <a:pt x="48" y="109"/>
                  <a:pt x="48" y="109"/>
                </a:cubicBezTo>
                <a:cubicBezTo>
                  <a:pt x="47" y="111"/>
                  <a:pt x="44" y="112"/>
                  <a:pt x="42" y="111"/>
                </a:cubicBezTo>
                <a:cubicBezTo>
                  <a:pt x="3" y="89"/>
                  <a:pt x="3" y="89"/>
                  <a:pt x="3" y="89"/>
                </a:cubicBezTo>
                <a:cubicBezTo>
                  <a:pt x="1" y="87"/>
                  <a:pt x="0" y="84"/>
                  <a:pt x="1" y="82"/>
                </a:cubicBezTo>
                <a:cubicBezTo>
                  <a:pt x="29" y="34"/>
                  <a:pt x="29" y="34"/>
                  <a:pt x="29" y="34"/>
                </a:cubicBezTo>
                <a:cubicBezTo>
                  <a:pt x="52" y="19"/>
                  <a:pt x="52" y="19"/>
                  <a:pt x="52" y="19"/>
                </a:cubicBezTo>
                <a:cubicBezTo>
                  <a:pt x="63" y="26"/>
                  <a:pt x="63" y="26"/>
                  <a:pt x="63" y="26"/>
                </a:cubicBezTo>
                <a:cubicBezTo>
                  <a:pt x="64" y="24"/>
                  <a:pt x="63" y="23"/>
                  <a:pt x="64" y="21"/>
                </a:cubicBezTo>
                <a:cubicBezTo>
                  <a:pt x="65" y="17"/>
                  <a:pt x="66" y="9"/>
                  <a:pt x="75" y="2"/>
                </a:cubicBezTo>
                <a:cubicBezTo>
                  <a:pt x="78" y="0"/>
                  <a:pt x="82" y="0"/>
                  <a:pt x="87" y="2"/>
                </a:cubicBezTo>
                <a:cubicBezTo>
                  <a:pt x="89" y="3"/>
                  <a:pt x="91" y="5"/>
                  <a:pt x="92" y="6"/>
                </a:cubicBezTo>
                <a:cubicBezTo>
                  <a:pt x="94" y="9"/>
                  <a:pt x="94" y="11"/>
                  <a:pt x="95" y="13"/>
                </a:cubicBezTo>
                <a:cubicBezTo>
                  <a:pt x="94" y="16"/>
                  <a:pt x="93" y="20"/>
                  <a:pt x="87" y="22"/>
                </a:cubicBezTo>
                <a:cubicBezTo>
                  <a:pt x="82" y="25"/>
                  <a:pt x="78" y="25"/>
                  <a:pt x="75" y="26"/>
                </a:cubicBezTo>
                <a:cubicBezTo>
                  <a:pt x="71" y="26"/>
                  <a:pt x="69" y="26"/>
                  <a:pt x="67" y="28"/>
                </a:cubicBezTo>
                <a:cubicBezTo>
                  <a:pt x="77" y="34"/>
                  <a:pt x="77" y="34"/>
                  <a:pt x="77" y="34"/>
                </a:cubicBezTo>
                <a:lnTo>
                  <a:pt x="76" y="61"/>
                </a:lnTo>
                <a:close/>
                <a:moveTo>
                  <a:pt x="65" y="47"/>
                </a:moveTo>
                <a:cubicBezTo>
                  <a:pt x="67" y="43"/>
                  <a:pt x="66" y="38"/>
                  <a:pt x="64" y="35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0"/>
                  <a:pt x="50" y="32"/>
                  <a:pt x="47" y="36"/>
                </a:cubicBezTo>
                <a:cubicBezTo>
                  <a:pt x="44" y="41"/>
                  <a:pt x="46" y="47"/>
                  <a:pt x="51" y="50"/>
                </a:cubicBezTo>
                <a:cubicBezTo>
                  <a:pt x="56" y="53"/>
                  <a:pt x="62" y="51"/>
                  <a:pt x="65" y="47"/>
                </a:cubicBezTo>
                <a:close/>
                <a:moveTo>
                  <a:pt x="66" y="22"/>
                </a:moveTo>
                <a:cubicBezTo>
                  <a:pt x="66" y="22"/>
                  <a:pt x="66" y="23"/>
                  <a:pt x="66" y="23"/>
                </a:cubicBezTo>
                <a:cubicBezTo>
                  <a:pt x="66" y="24"/>
                  <a:pt x="66" y="25"/>
                  <a:pt x="66" y="26"/>
                </a:cubicBezTo>
                <a:cubicBezTo>
                  <a:pt x="68" y="24"/>
                  <a:pt x="71" y="24"/>
                  <a:pt x="74" y="23"/>
                </a:cubicBezTo>
                <a:cubicBezTo>
                  <a:pt x="78" y="23"/>
                  <a:pt x="82" y="22"/>
                  <a:pt x="86" y="20"/>
                </a:cubicBezTo>
                <a:cubicBezTo>
                  <a:pt x="90" y="19"/>
                  <a:pt x="92" y="16"/>
                  <a:pt x="92" y="13"/>
                </a:cubicBezTo>
                <a:cubicBezTo>
                  <a:pt x="92" y="10"/>
                  <a:pt x="90" y="6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9" y="2"/>
                  <a:pt x="76" y="4"/>
                </a:cubicBezTo>
                <a:cubicBezTo>
                  <a:pt x="68" y="10"/>
                  <a:pt x="67" y="17"/>
                  <a:pt x="6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70788" y="2887663"/>
            <a:ext cx="271463" cy="330200"/>
          </a:xfrm>
          <a:custGeom>
            <a:avLst/>
            <a:gdLst>
              <a:gd name="T0" fmla="*/ 114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4 w 171"/>
              <a:gd name="T11" fmla="*/ 0 h 208"/>
              <a:gd name="T12" fmla="*/ 24 w 171"/>
              <a:gd name="T13" fmla="*/ 182 h 208"/>
              <a:gd name="T14" fmla="*/ 145 w 171"/>
              <a:gd name="T15" fmla="*/ 182 h 208"/>
              <a:gd name="T16" fmla="*/ 145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4 w 171"/>
              <a:gd name="T23" fmla="*/ 26 h 208"/>
              <a:gd name="T24" fmla="*/ 24 w 171"/>
              <a:gd name="T25" fmla="*/ 182 h 208"/>
              <a:gd name="T26" fmla="*/ 40 w 171"/>
              <a:gd name="T27" fmla="*/ 104 h 208"/>
              <a:gd name="T28" fmla="*/ 128 w 171"/>
              <a:gd name="T29" fmla="*/ 104 h 208"/>
              <a:gd name="T30" fmla="*/ 128 w 171"/>
              <a:gd name="T31" fmla="*/ 95 h 208"/>
              <a:gd name="T32" fmla="*/ 40 w 171"/>
              <a:gd name="T33" fmla="*/ 95 h 208"/>
              <a:gd name="T34" fmla="*/ 40 w 171"/>
              <a:gd name="T35" fmla="*/ 104 h 208"/>
              <a:gd name="T36" fmla="*/ 40 w 171"/>
              <a:gd name="T37" fmla="*/ 130 h 208"/>
              <a:gd name="T38" fmla="*/ 128 w 171"/>
              <a:gd name="T39" fmla="*/ 130 h 208"/>
              <a:gd name="T40" fmla="*/ 128 w 171"/>
              <a:gd name="T41" fmla="*/ 121 h 208"/>
              <a:gd name="T42" fmla="*/ 40 w 171"/>
              <a:gd name="T43" fmla="*/ 121 h 208"/>
              <a:gd name="T44" fmla="*/ 40 w 171"/>
              <a:gd name="T45" fmla="*/ 130 h 208"/>
              <a:gd name="T46" fmla="*/ 40 w 171"/>
              <a:gd name="T47" fmla="*/ 159 h 208"/>
              <a:gd name="T48" fmla="*/ 128 w 171"/>
              <a:gd name="T49" fmla="*/ 159 h 208"/>
              <a:gd name="T50" fmla="*/ 128 w 171"/>
              <a:gd name="T51" fmla="*/ 149 h 208"/>
              <a:gd name="T52" fmla="*/ 40 w 171"/>
              <a:gd name="T53" fmla="*/ 149 h 208"/>
              <a:gd name="T54" fmla="*/ 40 w 171"/>
              <a:gd name="T55" fmla="*/ 15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1" h="208">
                <a:moveTo>
                  <a:pt x="114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24" y="182"/>
                </a:moveTo>
                <a:lnTo>
                  <a:pt x="145" y="182"/>
                </a:lnTo>
                <a:lnTo>
                  <a:pt x="145" y="66"/>
                </a:lnTo>
                <a:lnTo>
                  <a:pt x="102" y="66"/>
                </a:lnTo>
                <a:lnTo>
                  <a:pt x="102" y="26"/>
                </a:lnTo>
                <a:lnTo>
                  <a:pt x="24" y="26"/>
                </a:lnTo>
                <a:lnTo>
                  <a:pt x="24" y="182"/>
                </a:lnTo>
                <a:close/>
                <a:moveTo>
                  <a:pt x="40" y="104"/>
                </a:moveTo>
                <a:lnTo>
                  <a:pt x="128" y="104"/>
                </a:lnTo>
                <a:lnTo>
                  <a:pt x="128" y="95"/>
                </a:lnTo>
                <a:lnTo>
                  <a:pt x="40" y="95"/>
                </a:lnTo>
                <a:lnTo>
                  <a:pt x="40" y="104"/>
                </a:lnTo>
                <a:close/>
                <a:moveTo>
                  <a:pt x="40" y="130"/>
                </a:moveTo>
                <a:lnTo>
                  <a:pt x="128" y="130"/>
                </a:lnTo>
                <a:lnTo>
                  <a:pt x="128" y="121"/>
                </a:lnTo>
                <a:lnTo>
                  <a:pt x="40" y="121"/>
                </a:lnTo>
                <a:lnTo>
                  <a:pt x="40" y="130"/>
                </a:lnTo>
                <a:close/>
                <a:moveTo>
                  <a:pt x="40" y="159"/>
                </a:moveTo>
                <a:lnTo>
                  <a:pt x="128" y="159"/>
                </a:lnTo>
                <a:lnTo>
                  <a:pt x="128" y="149"/>
                </a:lnTo>
                <a:lnTo>
                  <a:pt x="40" y="149"/>
                </a:lnTo>
                <a:lnTo>
                  <a:pt x="4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2857500"/>
            <a:ext cx="341313" cy="384175"/>
          </a:xfrm>
          <a:custGeom>
            <a:avLst/>
            <a:gdLst>
              <a:gd name="T0" fmla="*/ 8 w 91"/>
              <a:gd name="T1" fmla="*/ 26 h 102"/>
              <a:gd name="T2" fmla="*/ 61 w 91"/>
              <a:gd name="T3" fmla="*/ 18 h 102"/>
              <a:gd name="T4" fmla="*/ 61 w 91"/>
              <a:gd name="T5" fmla="*/ 12 h 102"/>
              <a:gd name="T6" fmla="*/ 64 w 91"/>
              <a:gd name="T7" fmla="*/ 8 h 102"/>
              <a:gd name="T8" fmla="*/ 88 w 91"/>
              <a:gd name="T9" fmla="*/ 8 h 102"/>
              <a:gd name="T10" fmla="*/ 91 w 91"/>
              <a:gd name="T11" fmla="*/ 12 h 102"/>
              <a:gd name="T12" fmla="*/ 91 w 91"/>
              <a:gd name="T13" fmla="*/ 67 h 102"/>
              <a:gd name="T14" fmla="*/ 88 w 91"/>
              <a:gd name="T15" fmla="*/ 70 h 102"/>
              <a:gd name="T16" fmla="*/ 64 w 91"/>
              <a:gd name="T17" fmla="*/ 70 h 102"/>
              <a:gd name="T18" fmla="*/ 61 w 91"/>
              <a:gd name="T19" fmla="*/ 67 h 102"/>
              <a:gd name="T20" fmla="*/ 61 w 91"/>
              <a:gd name="T21" fmla="*/ 63 h 102"/>
              <a:gd name="T22" fmla="*/ 44 w 91"/>
              <a:gd name="T23" fmla="*/ 90 h 102"/>
              <a:gd name="T24" fmla="*/ 31 w 91"/>
              <a:gd name="T25" fmla="*/ 102 h 102"/>
              <a:gd name="T26" fmla="*/ 17 w 91"/>
              <a:gd name="T27" fmla="*/ 82 h 102"/>
              <a:gd name="T28" fmla="*/ 21 w 91"/>
              <a:gd name="T29" fmla="*/ 69 h 102"/>
              <a:gd name="T30" fmla="*/ 18 w 91"/>
              <a:gd name="T31" fmla="*/ 69 h 102"/>
              <a:gd name="T32" fmla="*/ 3 w 91"/>
              <a:gd name="T33" fmla="*/ 53 h 102"/>
              <a:gd name="T34" fmla="*/ 5 w 91"/>
              <a:gd name="T35" fmla="*/ 39 h 102"/>
              <a:gd name="T36" fmla="*/ 8 w 91"/>
              <a:gd name="T37" fmla="*/ 26 h 102"/>
              <a:gd name="T38" fmla="*/ 18 w 91"/>
              <a:gd name="T39" fmla="*/ 41 h 102"/>
              <a:gd name="T40" fmla="*/ 17 w 91"/>
              <a:gd name="T41" fmla="*/ 50 h 102"/>
              <a:gd name="T42" fmla="*/ 17 w 91"/>
              <a:gd name="T43" fmla="*/ 52 h 102"/>
              <a:gd name="T44" fmla="*/ 18 w 91"/>
              <a:gd name="T45" fmla="*/ 61 h 102"/>
              <a:gd name="T46" fmla="*/ 27 w 91"/>
              <a:gd name="T47" fmla="*/ 61 h 102"/>
              <a:gd name="T48" fmla="*/ 31 w 91"/>
              <a:gd name="T49" fmla="*/ 65 h 102"/>
              <a:gd name="T50" fmla="*/ 25 w 91"/>
              <a:gd name="T51" fmla="*/ 82 h 102"/>
              <a:gd name="T52" fmla="*/ 31 w 91"/>
              <a:gd name="T53" fmla="*/ 93 h 102"/>
              <a:gd name="T54" fmla="*/ 35 w 91"/>
              <a:gd name="T55" fmla="*/ 89 h 102"/>
              <a:gd name="T56" fmla="*/ 61 w 91"/>
              <a:gd name="T57" fmla="*/ 53 h 102"/>
              <a:gd name="T58" fmla="*/ 61 w 91"/>
              <a:gd name="T59" fmla="*/ 27 h 102"/>
              <a:gd name="T60" fmla="*/ 25 w 91"/>
              <a:gd name="T61" fmla="*/ 19 h 102"/>
              <a:gd name="T62" fmla="*/ 21 w 91"/>
              <a:gd name="T63" fmla="*/ 29 h 102"/>
              <a:gd name="T64" fmla="*/ 21 w 91"/>
              <a:gd name="T65" fmla="*/ 31 h 102"/>
              <a:gd name="T66" fmla="*/ 18 w 91"/>
              <a:gd name="T67" fmla="*/ 39 h 102"/>
              <a:gd name="T68" fmla="*/ 18 w 91"/>
              <a:gd name="T69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" y="26"/>
                </a:moveTo>
                <a:cubicBezTo>
                  <a:pt x="0" y="0"/>
                  <a:pt x="56" y="14"/>
                  <a:pt x="61" y="18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0"/>
                  <a:pt x="62" y="8"/>
                  <a:pt x="64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8"/>
                  <a:pt x="91" y="10"/>
                  <a:pt x="91" y="12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9"/>
                  <a:pt x="89" y="70"/>
                  <a:pt x="8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1" y="69"/>
                  <a:pt x="61" y="67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71"/>
                  <a:pt x="44" y="89"/>
                  <a:pt x="44" y="90"/>
                </a:cubicBezTo>
                <a:cubicBezTo>
                  <a:pt x="42" y="97"/>
                  <a:pt x="38" y="102"/>
                  <a:pt x="31" y="102"/>
                </a:cubicBezTo>
                <a:cubicBezTo>
                  <a:pt x="25" y="102"/>
                  <a:pt x="17" y="95"/>
                  <a:pt x="17" y="82"/>
                </a:cubicBezTo>
                <a:cubicBezTo>
                  <a:pt x="17" y="79"/>
                  <a:pt x="18" y="73"/>
                  <a:pt x="21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0" y="69"/>
                  <a:pt x="0" y="65"/>
                  <a:pt x="3" y="53"/>
                </a:cubicBezTo>
                <a:cubicBezTo>
                  <a:pt x="0" y="48"/>
                  <a:pt x="2" y="41"/>
                  <a:pt x="5" y="39"/>
                </a:cubicBezTo>
                <a:cubicBezTo>
                  <a:pt x="2" y="34"/>
                  <a:pt x="5" y="29"/>
                  <a:pt x="8" y="26"/>
                </a:cubicBezTo>
                <a:close/>
                <a:moveTo>
                  <a:pt x="18" y="41"/>
                </a:moveTo>
                <a:cubicBezTo>
                  <a:pt x="9" y="41"/>
                  <a:pt x="9" y="50"/>
                  <a:pt x="17" y="50"/>
                </a:cubicBezTo>
                <a:cubicBezTo>
                  <a:pt x="18" y="50"/>
                  <a:pt x="18" y="52"/>
                  <a:pt x="17" y="52"/>
                </a:cubicBezTo>
                <a:cubicBezTo>
                  <a:pt x="9" y="52"/>
                  <a:pt x="11" y="61"/>
                  <a:pt x="18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1" y="63"/>
                  <a:pt x="31" y="65"/>
                </a:cubicBezTo>
                <a:cubicBezTo>
                  <a:pt x="31" y="68"/>
                  <a:pt x="25" y="76"/>
                  <a:pt x="25" y="82"/>
                </a:cubicBezTo>
                <a:cubicBezTo>
                  <a:pt x="25" y="89"/>
                  <a:pt x="29" y="93"/>
                  <a:pt x="31" y="93"/>
                </a:cubicBezTo>
                <a:cubicBezTo>
                  <a:pt x="34" y="93"/>
                  <a:pt x="35" y="91"/>
                  <a:pt x="35" y="89"/>
                </a:cubicBezTo>
                <a:cubicBezTo>
                  <a:pt x="37" y="78"/>
                  <a:pt x="50" y="58"/>
                  <a:pt x="61" y="53"/>
                </a:cubicBezTo>
                <a:cubicBezTo>
                  <a:pt x="61" y="27"/>
                  <a:pt x="61" y="27"/>
                  <a:pt x="61" y="27"/>
                </a:cubicBezTo>
                <a:cubicBezTo>
                  <a:pt x="45" y="20"/>
                  <a:pt x="32" y="19"/>
                  <a:pt x="25" y="19"/>
                </a:cubicBezTo>
                <a:cubicBezTo>
                  <a:pt x="16" y="19"/>
                  <a:pt x="11" y="26"/>
                  <a:pt x="21" y="29"/>
                </a:cubicBezTo>
                <a:cubicBezTo>
                  <a:pt x="23" y="29"/>
                  <a:pt x="23" y="31"/>
                  <a:pt x="21" y="31"/>
                </a:cubicBezTo>
                <a:cubicBezTo>
                  <a:pt x="11" y="31"/>
                  <a:pt x="10" y="38"/>
                  <a:pt x="18" y="39"/>
                </a:cubicBezTo>
                <a:cubicBezTo>
                  <a:pt x="20" y="40"/>
                  <a:pt x="20" y="41"/>
                  <a:pt x="18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88413" y="2860675"/>
            <a:ext cx="217488" cy="357188"/>
          </a:xfrm>
          <a:custGeom>
            <a:avLst/>
            <a:gdLst>
              <a:gd name="T0" fmla="*/ 58 w 58"/>
              <a:gd name="T1" fmla="*/ 8 h 95"/>
              <a:gd name="T2" fmla="*/ 58 w 58"/>
              <a:gd name="T3" fmla="*/ 86 h 95"/>
              <a:gd name="T4" fmla="*/ 49 w 58"/>
              <a:gd name="T5" fmla="*/ 95 h 95"/>
              <a:gd name="T6" fmla="*/ 9 w 58"/>
              <a:gd name="T7" fmla="*/ 95 h 95"/>
              <a:gd name="T8" fmla="*/ 0 w 58"/>
              <a:gd name="T9" fmla="*/ 86 h 95"/>
              <a:gd name="T10" fmla="*/ 0 w 58"/>
              <a:gd name="T11" fmla="*/ 8 h 95"/>
              <a:gd name="T12" fmla="*/ 9 w 58"/>
              <a:gd name="T13" fmla="*/ 0 h 95"/>
              <a:gd name="T14" fmla="*/ 49 w 58"/>
              <a:gd name="T15" fmla="*/ 0 h 95"/>
              <a:gd name="T16" fmla="*/ 58 w 58"/>
              <a:gd name="T17" fmla="*/ 8 h 95"/>
              <a:gd name="T18" fmla="*/ 49 w 58"/>
              <a:gd name="T19" fmla="*/ 10 h 95"/>
              <a:gd name="T20" fmla="*/ 9 w 58"/>
              <a:gd name="T21" fmla="*/ 10 h 95"/>
              <a:gd name="T22" fmla="*/ 9 w 58"/>
              <a:gd name="T23" fmla="*/ 38 h 95"/>
              <a:gd name="T24" fmla="*/ 49 w 58"/>
              <a:gd name="T25" fmla="*/ 38 h 95"/>
              <a:gd name="T26" fmla="*/ 49 w 58"/>
              <a:gd name="T27" fmla="*/ 10 h 95"/>
              <a:gd name="T28" fmla="*/ 47 w 58"/>
              <a:gd name="T29" fmla="*/ 65 h 95"/>
              <a:gd name="T30" fmla="*/ 29 w 58"/>
              <a:gd name="T31" fmla="*/ 47 h 95"/>
              <a:gd name="T32" fmla="*/ 11 w 58"/>
              <a:gd name="T33" fmla="*/ 65 h 95"/>
              <a:gd name="T34" fmla="*/ 29 w 58"/>
              <a:gd name="T35" fmla="*/ 84 h 95"/>
              <a:gd name="T36" fmla="*/ 47 w 58"/>
              <a:gd name="T37" fmla="*/ 65 h 95"/>
              <a:gd name="T38" fmla="*/ 36 w 58"/>
              <a:gd name="T39" fmla="*/ 65 h 95"/>
              <a:gd name="T40" fmla="*/ 29 w 58"/>
              <a:gd name="T41" fmla="*/ 72 h 95"/>
              <a:gd name="T42" fmla="*/ 22 w 58"/>
              <a:gd name="T43" fmla="*/ 65 h 95"/>
              <a:gd name="T44" fmla="*/ 29 w 58"/>
              <a:gd name="T45" fmla="*/ 58 h 95"/>
              <a:gd name="T46" fmla="*/ 36 w 58"/>
              <a:gd name="T47" fmla="*/ 6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95">
                <a:moveTo>
                  <a:pt x="58" y="8"/>
                </a:moveTo>
                <a:cubicBezTo>
                  <a:pt x="58" y="86"/>
                  <a:pt x="58" y="86"/>
                  <a:pt x="58" y="86"/>
                </a:cubicBezTo>
                <a:cubicBezTo>
                  <a:pt x="58" y="91"/>
                  <a:pt x="54" y="95"/>
                  <a:pt x="4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8" y="4"/>
                  <a:pt x="58" y="8"/>
                </a:cubicBezTo>
                <a:close/>
                <a:moveTo>
                  <a:pt x="4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38"/>
                  <a:pt x="9" y="38"/>
                  <a:pt x="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10"/>
                </a:lnTo>
                <a:close/>
                <a:moveTo>
                  <a:pt x="47" y="65"/>
                </a:moveTo>
                <a:cubicBezTo>
                  <a:pt x="47" y="55"/>
                  <a:pt x="39" y="47"/>
                  <a:pt x="29" y="47"/>
                </a:cubicBezTo>
                <a:cubicBezTo>
                  <a:pt x="19" y="47"/>
                  <a:pt x="11" y="55"/>
                  <a:pt x="11" y="65"/>
                </a:cubicBezTo>
                <a:cubicBezTo>
                  <a:pt x="11" y="75"/>
                  <a:pt x="19" y="84"/>
                  <a:pt x="29" y="84"/>
                </a:cubicBezTo>
                <a:cubicBezTo>
                  <a:pt x="39" y="84"/>
                  <a:pt x="47" y="75"/>
                  <a:pt x="47" y="65"/>
                </a:cubicBezTo>
                <a:close/>
                <a:moveTo>
                  <a:pt x="36" y="65"/>
                </a:moveTo>
                <a:cubicBezTo>
                  <a:pt x="36" y="69"/>
                  <a:pt x="33" y="72"/>
                  <a:pt x="29" y="72"/>
                </a:cubicBezTo>
                <a:cubicBezTo>
                  <a:pt x="25" y="72"/>
                  <a:pt x="22" y="69"/>
                  <a:pt x="22" y="65"/>
                </a:cubicBezTo>
                <a:cubicBezTo>
                  <a:pt x="22" y="61"/>
                  <a:pt x="25" y="58"/>
                  <a:pt x="29" y="58"/>
                </a:cubicBezTo>
                <a:cubicBezTo>
                  <a:pt x="33" y="58"/>
                  <a:pt x="36" y="61"/>
                  <a:pt x="3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545638" y="2876550"/>
            <a:ext cx="192088" cy="341313"/>
          </a:xfrm>
          <a:custGeom>
            <a:avLst/>
            <a:gdLst>
              <a:gd name="T0" fmla="*/ 51 w 51"/>
              <a:gd name="T1" fmla="*/ 82 h 91"/>
              <a:gd name="T2" fmla="*/ 10 w 51"/>
              <a:gd name="T3" fmla="*/ 91 h 91"/>
              <a:gd name="T4" fmla="*/ 0 w 51"/>
              <a:gd name="T5" fmla="*/ 3 h 91"/>
              <a:gd name="T6" fmla="*/ 47 w 51"/>
              <a:gd name="T7" fmla="*/ 0 h 91"/>
              <a:gd name="T8" fmla="*/ 7 w 51"/>
              <a:gd name="T9" fmla="*/ 14 h 91"/>
              <a:gd name="T10" fmla="*/ 44 w 51"/>
              <a:gd name="T11" fmla="*/ 42 h 91"/>
              <a:gd name="T12" fmla="*/ 7 w 51"/>
              <a:gd name="T13" fmla="*/ 14 h 91"/>
              <a:gd name="T14" fmla="*/ 7 w 51"/>
              <a:gd name="T15" fmla="*/ 49 h 91"/>
              <a:gd name="T16" fmla="*/ 18 w 51"/>
              <a:gd name="T17" fmla="*/ 55 h 91"/>
              <a:gd name="T18" fmla="*/ 18 w 51"/>
              <a:gd name="T19" fmla="*/ 58 h 91"/>
              <a:gd name="T20" fmla="*/ 7 w 51"/>
              <a:gd name="T21" fmla="*/ 64 h 91"/>
              <a:gd name="T22" fmla="*/ 18 w 51"/>
              <a:gd name="T23" fmla="*/ 58 h 91"/>
              <a:gd name="T24" fmla="*/ 7 w 51"/>
              <a:gd name="T25" fmla="*/ 66 h 91"/>
              <a:gd name="T26" fmla="*/ 18 w 51"/>
              <a:gd name="T27" fmla="*/ 72 h 91"/>
              <a:gd name="T28" fmla="*/ 18 w 51"/>
              <a:gd name="T29" fmla="*/ 75 h 91"/>
              <a:gd name="T30" fmla="*/ 14 w 51"/>
              <a:gd name="T31" fmla="*/ 81 h 91"/>
              <a:gd name="T32" fmla="*/ 18 w 51"/>
              <a:gd name="T33" fmla="*/ 75 h 91"/>
              <a:gd name="T34" fmla="*/ 22 w 51"/>
              <a:gd name="T35" fmla="*/ 10 h 91"/>
              <a:gd name="T36" fmla="*/ 31 w 51"/>
              <a:gd name="T37" fmla="*/ 8 h 91"/>
              <a:gd name="T38" fmla="*/ 22 w 51"/>
              <a:gd name="T39" fmla="*/ 6 h 91"/>
              <a:gd name="T40" fmla="*/ 31 w 51"/>
              <a:gd name="T41" fmla="*/ 49 h 91"/>
              <a:gd name="T42" fmla="*/ 20 w 51"/>
              <a:gd name="T43" fmla="*/ 55 h 91"/>
              <a:gd name="T44" fmla="*/ 31 w 51"/>
              <a:gd name="T45" fmla="*/ 49 h 91"/>
              <a:gd name="T46" fmla="*/ 20 w 51"/>
              <a:gd name="T47" fmla="*/ 58 h 91"/>
              <a:gd name="T48" fmla="*/ 31 w 51"/>
              <a:gd name="T49" fmla="*/ 64 h 91"/>
              <a:gd name="T50" fmla="*/ 31 w 51"/>
              <a:gd name="T51" fmla="*/ 66 h 91"/>
              <a:gd name="T52" fmla="*/ 20 w 51"/>
              <a:gd name="T53" fmla="*/ 72 h 91"/>
              <a:gd name="T54" fmla="*/ 31 w 51"/>
              <a:gd name="T55" fmla="*/ 66 h 91"/>
              <a:gd name="T56" fmla="*/ 20 w 51"/>
              <a:gd name="T57" fmla="*/ 75 h 91"/>
              <a:gd name="T58" fmla="*/ 31 w 51"/>
              <a:gd name="T59" fmla="*/ 81 h 91"/>
              <a:gd name="T60" fmla="*/ 44 w 51"/>
              <a:gd name="T61" fmla="*/ 49 h 91"/>
              <a:gd name="T62" fmla="*/ 33 w 51"/>
              <a:gd name="T63" fmla="*/ 55 h 91"/>
              <a:gd name="T64" fmla="*/ 44 w 51"/>
              <a:gd name="T65" fmla="*/ 49 h 91"/>
              <a:gd name="T66" fmla="*/ 33 w 51"/>
              <a:gd name="T67" fmla="*/ 58 h 91"/>
              <a:gd name="T68" fmla="*/ 44 w 51"/>
              <a:gd name="T69" fmla="*/ 64 h 91"/>
              <a:gd name="T70" fmla="*/ 44 w 51"/>
              <a:gd name="T71" fmla="*/ 66 h 91"/>
              <a:gd name="T72" fmla="*/ 33 w 51"/>
              <a:gd name="T73" fmla="*/ 72 h 91"/>
              <a:gd name="T74" fmla="*/ 44 w 51"/>
              <a:gd name="T75" fmla="*/ 66 h 91"/>
              <a:gd name="T76" fmla="*/ 44 w 51"/>
              <a:gd name="T77" fmla="*/ 75 h 91"/>
              <a:gd name="T78" fmla="*/ 33 w 51"/>
              <a:gd name="T79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91">
                <a:moveTo>
                  <a:pt x="51" y="3"/>
                </a:moveTo>
                <a:cubicBezTo>
                  <a:pt x="51" y="82"/>
                  <a:pt x="51" y="82"/>
                  <a:pt x="51" y="82"/>
                </a:cubicBezTo>
                <a:cubicBezTo>
                  <a:pt x="51" y="87"/>
                  <a:pt x="46" y="91"/>
                  <a:pt x="41" y="91"/>
                </a:cubicBezTo>
                <a:cubicBezTo>
                  <a:pt x="10" y="91"/>
                  <a:pt x="10" y="91"/>
                  <a:pt x="10" y="91"/>
                </a:cubicBezTo>
                <a:cubicBezTo>
                  <a:pt x="5" y="91"/>
                  <a:pt x="0" y="87"/>
                  <a:pt x="0" y="8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1" y="3"/>
                </a:cubicBezTo>
                <a:close/>
                <a:moveTo>
                  <a:pt x="7" y="14"/>
                </a:moveTo>
                <a:cubicBezTo>
                  <a:pt x="7" y="42"/>
                  <a:pt x="7" y="42"/>
                  <a:pt x="7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14"/>
                  <a:pt x="44" y="14"/>
                  <a:pt x="44" y="14"/>
                </a:cubicBezTo>
                <a:lnTo>
                  <a:pt x="7" y="14"/>
                </a:lnTo>
                <a:close/>
                <a:moveTo>
                  <a:pt x="18" y="49"/>
                </a:moveTo>
                <a:cubicBezTo>
                  <a:pt x="7" y="49"/>
                  <a:pt x="7" y="49"/>
                  <a:pt x="7" y="49"/>
                </a:cubicBezTo>
                <a:cubicBezTo>
                  <a:pt x="7" y="55"/>
                  <a:pt x="7" y="55"/>
                  <a:pt x="7" y="55"/>
                </a:cubicBezTo>
                <a:cubicBezTo>
                  <a:pt x="18" y="55"/>
                  <a:pt x="18" y="55"/>
                  <a:pt x="18" y="55"/>
                </a:cubicBezTo>
                <a:lnTo>
                  <a:pt x="18" y="49"/>
                </a:lnTo>
                <a:close/>
                <a:moveTo>
                  <a:pt x="18" y="58"/>
                </a:moveTo>
                <a:cubicBezTo>
                  <a:pt x="7" y="58"/>
                  <a:pt x="7" y="58"/>
                  <a:pt x="7" y="58"/>
                </a:cubicBezTo>
                <a:cubicBezTo>
                  <a:pt x="7" y="64"/>
                  <a:pt x="7" y="64"/>
                  <a:pt x="7" y="64"/>
                </a:cubicBezTo>
                <a:cubicBezTo>
                  <a:pt x="18" y="64"/>
                  <a:pt x="18" y="64"/>
                  <a:pt x="18" y="64"/>
                </a:cubicBezTo>
                <a:lnTo>
                  <a:pt x="18" y="58"/>
                </a:lnTo>
                <a:close/>
                <a:moveTo>
                  <a:pt x="18" y="66"/>
                </a:moveTo>
                <a:cubicBezTo>
                  <a:pt x="7" y="66"/>
                  <a:pt x="7" y="66"/>
                  <a:pt x="7" y="66"/>
                </a:cubicBezTo>
                <a:cubicBezTo>
                  <a:pt x="7" y="72"/>
                  <a:pt x="7" y="72"/>
                  <a:pt x="7" y="72"/>
                </a:cubicBezTo>
                <a:cubicBezTo>
                  <a:pt x="18" y="72"/>
                  <a:pt x="18" y="72"/>
                  <a:pt x="18" y="72"/>
                </a:cubicBezTo>
                <a:lnTo>
                  <a:pt x="18" y="66"/>
                </a:lnTo>
                <a:close/>
                <a:moveTo>
                  <a:pt x="18" y="75"/>
                </a:moveTo>
                <a:cubicBezTo>
                  <a:pt x="7" y="75"/>
                  <a:pt x="7" y="75"/>
                  <a:pt x="7" y="75"/>
                </a:cubicBezTo>
                <a:cubicBezTo>
                  <a:pt x="7" y="79"/>
                  <a:pt x="10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lnTo>
                  <a:pt x="18" y="75"/>
                </a:lnTo>
                <a:close/>
                <a:moveTo>
                  <a:pt x="20" y="8"/>
                </a:moveTo>
                <a:cubicBezTo>
                  <a:pt x="20" y="9"/>
                  <a:pt x="21" y="10"/>
                  <a:pt x="22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1" y="9"/>
                  <a:pt x="31" y="8"/>
                </a:cubicBezTo>
                <a:cubicBezTo>
                  <a:pt x="31" y="7"/>
                  <a:pt x="30" y="6"/>
                  <a:pt x="29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0" y="7"/>
                  <a:pt x="20" y="8"/>
                </a:cubicBezTo>
                <a:close/>
                <a:moveTo>
                  <a:pt x="31" y="49"/>
                </a:move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0" y="55"/>
                  <a:pt x="20" y="55"/>
                </a:cubicBezTo>
                <a:cubicBezTo>
                  <a:pt x="31" y="55"/>
                  <a:pt x="31" y="55"/>
                  <a:pt x="31" y="55"/>
                </a:cubicBezTo>
                <a:lnTo>
                  <a:pt x="31" y="49"/>
                </a:lnTo>
                <a:close/>
                <a:moveTo>
                  <a:pt x="31" y="58"/>
                </a:moveTo>
                <a:cubicBezTo>
                  <a:pt x="20" y="58"/>
                  <a:pt x="20" y="58"/>
                  <a:pt x="20" y="58"/>
                </a:cubicBezTo>
                <a:cubicBezTo>
                  <a:pt x="20" y="64"/>
                  <a:pt x="20" y="64"/>
                  <a:pt x="20" y="64"/>
                </a:cubicBezTo>
                <a:cubicBezTo>
                  <a:pt x="31" y="64"/>
                  <a:pt x="31" y="64"/>
                  <a:pt x="31" y="64"/>
                </a:cubicBezTo>
                <a:lnTo>
                  <a:pt x="31" y="58"/>
                </a:lnTo>
                <a:close/>
                <a:moveTo>
                  <a:pt x="31" y="6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72"/>
                  <a:pt x="20" y="72"/>
                  <a:pt x="20" y="72"/>
                </a:cubicBezTo>
                <a:cubicBezTo>
                  <a:pt x="31" y="72"/>
                  <a:pt x="31" y="72"/>
                  <a:pt x="31" y="72"/>
                </a:cubicBezTo>
                <a:lnTo>
                  <a:pt x="31" y="66"/>
                </a:lnTo>
                <a:close/>
                <a:moveTo>
                  <a:pt x="31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81"/>
                  <a:pt x="20" y="81"/>
                  <a:pt x="20" y="81"/>
                </a:cubicBezTo>
                <a:cubicBezTo>
                  <a:pt x="31" y="81"/>
                  <a:pt x="31" y="81"/>
                  <a:pt x="31" y="81"/>
                </a:cubicBezTo>
                <a:lnTo>
                  <a:pt x="31" y="75"/>
                </a:lnTo>
                <a:close/>
                <a:moveTo>
                  <a:pt x="44" y="49"/>
                </a:moveTo>
                <a:cubicBezTo>
                  <a:pt x="33" y="49"/>
                  <a:pt x="33" y="49"/>
                  <a:pt x="33" y="49"/>
                </a:cubicBezTo>
                <a:cubicBezTo>
                  <a:pt x="33" y="55"/>
                  <a:pt x="33" y="55"/>
                  <a:pt x="33" y="55"/>
                </a:cubicBezTo>
                <a:cubicBezTo>
                  <a:pt x="44" y="55"/>
                  <a:pt x="44" y="55"/>
                  <a:pt x="44" y="55"/>
                </a:cubicBezTo>
                <a:lnTo>
                  <a:pt x="44" y="49"/>
                </a:lnTo>
                <a:close/>
                <a:moveTo>
                  <a:pt x="44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33" y="64"/>
                  <a:pt x="33" y="64"/>
                  <a:pt x="33" y="64"/>
                </a:cubicBezTo>
                <a:cubicBezTo>
                  <a:pt x="44" y="64"/>
                  <a:pt x="44" y="64"/>
                  <a:pt x="44" y="64"/>
                </a:cubicBezTo>
                <a:lnTo>
                  <a:pt x="44" y="58"/>
                </a:lnTo>
                <a:close/>
                <a:moveTo>
                  <a:pt x="44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72"/>
                  <a:pt x="33" y="72"/>
                  <a:pt x="33" y="72"/>
                </a:cubicBezTo>
                <a:cubicBezTo>
                  <a:pt x="44" y="72"/>
                  <a:pt x="44" y="72"/>
                  <a:pt x="44" y="72"/>
                </a:cubicBezTo>
                <a:lnTo>
                  <a:pt x="44" y="66"/>
                </a:lnTo>
                <a:close/>
                <a:moveTo>
                  <a:pt x="37" y="81"/>
                </a:moveTo>
                <a:cubicBezTo>
                  <a:pt x="41" y="81"/>
                  <a:pt x="44" y="79"/>
                  <a:pt x="44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1"/>
                  <a:pt x="33" y="81"/>
                  <a:pt x="33" y="81"/>
                </a:cubicBezTo>
                <a:lnTo>
                  <a:pt x="37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83813" y="2860675"/>
            <a:ext cx="206375" cy="357188"/>
          </a:xfrm>
          <a:custGeom>
            <a:avLst/>
            <a:gdLst>
              <a:gd name="T0" fmla="*/ 45 w 55"/>
              <a:gd name="T1" fmla="*/ 0 h 95"/>
              <a:gd name="T2" fmla="*/ 55 w 55"/>
              <a:gd name="T3" fmla="*/ 9 h 95"/>
              <a:gd name="T4" fmla="*/ 55 w 55"/>
              <a:gd name="T5" fmla="*/ 86 h 95"/>
              <a:gd name="T6" fmla="*/ 46 w 55"/>
              <a:gd name="T7" fmla="*/ 95 h 95"/>
              <a:gd name="T8" fmla="*/ 9 w 55"/>
              <a:gd name="T9" fmla="*/ 95 h 95"/>
              <a:gd name="T10" fmla="*/ 0 w 55"/>
              <a:gd name="T11" fmla="*/ 86 h 95"/>
              <a:gd name="T12" fmla="*/ 0 w 55"/>
              <a:gd name="T13" fmla="*/ 9 h 95"/>
              <a:gd name="T14" fmla="*/ 10 w 55"/>
              <a:gd name="T15" fmla="*/ 0 h 95"/>
              <a:gd name="T16" fmla="*/ 45 w 55"/>
              <a:gd name="T17" fmla="*/ 0 h 95"/>
              <a:gd name="T18" fmla="*/ 50 w 55"/>
              <a:gd name="T19" fmla="*/ 19 h 95"/>
              <a:gd name="T20" fmla="*/ 6 w 55"/>
              <a:gd name="T21" fmla="*/ 19 h 95"/>
              <a:gd name="T22" fmla="*/ 6 w 55"/>
              <a:gd name="T23" fmla="*/ 76 h 95"/>
              <a:gd name="T24" fmla="*/ 50 w 55"/>
              <a:gd name="T25" fmla="*/ 76 h 95"/>
              <a:gd name="T26" fmla="*/ 50 w 55"/>
              <a:gd name="T27" fmla="*/ 19 h 95"/>
              <a:gd name="T28" fmla="*/ 19 w 55"/>
              <a:gd name="T29" fmla="*/ 8 h 95"/>
              <a:gd name="T30" fmla="*/ 21 w 55"/>
              <a:gd name="T31" fmla="*/ 10 h 95"/>
              <a:gd name="T32" fmla="*/ 35 w 55"/>
              <a:gd name="T33" fmla="*/ 10 h 95"/>
              <a:gd name="T34" fmla="*/ 37 w 55"/>
              <a:gd name="T35" fmla="*/ 8 h 95"/>
              <a:gd name="T36" fmla="*/ 35 w 55"/>
              <a:gd name="T37" fmla="*/ 6 h 95"/>
              <a:gd name="T38" fmla="*/ 21 w 55"/>
              <a:gd name="T39" fmla="*/ 6 h 95"/>
              <a:gd name="T40" fmla="*/ 19 w 55"/>
              <a:gd name="T41" fmla="*/ 8 h 95"/>
              <a:gd name="T42" fmla="*/ 33 w 55"/>
              <a:gd name="T43" fmla="*/ 86 h 95"/>
              <a:gd name="T44" fmla="*/ 28 w 55"/>
              <a:gd name="T45" fmla="*/ 80 h 95"/>
              <a:gd name="T46" fmla="*/ 22 w 55"/>
              <a:gd name="T47" fmla="*/ 86 h 95"/>
              <a:gd name="T48" fmla="*/ 28 w 55"/>
              <a:gd name="T49" fmla="*/ 91 h 95"/>
              <a:gd name="T50" fmla="*/ 33 w 55"/>
              <a:gd name="T5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95">
                <a:moveTo>
                  <a:pt x="45" y="0"/>
                </a:moveTo>
                <a:cubicBezTo>
                  <a:pt x="51" y="0"/>
                  <a:pt x="55" y="4"/>
                  <a:pt x="55" y="9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91"/>
                  <a:pt x="51" y="95"/>
                  <a:pt x="46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lnTo>
                  <a:pt x="45" y="0"/>
                </a:lnTo>
                <a:close/>
                <a:moveTo>
                  <a:pt x="50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76"/>
                  <a:pt x="6" y="76"/>
                  <a:pt x="6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19"/>
                </a:lnTo>
                <a:close/>
                <a:moveTo>
                  <a:pt x="19" y="8"/>
                </a:moveTo>
                <a:cubicBezTo>
                  <a:pt x="19" y="9"/>
                  <a:pt x="20" y="10"/>
                  <a:pt x="21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7" y="9"/>
                  <a:pt x="37" y="8"/>
                </a:cubicBezTo>
                <a:cubicBezTo>
                  <a:pt x="37" y="7"/>
                  <a:pt x="36" y="6"/>
                  <a:pt x="3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19" y="7"/>
                  <a:pt x="19" y="8"/>
                </a:cubicBezTo>
                <a:close/>
                <a:moveTo>
                  <a:pt x="33" y="86"/>
                </a:moveTo>
                <a:cubicBezTo>
                  <a:pt x="33" y="82"/>
                  <a:pt x="31" y="80"/>
                  <a:pt x="28" y="80"/>
                </a:cubicBezTo>
                <a:cubicBezTo>
                  <a:pt x="25" y="80"/>
                  <a:pt x="22" y="82"/>
                  <a:pt x="22" y="86"/>
                </a:cubicBezTo>
                <a:cubicBezTo>
                  <a:pt x="22" y="88"/>
                  <a:pt x="25" y="91"/>
                  <a:pt x="28" y="91"/>
                </a:cubicBezTo>
                <a:cubicBezTo>
                  <a:pt x="31" y="91"/>
                  <a:pt x="33" y="88"/>
                  <a:pt x="33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0550" y="2932113"/>
            <a:ext cx="363538" cy="285750"/>
          </a:xfrm>
          <a:custGeom>
            <a:avLst/>
            <a:gdLst>
              <a:gd name="T0" fmla="*/ 88 w 97"/>
              <a:gd name="T1" fmla="*/ 0 h 76"/>
              <a:gd name="T2" fmla="*/ 97 w 97"/>
              <a:gd name="T3" fmla="*/ 9 h 76"/>
              <a:gd name="T4" fmla="*/ 97 w 97"/>
              <a:gd name="T5" fmla="*/ 67 h 76"/>
              <a:gd name="T6" fmla="*/ 88 w 97"/>
              <a:gd name="T7" fmla="*/ 76 h 76"/>
              <a:gd name="T8" fmla="*/ 9 w 97"/>
              <a:gd name="T9" fmla="*/ 76 h 76"/>
              <a:gd name="T10" fmla="*/ 0 w 97"/>
              <a:gd name="T11" fmla="*/ 67 h 76"/>
              <a:gd name="T12" fmla="*/ 0 w 97"/>
              <a:gd name="T13" fmla="*/ 9 h 76"/>
              <a:gd name="T14" fmla="*/ 9 w 97"/>
              <a:gd name="T15" fmla="*/ 0 h 76"/>
              <a:gd name="T16" fmla="*/ 88 w 97"/>
              <a:gd name="T17" fmla="*/ 0 h 76"/>
              <a:gd name="T18" fmla="*/ 30 w 97"/>
              <a:gd name="T19" fmla="*/ 16 h 76"/>
              <a:gd name="T20" fmla="*/ 30 w 97"/>
              <a:gd name="T21" fmla="*/ 60 h 76"/>
              <a:gd name="T22" fmla="*/ 73 w 97"/>
              <a:gd name="T23" fmla="*/ 38 h 76"/>
              <a:gd name="T24" fmla="*/ 30 w 97"/>
              <a:gd name="T25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76">
                <a:moveTo>
                  <a:pt x="88" y="0"/>
                </a:moveTo>
                <a:cubicBezTo>
                  <a:pt x="95" y="0"/>
                  <a:pt x="97" y="3"/>
                  <a:pt x="97" y="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73"/>
                  <a:pt x="95" y="76"/>
                  <a:pt x="88" y="76"/>
                </a:cubicBezTo>
                <a:cubicBezTo>
                  <a:pt x="9" y="76"/>
                  <a:pt x="9" y="76"/>
                  <a:pt x="9" y="76"/>
                </a:cubicBezTo>
                <a:cubicBezTo>
                  <a:pt x="3" y="76"/>
                  <a:pt x="0" y="73"/>
                  <a:pt x="0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88" y="0"/>
                </a:lnTo>
                <a:close/>
                <a:moveTo>
                  <a:pt x="30" y="16"/>
                </a:moveTo>
                <a:cubicBezTo>
                  <a:pt x="30" y="60"/>
                  <a:pt x="30" y="60"/>
                  <a:pt x="30" y="60"/>
                </a:cubicBezTo>
                <a:cubicBezTo>
                  <a:pt x="73" y="38"/>
                  <a:pt x="73" y="38"/>
                  <a:pt x="73" y="38"/>
                </a:cubicBezTo>
                <a:lnTo>
                  <a:pt x="3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95375" y="3586163"/>
            <a:ext cx="307975" cy="381000"/>
          </a:xfrm>
          <a:custGeom>
            <a:avLst/>
            <a:gdLst>
              <a:gd name="T0" fmla="*/ 82 w 82"/>
              <a:gd name="T1" fmla="*/ 11 h 101"/>
              <a:gd name="T2" fmla="*/ 82 w 82"/>
              <a:gd name="T3" fmla="*/ 89 h 101"/>
              <a:gd name="T4" fmla="*/ 71 w 82"/>
              <a:gd name="T5" fmla="*/ 101 h 101"/>
              <a:gd name="T6" fmla="*/ 12 w 82"/>
              <a:gd name="T7" fmla="*/ 101 h 101"/>
              <a:gd name="T8" fmla="*/ 0 w 82"/>
              <a:gd name="T9" fmla="*/ 89 h 101"/>
              <a:gd name="T10" fmla="*/ 0 w 82"/>
              <a:gd name="T11" fmla="*/ 11 h 101"/>
              <a:gd name="T12" fmla="*/ 12 w 82"/>
              <a:gd name="T13" fmla="*/ 0 h 101"/>
              <a:gd name="T14" fmla="*/ 71 w 82"/>
              <a:gd name="T15" fmla="*/ 0 h 101"/>
              <a:gd name="T16" fmla="*/ 82 w 82"/>
              <a:gd name="T17" fmla="*/ 11 h 101"/>
              <a:gd name="T18" fmla="*/ 68 w 82"/>
              <a:gd name="T19" fmla="*/ 14 h 101"/>
              <a:gd name="T20" fmla="*/ 14 w 82"/>
              <a:gd name="T21" fmla="*/ 14 h 101"/>
              <a:gd name="T22" fmla="*/ 14 w 82"/>
              <a:gd name="T23" fmla="*/ 83 h 101"/>
              <a:gd name="T24" fmla="*/ 68 w 82"/>
              <a:gd name="T25" fmla="*/ 83 h 101"/>
              <a:gd name="T26" fmla="*/ 68 w 82"/>
              <a:gd name="T27" fmla="*/ 14 h 101"/>
              <a:gd name="T28" fmla="*/ 47 w 82"/>
              <a:gd name="T29" fmla="*/ 91 h 101"/>
              <a:gd name="T30" fmla="*/ 41 w 82"/>
              <a:gd name="T31" fmla="*/ 86 h 101"/>
              <a:gd name="T32" fmla="*/ 36 w 82"/>
              <a:gd name="T33" fmla="*/ 91 h 101"/>
              <a:gd name="T34" fmla="*/ 41 w 82"/>
              <a:gd name="T35" fmla="*/ 97 h 101"/>
              <a:gd name="T36" fmla="*/ 47 w 82"/>
              <a:gd name="T37" fmla="*/ 9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1">
                <a:moveTo>
                  <a:pt x="82" y="11"/>
                </a:moveTo>
                <a:cubicBezTo>
                  <a:pt x="82" y="89"/>
                  <a:pt x="82" y="89"/>
                  <a:pt x="82" y="89"/>
                </a:cubicBezTo>
                <a:cubicBezTo>
                  <a:pt x="82" y="95"/>
                  <a:pt x="77" y="101"/>
                  <a:pt x="71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5" y="101"/>
                  <a:pt x="0" y="95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7" y="0"/>
                  <a:pt x="82" y="5"/>
                  <a:pt x="82" y="11"/>
                </a:cubicBezTo>
                <a:close/>
                <a:moveTo>
                  <a:pt x="68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83"/>
                  <a:pt x="14" y="83"/>
                  <a:pt x="14" y="83"/>
                </a:cubicBezTo>
                <a:cubicBezTo>
                  <a:pt x="68" y="83"/>
                  <a:pt x="68" y="83"/>
                  <a:pt x="68" y="83"/>
                </a:cubicBezTo>
                <a:lnTo>
                  <a:pt x="68" y="14"/>
                </a:lnTo>
                <a:close/>
                <a:moveTo>
                  <a:pt x="47" y="91"/>
                </a:moveTo>
                <a:cubicBezTo>
                  <a:pt x="47" y="88"/>
                  <a:pt x="44" y="86"/>
                  <a:pt x="41" y="86"/>
                </a:cubicBezTo>
                <a:cubicBezTo>
                  <a:pt x="38" y="86"/>
                  <a:pt x="36" y="88"/>
                  <a:pt x="36" y="91"/>
                </a:cubicBezTo>
                <a:cubicBezTo>
                  <a:pt x="36" y="94"/>
                  <a:pt x="38" y="97"/>
                  <a:pt x="41" y="97"/>
                </a:cubicBezTo>
                <a:cubicBezTo>
                  <a:pt x="44" y="97"/>
                  <a:pt x="47" y="94"/>
                  <a:pt x="47" y="9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760538" y="3624263"/>
            <a:ext cx="274638" cy="349250"/>
          </a:xfrm>
          <a:custGeom>
            <a:avLst/>
            <a:gdLst>
              <a:gd name="T0" fmla="*/ 73 w 73"/>
              <a:gd name="T1" fmla="*/ 56 h 93"/>
              <a:gd name="T2" fmla="*/ 62 w 73"/>
              <a:gd name="T3" fmla="*/ 82 h 93"/>
              <a:gd name="T4" fmla="*/ 36 w 73"/>
              <a:gd name="T5" fmla="*/ 93 h 93"/>
              <a:gd name="T6" fmla="*/ 10 w 73"/>
              <a:gd name="T7" fmla="*/ 82 h 93"/>
              <a:gd name="T8" fmla="*/ 0 w 73"/>
              <a:gd name="T9" fmla="*/ 56 h 93"/>
              <a:gd name="T10" fmla="*/ 10 w 73"/>
              <a:gd name="T11" fmla="*/ 30 h 93"/>
              <a:gd name="T12" fmla="*/ 36 w 73"/>
              <a:gd name="T13" fmla="*/ 19 h 93"/>
              <a:gd name="T14" fmla="*/ 31 w 73"/>
              <a:gd name="T15" fmla="*/ 0 h 93"/>
              <a:gd name="T16" fmla="*/ 69 w 73"/>
              <a:gd name="T17" fmla="*/ 26 h 93"/>
              <a:gd name="T18" fmla="*/ 33 w 73"/>
              <a:gd name="T19" fmla="*/ 54 h 93"/>
              <a:gd name="T20" fmla="*/ 36 w 73"/>
              <a:gd name="T21" fmla="*/ 32 h 93"/>
              <a:gd name="T22" fmla="*/ 13 w 73"/>
              <a:gd name="T23" fmla="*/ 56 h 93"/>
              <a:gd name="T24" fmla="*/ 36 w 73"/>
              <a:gd name="T25" fmla="*/ 80 h 93"/>
              <a:gd name="T26" fmla="*/ 60 w 73"/>
              <a:gd name="T27" fmla="*/ 56 h 93"/>
              <a:gd name="T28" fmla="*/ 73 w 73"/>
              <a:gd name="T29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93">
                <a:moveTo>
                  <a:pt x="73" y="56"/>
                </a:moveTo>
                <a:cubicBezTo>
                  <a:pt x="73" y="66"/>
                  <a:pt x="69" y="75"/>
                  <a:pt x="62" y="82"/>
                </a:cubicBezTo>
                <a:cubicBezTo>
                  <a:pt x="55" y="89"/>
                  <a:pt x="46" y="93"/>
                  <a:pt x="36" y="93"/>
                </a:cubicBezTo>
                <a:cubicBezTo>
                  <a:pt x="26" y="93"/>
                  <a:pt x="17" y="89"/>
                  <a:pt x="10" y="82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10" y="30"/>
                </a:cubicBezTo>
                <a:cubicBezTo>
                  <a:pt x="17" y="23"/>
                  <a:pt x="26" y="19"/>
                  <a:pt x="36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69" y="26"/>
                  <a:pt x="69" y="26"/>
                  <a:pt x="69" y="26"/>
                </a:cubicBezTo>
                <a:cubicBezTo>
                  <a:pt x="33" y="54"/>
                  <a:pt x="33" y="54"/>
                  <a:pt x="33" y="54"/>
                </a:cubicBezTo>
                <a:cubicBezTo>
                  <a:pt x="36" y="32"/>
                  <a:pt x="36" y="32"/>
                  <a:pt x="36" y="32"/>
                </a:cubicBezTo>
                <a:cubicBezTo>
                  <a:pt x="23" y="32"/>
                  <a:pt x="13" y="43"/>
                  <a:pt x="13" y="56"/>
                </a:cubicBezTo>
                <a:cubicBezTo>
                  <a:pt x="13" y="69"/>
                  <a:pt x="23" y="80"/>
                  <a:pt x="36" y="80"/>
                </a:cubicBezTo>
                <a:cubicBezTo>
                  <a:pt x="49" y="80"/>
                  <a:pt x="60" y="69"/>
                  <a:pt x="60" y="56"/>
                </a:cubicBezTo>
                <a:lnTo>
                  <a:pt x="7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68550" y="3616325"/>
            <a:ext cx="346075" cy="395288"/>
          </a:xfrm>
          <a:custGeom>
            <a:avLst/>
            <a:gdLst>
              <a:gd name="T0" fmla="*/ 42 w 92"/>
              <a:gd name="T1" fmla="*/ 88 h 105"/>
              <a:gd name="T2" fmla="*/ 25 w 92"/>
              <a:gd name="T3" fmla="*/ 95 h 105"/>
              <a:gd name="T4" fmla="*/ 23 w 92"/>
              <a:gd name="T5" fmla="*/ 92 h 105"/>
              <a:gd name="T6" fmla="*/ 42 w 92"/>
              <a:gd name="T7" fmla="*/ 80 h 105"/>
              <a:gd name="T8" fmla="*/ 42 w 92"/>
              <a:gd name="T9" fmla="*/ 74 h 105"/>
              <a:gd name="T10" fmla="*/ 6 w 92"/>
              <a:gd name="T11" fmla="*/ 74 h 105"/>
              <a:gd name="T12" fmla="*/ 0 w 92"/>
              <a:gd name="T13" fmla="*/ 68 h 105"/>
              <a:gd name="T14" fmla="*/ 5 w 92"/>
              <a:gd name="T15" fmla="*/ 63 h 105"/>
              <a:gd name="T16" fmla="*/ 5 w 92"/>
              <a:gd name="T17" fmla="*/ 15 h 105"/>
              <a:gd name="T18" fmla="*/ 0 w 92"/>
              <a:gd name="T19" fmla="*/ 10 h 105"/>
              <a:gd name="T20" fmla="*/ 6 w 92"/>
              <a:gd name="T21" fmla="*/ 5 h 105"/>
              <a:gd name="T22" fmla="*/ 43 w 92"/>
              <a:gd name="T23" fmla="*/ 5 h 105"/>
              <a:gd name="T24" fmla="*/ 45 w 92"/>
              <a:gd name="T25" fmla="*/ 0 h 105"/>
              <a:gd name="T26" fmla="*/ 47 w 92"/>
              <a:gd name="T27" fmla="*/ 0 h 105"/>
              <a:gd name="T28" fmla="*/ 49 w 92"/>
              <a:gd name="T29" fmla="*/ 5 h 105"/>
              <a:gd name="T30" fmla="*/ 87 w 92"/>
              <a:gd name="T31" fmla="*/ 5 h 105"/>
              <a:gd name="T32" fmla="*/ 92 w 92"/>
              <a:gd name="T33" fmla="*/ 10 h 105"/>
              <a:gd name="T34" fmla="*/ 87 w 92"/>
              <a:gd name="T35" fmla="*/ 16 h 105"/>
              <a:gd name="T36" fmla="*/ 87 w 92"/>
              <a:gd name="T37" fmla="*/ 63 h 105"/>
              <a:gd name="T38" fmla="*/ 92 w 92"/>
              <a:gd name="T39" fmla="*/ 68 h 105"/>
              <a:gd name="T40" fmla="*/ 87 w 92"/>
              <a:gd name="T41" fmla="*/ 74 h 105"/>
              <a:gd name="T42" fmla="*/ 49 w 92"/>
              <a:gd name="T43" fmla="*/ 74 h 105"/>
              <a:gd name="T44" fmla="*/ 49 w 92"/>
              <a:gd name="T45" fmla="*/ 80 h 105"/>
              <a:gd name="T46" fmla="*/ 68 w 92"/>
              <a:gd name="T47" fmla="*/ 92 h 105"/>
              <a:gd name="T48" fmla="*/ 67 w 92"/>
              <a:gd name="T49" fmla="*/ 95 h 105"/>
              <a:gd name="T50" fmla="*/ 49 w 92"/>
              <a:gd name="T51" fmla="*/ 88 h 105"/>
              <a:gd name="T52" fmla="*/ 49 w 92"/>
              <a:gd name="T53" fmla="*/ 101 h 105"/>
              <a:gd name="T54" fmla="*/ 46 w 92"/>
              <a:gd name="T55" fmla="*/ 105 h 105"/>
              <a:gd name="T56" fmla="*/ 42 w 92"/>
              <a:gd name="T57" fmla="*/ 101 h 105"/>
              <a:gd name="T58" fmla="*/ 42 w 92"/>
              <a:gd name="T59" fmla="*/ 88 h 105"/>
              <a:gd name="T60" fmla="*/ 80 w 92"/>
              <a:gd name="T61" fmla="*/ 16 h 105"/>
              <a:gd name="T62" fmla="*/ 12 w 92"/>
              <a:gd name="T63" fmla="*/ 16 h 105"/>
              <a:gd name="T64" fmla="*/ 12 w 92"/>
              <a:gd name="T65" fmla="*/ 63 h 105"/>
              <a:gd name="T66" fmla="*/ 80 w 92"/>
              <a:gd name="T67" fmla="*/ 63 h 105"/>
              <a:gd name="T68" fmla="*/ 80 w 92"/>
              <a:gd name="T69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5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097213" y="3654425"/>
            <a:ext cx="190500" cy="312738"/>
          </a:xfrm>
          <a:custGeom>
            <a:avLst/>
            <a:gdLst>
              <a:gd name="T0" fmla="*/ 41 w 51"/>
              <a:gd name="T1" fmla="*/ 64 h 83"/>
              <a:gd name="T2" fmla="*/ 51 w 51"/>
              <a:gd name="T3" fmla="*/ 73 h 83"/>
              <a:gd name="T4" fmla="*/ 41 w 51"/>
              <a:gd name="T5" fmla="*/ 83 h 83"/>
              <a:gd name="T6" fmla="*/ 33 w 51"/>
              <a:gd name="T7" fmla="*/ 83 h 83"/>
              <a:gd name="T8" fmla="*/ 32 w 51"/>
              <a:gd name="T9" fmla="*/ 83 h 83"/>
              <a:gd name="T10" fmla="*/ 10 w 51"/>
              <a:gd name="T11" fmla="*/ 73 h 83"/>
              <a:gd name="T12" fmla="*/ 0 w 51"/>
              <a:gd name="T13" fmla="*/ 50 h 83"/>
              <a:gd name="T14" fmla="*/ 0 w 51"/>
              <a:gd name="T15" fmla="*/ 10 h 83"/>
              <a:gd name="T16" fmla="*/ 9 w 51"/>
              <a:gd name="T17" fmla="*/ 0 h 83"/>
              <a:gd name="T18" fmla="*/ 18 w 51"/>
              <a:gd name="T19" fmla="*/ 10 h 83"/>
              <a:gd name="T20" fmla="*/ 18 w 51"/>
              <a:gd name="T21" fmla="*/ 23 h 83"/>
              <a:gd name="T22" fmla="*/ 41 w 51"/>
              <a:gd name="T23" fmla="*/ 23 h 83"/>
              <a:gd name="T24" fmla="*/ 51 w 51"/>
              <a:gd name="T25" fmla="*/ 32 h 83"/>
              <a:gd name="T26" fmla="*/ 41 w 51"/>
              <a:gd name="T27" fmla="*/ 41 h 83"/>
              <a:gd name="T28" fmla="*/ 18 w 51"/>
              <a:gd name="T29" fmla="*/ 41 h 83"/>
              <a:gd name="T30" fmla="*/ 18 w 51"/>
              <a:gd name="T31" fmla="*/ 50 h 83"/>
              <a:gd name="T32" fmla="*/ 33 w 51"/>
              <a:gd name="T33" fmla="*/ 64 h 83"/>
              <a:gd name="T34" fmla="*/ 41 w 51"/>
              <a:gd name="T35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83">
                <a:moveTo>
                  <a:pt x="41" y="64"/>
                </a:moveTo>
                <a:cubicBezTo>
                  <a:pt x="47" y="64"/>
                  <a:pt x="51" y="68"/>
                  <a:pt x="51" y="73"/>
                </a:cubicBezTo>
                <a:cubicBezTo>
                  <a:pt x="51" y="79"/>
                  <a:pt x="47" y="83"/>
                  <a:pt x="41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24" y="82"/>
                  <a:pt x="15" y="79"/>
                  <a:pt x="10" y="73"/>
                </a:cubicBezTo>
                <a:cubicBezTo>
                  <a:pt x="3" y="67"/>
                  <a:pt x="0" y="59"/>
                  <a:pt x="0" y="5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10"/>
                </a:cubicBezTo>
                <a:cubicBezTo>
                  <a:pt x="18" y="23"/>
                  <a:pt x="18" y="23"/>
                  <a:pt x="18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7" y="23"/>
                  <a:pt x="51" y="27"/>
                  <a:pt x="51" y="32"/>
                </a:cubicBezTo>
                <a:cubicBezTo>
                  <a:pt x="51" y="37"/>
                  <a:pt x="47" y="41"/>
                  <a:pt x="4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8"/>
                  <a:pt x="24" y="64"/>
                  <a:pt x="33" y="64"/>
                </a:cubicBezTo>
                <a:lnTo>
                  <a:pt x="41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70300" y="3635375"/>
            <a:ext cx="327025" cy="331788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9 w 87"/>
              <a:gd name="T9" fmla="*/ 88 h 88"/>
              <a:gd name="T10" fmla="*/ 0 w 87"/>
              <a:gd name="T11" fmla="*/ 79 h 88"/>
              <a:gd name="T12" fmla="*/ 0 w 87"/>
              <a:gd name="T13" fmla="*/ 9 h 88"/>
              <a:gd name="T14" fmla="*/ 9 w 87"/>
              <a:gd name="T15" fmla="*/ 0 h 88"/>
              <a:gd name="T16" fmla="*/ 78 w 87"/>
              <a:gd name="T17" fmla="*/ 0 h 88"/>
              <a:gd name="T18" fmla="*/ 49 w 87"/>
              <a:gd name="T19" fmla="*/ 59 h 88"/>
              <a:gd name="T20" fmla="*/ 38 w 87"/>
              <a:gd name="T21" fmla="*/ 48 h 88"/>
              <a:gd name="T22" fmla="*/ 38 w 87"/>
              <a:gd name="T23" fmla="*/ 42 h 88"/>
              <a:gd name="T24" fmla="*/ 58 w 87"/>
              <a:gd name="T25" fmla="*/ 42 h 88"/>
              <a:gd name="T26" fmla="*/ 65 w 87"/>
              <a:gd name="T27" fmla="*/ 36 h 88"/>
              <a:gd name="T28" fmla="*/ 58 w 87"/>
              <a:gd name="T29" fmla="*/ 29 h 88"/>
              <a:gd name="T30" fmla="*/ 38 w 87"/>
              <a:gd name="T31" fmla="*/ 29 h 88"/>
              <a:gd name="T32" fmla="*/ 38 w 87"/>
              <a:gd name="T33" fmla="*/ 20 h 88"/>
              <a:gd name="T34" fmla="*/ 31 w 87"/>
              <a:gd name="T35" fmla="*/ 13 h 88"/>
              <a:gd name="T36" fmla="*/ 25 w 87"/>
              <a:gd name="T37" fmla="*/ 20 h 88"/>
              <a:gd name="T38" fmla="*/ 25 w 87"/>
              <a:gd name="T39" fmla="*/ 48 h 88"/>
              <a:gd name="T40" fmla="*/ 32 w 87"/>
              <a:gd name="T41" fmla="*/ 66 h 88"/>
              <a:gd name="T42" fmla="*/ 49 w 87"/>
              <a:gd name="T43" fmla="*/ 73 h 88"/>
              <a:gd name="T44" fmla="*/ 58 w 87"/>
              <a:gd name="T45" fmla="*/ 73 h 88"/>
              <a:gd name="T46" fmla="*/ 65 w 87"/>
              <a:gd name="T47" fmla="*/ 66 h 88"/>
              <a:gd name="T48" fmla="*/ 58 w 87"/>
              <a:gd name="T49" fmla="*/ 59 h 88"/>
              <a:gd name="T50" fmla="*/ 49 w 87"/>
              <a:gd name="T51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  <a:moveTo>
                  <a:pt x="49" y="59"/>
                </a:moveTo>
                <a:cubicBezTo>
                  <a:pt x="43" y="59"/>
                  <a:pt x="38" y="55"/>
                  <a:pt x="38" y="48"/>
                </a:cubicBezTo>
                <a:cubicBezTo>
                  <a:pt x="38" y="42"/>
                  <a:pt x="38" y="42"/>
                  <a:pt x="3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2" y="42"/>
                  <a:pt x="65" y="39"/>
                  <a:pt x="65" y="36"/>
                </a:cubicBezTo>
                <a:cubicBezTo>
                  <a:pt x="65" y="32"/>
                  <a:pt x="62" y="29"/>
                  <a:pt x="5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5" y="13"/>
                  <a:pt x="31" y="13"/>
                </a:cubicBezTo>
                <a:cubicBezTo>
                  <a:pt x="27" y="13"/>
                  <a:pt x="25" y="17"/>
                  <a:pt x="25" y="2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55"/>
                  <a:pt x="27" y="62"/>
                  <a:pt x="32" y="66"/>
                </a:cubicBezTo>
                <a:cubicBezTo>
                  <a:pt x="36" y="70"/>
                  <a:pt x="42" y="73"/>
                  <a:pt x="49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62" y="73"/>
                  <a:pt x="65" y="70"/>
                  <a:pt x="65" y="66"/>
                </a:cubicBezTo>
                <a:cubicBezTo>
                  <a:pt x="65" y="62"/>
                  <a:pt x="62" y="59"/>
                  <a:pt x="58" y="59"/>
                </a:cubicBezTo>
                <a:lnTo>
                  <a:pt x="49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283075" y="3575050"/>
            <a:ext cx="379413" cy="392113"/>
          </a:xfrm>
          <a:custGeom>
            <a:avLst/>
            <a:gdLst>
              <a:gd name="T0" fmla="*/ 11 w 101"/>
              <a:gd name="T1" fmla="*/ 93 h 104"/>
              <a:gd name="T2" fmla="*/ 62 w 101"/>
              <a:gd name="T3" fmla="*/ 93 h 104"/>
              <a:gd name="T4" fmla="*/ 62 w 101"/>
              <a:gd name="T5" fmla="*/ 63 h 104"/>
              <a:gd name="T6" fmla="*/ 72 w 101"/>
              <a:gd name="T7" fmla="*/ 52 h 104"/>
              <a:gd name="T8" fmla="*/ 72 w 101"/>
              <a:gd name="T9" fmla="*/ 104 h 104"/>
              <a:gd name="T10" fmla="*/ 0 w 101"/>
              <a:gd name="T11" fmla="*/ 104 h 104"/>
              <a:gd name="T12" fmla="*/ 0 w 101"/>
              <a:gd name="T13" fmla="*/ 16 h 104"/>
              <a:gd name="T14" fmla="*/ 63 w 101"/>
              <a:gd name="T15" fmla="*/ 16 h 104"/>
              <a:gd name="T16" fmla="*/ 54 w 101"/>
              <a:gd name="T17" fmla="*/ 25 h 104"/>
              <a:gd name="T18" fmla="*/ 11 w 101"/>
              <a:gd name="T19" fmla="*/ 25 h 104"/>
              <a:gd name="T20" fmla="*/ 11 w 101"/>
              <a:gd name="T21" fmla="*/ 93 h 104"/>
              <a:gd name="T22" fmla="*/ 80 w 101"/>
              <a:gd name="T23" fmla="*/ 13 h 104"/>
              <a:gd name="T24" fmla="*/ 81 w 101"/>
              <a:gd name="T25" fmla="*/ 13 h 104"/>
              <a:gd name="T26" fmla="*/ 88 w 101"/>
              <a:gd name="T27" fmla="*/ 21 h 104"/>
              <a:gd name="T28" fmla="*/ 86 w 101"/>
              <a:gd name="T29" fmla="*/ 30 h 104"/>
              <a:gd name="T30" fmla="*/ 43 w 101"/>
              <a:gd name="T31" fmla="*/ 74 h 104"/>
              <a:gd name="T32" fmla="*/ 25 w 101"/>
              <a:gd name="T33" fmla="*/ 78 h 104"/>
              <a:gd name="T34" fmla="*/ 24 w 101"/>
              <a:gd name="T35" fmla="*/ 78 h 104"/>
              <a:gd name="T36" fmla="*/ 29 w 101"/>
              <a:gd name="T37" fmla="*/ 60 h 104"/>
              <a:gd name="T38" fmla="*/ 72 w 101"/>
              <a:gd name="T39" fmla="*/ 16 h 104"/>
              <a:gd name="T40" fmla="*/ 80 w 101"/>
              <a:gd name="T41" fmla="*/ 13 h 104"/>
              <a:gd name="T42" fmla="*/ 38 w 101"/>
              <a:gd name="T43" fmla="*/ 59 h 104"/>
              <a:gd name="T44" fmla="*/ 34 w 101"/>
              <a:gd name="T45" fmla="*/ 60 h 104"/>
              <a:gd name="T46" fmla="*/ 31 w 101"/>
              <a:gd name="T47" fmla="*/ 62 h 104"/>
              <a:gd name="T48" fmla="*/ 30 w 101"/>
              <a:gd name="T49" fmla="*/ 67 h 104"/>
              <a:gd name="T50" fmla="*/ 36 w 101"/>
              <a:gd name="T51" fmla="*/ 72 h 104"/>
              <a:gd name="T52" fmla="*/ 40 w 101"/>
              <a:gd name="T53" fmla="*/ 71 h 104"/>
              <a:gd name="T54" fmla="*/ 43 w 101"/>
              <a:gd name="T55" fmla="*/ 68 h 104"/>
              <a:gd name="T56" fmla="*/ 43 w 101"/>
              <a:gd name="T57" fmla="*/ 64 h 104"/>
              <a:gd name="T58" fmla="*/ 38 w 101"/>
              <a:gd name="T59" fmla="*/ 59 h 104"/>
              <a:gd name="T60" fmla="*/ 97 w 101"/>
              <a:gd name="T61" fmla="*/ 19 h 104"/>
              <a:gd name="T62" fmla="*/ 90 w 101"/>
              <a:gd name="T63" fmla="*/ 25 h 104"/>
              <a:gd name="T64" fmla="*/ 92 w 101"/>
              <a:gd name="T65" fmla="*/ 16 h 104"/>
              <a:gd name="T66" fmla="*/ 85 w 101"/>
              <a:gd name="T67" fmla="*/ 9 h 104"/>
              <a:gd name="T68" fmla="*/ 76 w 101"/>
              <a:gd name="T69" fmla="*/ 11 h 104"/>
              <a:gd name="T70" fmla="*/ 83 w 101"/>
              <a:gd name="T71" fmla="*/ 4 h 104"/>
              <a:gd name="T72" fmla="*/ 97 w 101"/>
              <a:gd name="T73" fmla="*/ 4 h 104"/>
              <a:gd name="T74" fmla="*/ 97 w 101"/>
              <a:gd name="T75" fmla="*/ 1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4">
                <a:moveTo>
                  <a:pt x="11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3"/>
                  <a:pt x="62" y="63"/>
                  <a:pt x="62" y="63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25"/>
                  <a:pt x="54" y="25"/>
                  <a:pt x="54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93"/>
                </a:lnTo>
                <a:close/>
                <a:moveTo>
                  <a:pt x="80" y="13"/>
                </a:moveTo>
                <a:cubicBezTo>
                  <a:pt x="81" y="13"/>
                  <a:pt x="81" y="13"/>
                  <a:pt x="81" y="13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6" y="30"/>
                  <a:pt x="86" y="30"/>
                </a:cubicBezTo>
                <a:cubicBezTo>
                  <a:pt x="43" y="74"/>
                  <a:pt x="43" y="74"/>
                  <a:pt x="43" y="74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9" y="60"/>
                  <a:pt x="29" y="60"/>
                  <a:pt x="29" y="60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5"/>
                  <a:pt x="79" y="13"/>
                  <a:pt x="80" y="13"/>
                </a:cubicBezTo>
                <a:close/>
                <a:moveTo>
                  <a:pt x="38" y="59"/>
                </a:moveTo>
                <a:cubicBezTo>
                  <a:pt x="34" y="60"/>
                  <a:pt x="34" y="60"/>
                  <a:pt x="34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7"/>
                  <a:pt x="30" y="67"/>
                  <a:pt x="30" y="67"/>
                </a:cubicBezTo>
                <a:cubicBezTo>
                  <a:pt x="36" y="72"/>
                  <a:pt x="36" y="72"/>
                  <a:pt x="36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4"/>
                  <a:pt x="43" y="64"/>
                  <a:pt x="43" y="64"/>
                </a:cubicBezTo>
                <a:lnTo>
                  <a:pt x="38" y="59"/>
                </a:lnTo>
                <a:close/>
                <a:moveTo>
                  <a:pt x="97" y="19"/>
                </a:moveTo>
                <a:cubicBezTo>
                  <a:pt x="90" y="25"/>
                  <a:pt x="90" y="25"/>
                  <a:pt x="90" y="25"/>
                </a:cubicBezTo>
                <a:cubicBezTo>
                  <a:pt x="92" y="16"/>
                  <a:pt x="92" y="16"/>
                  <a:pt x="92" y="16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11"/>
                  <a:pt x="76" y="11"/>
                  <a:pt x="76" y="11"/>
                </a:cubicBezTo>
                <a:cubicBezTo>
                  <a:pt x="83" y="4"/>
                  <a:pt x="83" y="4"/>
                  <a:pt x="83" y="4"/>
                </a:cubicBezTo>
                <a:cubicBezTo>
                  <a:pt x="87" y="0"/>
                  <a:pt x="93" y="0"/>
                  <a:pt x="97" y="4"/>
                </a:cubicBezTo>
                <a:cubicBezTo>
                  <a:pt x="101" y="8"/>
                  <a:pt x="101" y="14"/>
                  <a:pt x="97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4935538" y="3635375"/>
            <a:ext cx="376238" cy="331788"/>
          </a:xfrm>
          <a:custGeom>
            <a:avLst/>
            <a:gdLst>
              <a:gd name="T0" fmla="*/ 60 w 100"/>
              <a:gd name="T1" fmla="*/ 16 h 88"/>
              <a:gd name="T2" fmla="*/ 60 w 100"/>
              <a:gd name="T3" fmla="*/ 11 h 88"/>
              <a:gd name="T4" fmla="*/ 12 w 100"/>
              <a:gd name="T5" fmla="*/ 11 h 88"/>
              <a:gd name="T6" fmla="*/ 12 w 100"/>
              <a:gd name="T7" fmla="*/ 50 h 88"/>
              <a:gd name="T8" fmla="*/ 19 w 100"/>
              <a:gd name="T9" fmla="*/ 50 h 88"/>
              <a:gd name="T10" fmla="*/ 19 w 100"/>
              <a:gd name="T11" fmla="*/ 61 h 88"/>
              <a:gd name="T12" fmla="*/ 8 w 100"/>
              <a:gd name="T13" fmla="*/ 61 h 88"/>
              <a:gd name="T14" fmla="*/ 0 w 100"/>
              <a:gd name="T15" fmla="*/ 53 h 88"/>
              <a:gd name="T16" fmla="*/ 0 w 100"/>
              <a:gd name="T17" fmla="*/ 8 h 88"/>
              <a:gd name="T18" fmla="*/ 8 w 100"/>
              <a:gd name="T19" fmla="*/ 0 h 88"/>
              <a:gd name="T20" fmla="*/ 64 w 100"/>
              <a:gd name="T21" fmla="*/ 0 h 88"/>
              <a:gd name="T22" fmla="*/ 72 w 100"/>
              <a:gd name="T23" fmla="*/ 8 h 88"/>
              <a:gd name="T24" fmla="*/ 72 w 100"/>
              <a:gd name="T25" fmla="*/ 16 h 88"/>
              <a:gd name="T26" fmla="*/ 60 w 100"/>
              <a:gd name="T27" fmla="*/ 16 h 88"/>
              <a:gd name="T28" fmla="*/ 92 w 100"/>
              <a:gd name="T29" fmla="*/ 26 h 88"/>
              <a:gd name="T30" fmla="*/ 100 w 100"/>
              <a:gd name="T31" fmla="*/ 34 h 88"/>
              <a:gd name="T32" fmla="*/ 100 w 100"/>
              <a:gd name="T33" fmla="*/ 80 h 88"/>
              <a:gd name="T34" fmla="*/ 92 w 100"/>
              <a:gd name="T35" fmla="*/ 88 h 88"/>
              <a:gd name="T36" fmla="*/ 36 w 100"/>
              <a:gd name="T37" fmla="*/ 88 h 88"/>
              <a:gd name="T38" fmla="*/ 29 w 100"/>
              <a:gd name="T39" fmla="*/ 80 h 88"/>
              <a:gd name="T40" fmla="*/ 29 w 100"/>
              <a:gd name="T41" fmla="*/ 34 h 88"/>
              <a:gd name="T42" fmla="*/ 36 w 100"/>
              <a:gd name="T43" fmla="*/ 26 h 88"/>
              <a:gd name="T44" fmla="*/ 92 w 100"/>
              <a:gd name="T45" fmla="*/ 26 h 88"/>
              <a:gd name="T46" fmla="*/ 40 w 100"/>
              <a:gd name="T47" fmla="*/ 37 h 88"/>
              <a:gd name="T48" fmla="*/ 40 w 100"/>
              <a:gd name="T49" fmla="*/ 77 h 88"/>
              <a:gd name="T50" fmla="*/ 88 w 100"/>
              <a:gd name="T51" fmla="*/ 77 h 88"/>
              <a:gd name="T52" fmla="*/ 88 w 100"/>
              <a:gd name="T53" fmla="*/ 37 h 88"/>
              <a:gd name="T54" fmla="*/ 40 w 100"/>
              <a:gd name="T55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" h="88">
                <a:moveTo>
                  <a:pt x="60" y="16"/>
                </a:moveTo>
                <a:cubicBezTo>
                  <a:pt x="60" y="11"/>
                  <a:pt x="60" y="11"/>
                  <a:pt x="60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50"/>
                  <a:pt x="12" y="50"/>
                  <a:pt x="12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61"/>
                  <a:pt x="19" y="61"/>
                  <a:pt x="19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4" y="61"/>
                  <a:pt x="0" y="57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8" y="0"/>
                  <a:pt x="72" y="4"/>
                  <a:pt x="72" y="8"/>
                </a:cubicBezTo>
                <a:cubicBezTo>
                  <a:pt x="72" y="16"/>
                  <a:pt x="72" y="16"/>
                  <a:pt x="72" y="16"/>
                </a:cubicBezTo>
                <a:lnTo>
                  <a:pt x="60" y="16"/>
                </a:lnTo>
                <a:close/>
                <a:moveTo>
                  <a:pt x="92" y="26"/>
                </a:moveTo>
                <a:cubicBezTo>
                  <a:pt x="97" y="26"/>
                  <a:pt x="100" y="30"/>
                  <a:pt x="100" y="34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4"/>
                  <a:pt x="97" y="88"/>
                  <a:pt x="9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9" y="84"/>
                  <a:pt x="29" y="80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2" y="26"/>
                  <a:pt x="36" y="26"/>
                </a:cubicBezTo>
                <a:lnTo>
                  <a:pt x="92" y="26"/>
                </a:lnTo>
                <a:close/>
                <a:moveTo>
                  <a:pt x="40" y="37"/>
                </a:moveTo>
                <a:cubicBezTo>
                  <a:pt x="40" y="77"/>
                  <a:pt x="40" y="77"/>
                  <a:pt x="40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37"/>
                  <a:pt x="88" y="37"/>
                  <a:pt x="88" y="37"/>
                </a:cubicBezTo>
                <a:lnTo>
                  <a:pt x="40" y="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38800" y="3695700"/>
            <a:ext cx="265113" cy="277813"/>
          </a:xfrm>
          <a:custGeom>
            <a:avLst/>
            <a:gdLst>
              <a:gd name="T0" fmla="*/ 167 w 167"/>
              <a:gd name="T1" fmla="*/ 92 h 175"/>
              <a:gd name="T2" fmla="*/ 82 w 167"/>
              <a:gd name="T3" fmla="*/ 175 h 175"/>
              <a:gd name="T4" fmla="*/ 0 w 167"/>
              <a:gd name="T5" fmla="*/ 92 h 175"/>
              <a:gd name="T6" fmla="*/ 56 w 167"/>
              <a:gd name="T7" fmla="*/ 92 h 175"/>
              <a:gd name="T8" fmla="*/ 56 w 167"/>
              <a:gd name="T9" fmla="*/ 0 h 175"/>
              <a:gd name="T10" fmla="*/ 108 w 167"/>
              <a:gd name="T11" fmla="*/ 0 h 175"/>
              <a:gd name="T12" fmla="*/ 108 w 167"/>
              <a:gd name="T13" fmla="*/ 92 h 175"/>
              <a:gd name="T14" fmla="*/ 167 w 167"/>
              <a:gd name="T15" fmla="*/ 9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75">
                <a:moveTo>
                  <a:pt x="167" y="92"/>
                </a:moveTo>
                <a:lnTo>
                  <a:pt x="82" y="175"/>
                </a:lnTo>
                <a:lnTo>
                  <a:pt x="0" y="92"/>
                </a:lnTo>
                <a:lnTo>
                  <a:pt x="56" y="92"/>
                </a:lnTo>
                <a:lnTo>
                  <a:pt x="56" y="0"/>
                </a:lnTo>
                <a:lnTo>
                  <a:pt x="108" y="0"/>
                </a:lnTo>
                <a:lnTo>
                  <a:pt x="108" y="92"/>
                </a:lnTo>
                <a:lnTo>
                  <a:pt x="167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0938" y="3695700"/>
            <a:ext cx="368300" cy="271463"/>
          </a:xfrm>
          <a:custGeom>
            <a:avLst/>
            <a:gdLst>
              <a:gd name="T0" fmla="*/ 45 w 232"/>
              <a:gd name="T1" fmla="*/ 45 h 171"/>
              <a:gd name="T2" fmla="*/ 0 w 232"/>
              <a:gd name="T3" fmla="*/ 45 h 171"/>
              <a:gd name="T4" fmla="*/ 0 w 232"/>
              <a:gd name="T5" fmla="*/ 0 h 171"/>
              <a:gd name="T6" fmla="*/ 45 w 232"/>
              <a:gd name="T7" fmla="*/ 0 h 171"/>
              <a:gd name="T8" fmla="*/ 45 w 232"/>
              <a:gd name="T9" fmla="*/ 45 h 171"/>
              <a:gd name="T10" fmla="*/ 45 w 232"/>
              <a:gd name="T11" fmla="*/ 107 h 171"/>
              <a:gd name="T12" fmla="*/ 0 w 232"/>
              <a:gd name="T13" fmla="*/ 107 h 171"/>
              <a:gd name="T14" fmla="*/ 0 w 232"/>
              <a:gd name="T15" fmla="*/ 64 h 171"/>
              <a:gd name="T16" fmla="*/ 45 w 232"/>
              <a:gd name="T17" fmla="*/ 64 h 171"/>
              <a:gd name="T18" fmla="*/ 45 w 232"/>
              <a:gd name="T19" fmla="*/ 107 h 171"/>
              <a:gd name="T20" fmla="*/ 45 w 232"/>
              <a:gd name="T21" fmla="*/ 171 h 171"/>
              <a:gd name="T22" fmla="*/ 0 w 232"/>
              <a:gd name="T23" fmla="*/ 171 h 171"/>
              <a:gd name="T24" fmla="*/ 0 w 232"/>
              <a:gd name="T25" fmla="*/ 126 h 171"/>
              <a:gd name="T26" fmla="*/ 45 w 232"/>
              <a:gd name="T27" fmla="*/ 126 h 171"/>
              <a:gd name="T28" fmla="*/ 45 w 232"/>
              <a:gd name="T29" fmla="*/ 171 h 171"/>
              <a:gd name="T30" fmla="*/ 107 w 232"/>
              <a:gd name="T31" fmla="*/ 45 h 171"/>
              <a:gd name="T32" fmla="*/ 64 w 232"/>
              <a:gd name="T33" fmla="*/ 45 h 171"/>
              <a:gd name="T34" fmla="*/ 64 w 232"/>
              <a:gd name="T35" fmla="*/ 0 h 171"/>
              <a:gd name="T36" fmla="*/ 107 w 232"/>
              <a:gd name="T37" fmla="*/ 0 h 171"/>
              <a:gd name="T38" fmla="*/ 107 w 232"/>
              <a:gd name="T39" fmla="*/ 45 h 171"/>
              <a:gd name="T40" fmla="*/ 107 w 232"/>
              <a:gd name="T41" fmla="*/ 107 h 171"/>
              <a:gd name="T42" fmla="*/ 64 w 232"/>
              <a:gd name="T43" fmla="*/ 107 h 171"/>
              <a:gd name="T44" fmla="*/ 64 w 232"/>
              <a:gd name="T45" fmla="*/ 64 h 171"/>
              <a:gd name="T46" fmla="*/ 107 w 232"/>
              <a:gd name="T47" fmla="*/ 64 h 171"/>
              <a:gd name="T48" fmla="*/ 107 w 232"/>
              <a:gd name="T49" fmla="*/ 107 h 171"/>
              <a:gd name="T50" fmla="*/ 107 w 232"/>
              <a:gd name="T51" fmla="*/ 171 h 171"/>
              <a:gd name="T52" fmla="*/ 64 w 232"/>
              <a:gd name="T53" fmla="*/ 171 h 171"/>
              <a:gd name="T54" fmla="*/ 64 w 232"/>
              <a:gd name="T55" fmla="*/ 126 h 171"/>
              <a:gd name="T56" fmla="*/ 107 w 232"/>
              <a:gd name="T57" fmla="*/ 126 h 171"/>
              <a:gd name="T58" fmla="*/ 107 w 232"/>
              <a:gd name="T59" fmla="*/ 171 h 171"/>
              <a:gd name="T60" fmla="*/ 170 w 232"/>
              <a:gd name="T61" fmla="*/ 45 h 171"/>
              <a:gd name="T62" fmla="*/ 125 w 232"/>
              <a:gd name="T63" fmla="*/ 45 h 171"/>
              <a:gd name="T64" fmla="*/ 125 w 232"/>
              <a:gd name="T65" fmla="*/ 0 h 171"/>
              <a:gd name="T66" fmla="*/ 170 w 232"/>
              <a:gd name="T67" fmla="*/ 0 h 171"/>
              <a:gd name="T68" fmla="*/ 170 w 232"/>
              <a:gd name="T69" fmla="*/ 45 h 171"/>
              <a:gd name="T70" fmla="*/ 170 w 232"/>
              <a:gd name="T71" fmla="*/ 107 h 171"/>
              <a:gd name="T72" fmla="*/ 125 w 232"/>
              <a:gd name="T73" fmla="*/ 107 h 171"/>
              <a:gd name="T74" fmla="*/ 125 w 232"/>
              <a:gd name="T75" fmla="*/ 62 h 171"/>
              <a:gd name="T76" fmla="*/ 170 w 232"/>
              <a:gd name="T77" fmla="*/ 62 h 171"/>
              <a:gd name="T78" fmla="*/ 170 w 232"/>
              <a:gd name="T79" fmla="*/ 107 h 171"/>
              <a:gd name="T80" fmla="*/ 170 w 232"/>
              <a:gd name="T81" fmla="*/ 171 h 171"/>
              <a:gd name="T82" fmla="*/ 125 w 232"/>
              <a:gd name="T83" fmla="*/ 171 h 171"/>
              <a:gd name="T84" fmla="*/ 125 w 232"/>
              <a:gd name="T85" fmla="*/ 126 h 171"/>
              <a:gd name="T86" fmla="*/ 170 w 232"/>
              <a:gd name="T87" fmla="*/ 126 h 171"/>
              <a:gd name="T88" fmla="*/ 170 w 232"/>
              <a:gd name="T89" fmla="*/ 171 h 171"/>
              <a:gd name="T90" fmla="*/ 232 w 232"/>
              <a:gd name="T91" fmla="*/ 45 h 171"/>
              <a:gd name="T92" fmla="*/ 189 w 232"/>
              <a:gd name="T93" fmla="*/ 45 h 171"/>
              <a:gd name="T94" fmla="*/ 189 w 232"/>
              <a:gd name="T95" fmla="*/ 0 h 171"/>
              <a:gd name="T96" fmla="*/ 232 w 232"/>
              <a:gd name="T97" fmla="*/ 0 h 171"/>
              <a:gd name="T98" fmla="*/ 232 w 232"/>
              <a:gd name="T99" fmla="*/ 45 h 171"/>
              <a:gd name="T100" fmla="*/ 232 w 232"/>
              <a:gd name="T101" fmla="*/ 107 h 171"/>
              <a:gd name="T102" fmla="*/ 189 w 232"/>
              <a:gd name="T103" fmla="*/ 107 h 171"/>
              <a:gd name="T104" fmla="*/ 189 w 232"/>
              <a:gd name="T105" fmla="*/ 62 h 171"/>
              <a:gd name="T106" fmla="*/ 232 w 232"/>
              <a:gd name="T107" fmla="*/ 62 h 171"/>
              <a:gd name="T108" fmla="*/ 232 w 232"/>
              <a:gd name="T109" fmla="*/ 107 h 171"/>
              <a:gd name="T110" fmla="*/ 232 w 232"/>
              <a:gd name="T111" fmla="*/ 171 h 171"/>
              <a:gd name="T112" fmla="*/ 189 w 232"/>
              <a:gd name="T113" fmla="*/ 171 h 171"/>
              <a:gd name="T114" fmla="*/ 189 w 232"/>
              <a:gd name="T115" fmla="*/ 126 h 171"/>
              <a:gd name="T116" fmla="*/ 232 w 232"/>
              <a:gd name="T117" fmla="*/ 126 h 171"/>
              <a:gd name="T118" fmla="*/ 232 w 232"/>
              <a:gd name="T11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107" y="45"/>
                </a:moveTo>
                <a:lnTo>
                  <a:pt x="64" y="45"/>
                </a:lnTo>
                <a:lnTo>
                  <a:pt x="64" y="0"/>
                </a:lnTo>
                <a:lnTo>
                  <a:pt x="107" y="0"/>
                </a:lnTo>
                <a:lnTo>
                  <a:pt x="107" y="45"/>
                </a:lnTo>
                <a:close/>
                <a:moveTo>
                  <a:pt x="107" y="107"/>
                </a:moveTo>
                <a:lnTo>
                  <a:pt x="64" y="107"/>
                </a:lnTo>
                <a:lnTo>
                  <a:pt x="64" y="64"/>
                </a:lnTo>
                <a:lnTo>
                  <a:pt x="107" y="64"/>
                </a:lnTo>
                <a:lnTo>
                  <a:pt x="107" y="107"/>
                </a:lnTo>
                <a:close/>
                <a:moveTo>
                  <a:pt x="107" y="171"/>
                </a:moveTo>
                <a:lnTo>
                  <a:pt x="64" y="171"/>
                </a:lnTo>
                <a:lnTo>
                  <a:pt x="64" y="126"/>
                </a:lnTo>
                <a:lnTo>
                  <a:pt x="107" y="126"/>
                </a:lnTo>
                <a:lnTo>
                  <a:pt x="107" y="171"/>
                </a:lnTo>
                <a:close/>
                <a:moveTo>
                  <a:pt x="170" y="45"/>
                </a:moveTo>
                <a:lnTo>
                  <a:pt x="125" y="45"/>
                </a:lnTo>
                <a:lnTo>
                  <a:pt x="125" y="0"/>
                </a:lnTo>
                <a:lnTo>
                  <a:pt x="170" y="0"/>
                </a:lnTo>
                <a:lnTo>
                  <a:pt x="170" y="45"/>
                </a:lnTo>
                <a:close/>
                <a:moveTo>
                  <a:pt x="170" y="107"/>
                </a:moveTo>
                <a:lnTo>
                  <a:pt x="125" y="107"/>
                </a:lnTo>
                <a:lnTo>
                  <a:pt x="125" y="62"/>
                </a:lnTo>
                <a:lnTo>
                  <a:pt x="170" y="62"/>
                </a:lnTo>
                <a:lnTo>
                  <a:pt x="170" y="107"/>
                </a:lnTo>
                <a:close/>
                <a:moveTo>
                  <a:pt x="170" y="171"/>
                </a:moveTo>
                <a:lnTo>
                  <a:pt x="125" y="171"/>
                </a:lnTo>
                <a:lnTo>
                  <a:pt x="125" y="126"/>
                </a:lnTo>
                <a:lnTo>
                  <a:pt x="170" y="126"/>
                </a:lnTo>
                <a:lnTo>
                  <a:pt x="170" y="171"/>
                </a:lnTo>
                <a:close/>
                <a:moveTo>
                  <a:pt x="232" y="45"/>
                </a:moveTo>
                <a:lnTo>
                  <a:pt x="189" y="45"/>
                </a:lnTo>
                <a:lnTo>
                  <a:pt x="189" y="0"/>
                </a:lnTo>
                <a:lnTo>
                  <a:pt x="232" y="0"/>
                </a:lnTo>
                <a:lnTo>
                  <a:pt x="232" y="45"/>
                </a:lnTo>
                <a:close/>
                <a:moveTo>
                  <a:pt x="232" y="107"/>
                </a:moveTo>
                <a:lnTo>
                  <a:pt x="189" y="107"/>
                </a:lnTo>
                <a:lnTo>
                  <a:pt x="189" y="62"/>
                </a:lnTo>
                <a:lnTo>
                  <a:pt x="232" y="62"/>
                </a:lnTo>
                <a:lnTo>
                  <a:pt x="232" y="107"/>
                </a:lnTo>
                <a:close/>
                <a:moveTo>
                  <a:pt x="232" y="171"/>
                </a:moveTo>
                <a:lnTo>
                  <a:pt x="189" y="171"/>
                </a:lnTo>
                <a:lnTo>
                  <a:pt x="189" y="126"/>
                </a:lnTo>
                <a:lnTo>
                  <a:pt x="232" y="126"/>
                </a:lnTo>
                <a:lnTo>
                  <a:pt x="232" y="1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29438" y="3684588"/>
            <a:ext cx="266700" cy="282575"/>
          </a:xfrm>
          <a:custGeom>
            <a:avLst/>
            <a:gdLst>
              <a:gd name="T0" fmla="*/ 0 w 168"/>
              <a:gd name="T1" fmla="*/ 85 h 178"/>
              <a:gd name="T2" fmla="*/ 83 w 168"/>
              <a:gd name="T3" fmla="*/ 0 h 178"/>
              <a:gd name="T4" fmla="*/ 168 w 168"/>
              <a:gd name="T5" fmla="*/ 85 h 178"/>
              <a:gd name="T6" fmla="*/ 109 w 168"/>
              <a:gd name="T7" fmla="*/ 85 h 178"/>
              <a:gd name="T8" fmla="*/ 109 w 168"/>
              <a:gd name="T9" fmla="*/ 178 h 178"/>
              <a:gd name="T10" fmla="*/ 57 w 168"/>
              <a:gd name="T11" fmla="*/ 178 h 178"/>
              <a:gd name="T12" fmla="*/ 57 w 168"/>
              <a:gd name="T13" fmla="*/ 85 h 178"/>
              <a:gd name="T14" fmla="*/ 0 w 168"/>
              <a:gd name="T15" fmla="*/ 8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178">
                <a:moveTo>
                  <a:pt x="0" y="85"/>
                </a:moveTo>
                <a:lnTo>
                  <a:pt x="83" y="0"/>
                </a:lnTo>
                <a:lnTo>
                  <a:pt x="168" y="85"/>
                </a:lnTo>
                <a:lnTo>
                  <a:pt x="109" y="85"/>
                </a:lnTo>
                <a:lnTo>
                  <a:pt x="109" y="178"/>
                </a:lnTo>
                <a:lnTo>
                  <a:pt x="57" y="178"/>
                </a:lnTo>
                <a:lnTo>
                  <a:pt x="57" y="85"/>
                </a:lnTo>
                <a:lnTo>
                  <a:pt x="0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67613" y="3665538"/>
            <a:ext cx="303213" cy="301625"/>
          </a:xfrm>
          <a:custGeom>
            <a:avLst/>
            <a:gdLst>
              <a:gd name="T0" fmla="*/ 11 w 81"/>
              <a:gd name="T1" fmla="*/ 80 h 80"/>
              <a:gd name="T2" fmla="*/ 0 w 81"/>
              <a:gd name="T3" fmla="*/ 70 h 80"/>
              <a:gd name="T4" fmla="*/ 11 w 81"/>
              <a:gd name="T5" fmla="*/ 59 h 80"/>
              <a:gd name="T6" fmla="*/ 21 w 81"/>
              <a:gd name="T7" fmla="*/ 70 h 80"/>
              <a:gd name="T8" fmla="*/ 11 w 81"/>
              <a:gd name="T9" fmla="*/ 80 h 80"/>
              <a:gd name="T10" fmla="*/ 65 w 81"/>
              <a:gd name="T11" fmla="*/ 80 h 80"/>
              <a:gd name="T12" fmla="*/ 1 w 81"/>
              <a:gd name="T13" fmla="*/ 15 h 80"/>
              <a:gd name="T14" fmla="*/ 1 w 81"/>
              <a:gd name="T15" fmla="*/ 0 h 80"/>
              <a:gd name="T16" fmla="*/ 81 w 81"/>
              <a:gd name="T17" fmla="*/ 80 h 80"/>
              <a:gd name="T18" fmla="*/ 65 w 81"/>
              <a:gd name="T19" fmla="*/ 80 h 80"/>
              <a:gd name="T20" fmla="*/ 37 w 81"/>
              <a:gd name="T21" fmla="*/ 80 h 80"/>
              <a:gd name="T22" fmla="*/ 1 w 81"/>
              <a:gd name="T23" fmla="*/ 43 h 80"/>
              <a:gd name="T24" fmla="*/ 1 w 81"/>
              <a:gd name="T25" fmla="*/ 29 h 80"/>
              <a:gd name="T26" fmla="*/ 51 w 81"/>
              <a:gd name="T27" fmla="*/ 80 h 80"/>
              <a:gd name="T28" fmla="*/ 37 w 81"/>
              <a:gd name="T2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" h="80">
                <a:moveTo>
                  <a:pt x="11" y="80"/>
                </a:moveTo>
                <a:cubicBezTo>
                  <a:pt x="5" y="80"/>
                  <a:pt x="0" y="76"/>
                  <a:pt x="0" y="70"/>
                </a:cubicBezTo>
                <a:cubicBezTo>
                  <a:pt x="0" y="64"/>
                  <a:pt x="5" y="59"/>
                  <a:pt x="11" y="59"/>
                </a:cubicBezTo>
                <a:cubicBezTo>
                  <a:pt x="16" y="59"/>
                  <a:pt x="21" y="64"/>
                  <a:pt x="21" y="70"/>
                </a:cubicBezTo>
                <a:cubicBezTo>
                  <a:pt x="21" y="76"/>
                  <a:pt x="16" y="80"/>
                  <a:pt x="11" y="80"/>
                </a:cubicBezTo>
                <a:close/>
                <a:moveTo>
                  <a:pt x="65" y="80"/>
                </a:moveTo>
                <a:cubicBezTo>
                  <a:pt x="65" y="45"/>
                  <a:pt x="35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81" y="33"/>
                  <a:pt x="81" y="80"/>
                </a:cubicBezTo>
                <a:lnTo>
                  <a:pt x="65" y="80"/>
                </a:lnTo>
                <a:close/>
                <a:moveTo>
                  <a:pt x="37" y="80"/>
                </a:moveTo>
                <a:cubicBezTo>
                  <a:pt x="37" y="60"/>
                  <a:pt x="21" y="43"/>
                  <a:pt x="1" y="43"/>
                </a:cubicBezTo>
                <a:cubicBezTo>
                  <a:pt x="1" y="29"/>
                  <a:pt x="1" y="29"/>
                  <a:pt x="1" y="29"/>
                </a:cubicBezTo>
                <a:cubicBezTo>
                  <a:pt x="27" y="29"/>
                  <a:pt x="51" y="48"/>
                  <a:pt x="51" y="80"/>
                </a:cubicBezTo>
                <a:lnTo>
                  <a:pt x="37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8070850" y="3692525"/>
            <a:ext cx="566738" cy="274638"/>
          </a:xfrm>
          <a:custGeom>
            <a:avLst/>
            <a:gdLst>
              <a:gd name="T0" fmla="*/ 357 w 357"/>
              <a:gd name="T1" fmla="*/ 0 h 173"/>
              <a:gd name="T2" fmla="*/ 357 w 357"/>
              <a:gd name="T3" fmla="*/ 173 h 173"/>
              <a:gd name="T4" fmla="*/ 0 w 357"/>
              <a:gd name="T5" fmla="*/ 173 h 173"/>
              <a:gd name="T6" fmla="*/ 0 w 357"/>
              <a:gd name="T7" fmla="*/ 0 h 173"/>
              <a:gd name="T8" fmla="*/ 357 w 357"/>
              <a:gd name="T9" fmla="*/ 0 h 173"/>
              <a:gd name="T10" fmla="*/ 106 w 357"/>
              <a:gd name="T11" fmla="*/ 31 h 173"/>
              <a:gd name="T12" fmla="*/ 54 w 357"/>
              <a:gd name="T13" fmla="*/ 31 h 173"/>
              <a:gd name="T14" fmla="*/ 54 w 357"/>
              <a:gd name="T15" fmla="*/ 49 h 173"/>
              <a:gd name="T16" fmla="*/ 106 w 357"/>
              <a:gd name="T17" fmla="*/ 49 h 173"/>
              <a:gd name="T18" fmla="*/ 106 w 357"/>
              <a:gd name="T19" fmla="*/ 31 h 173"/>
              <a:gd name="T20" fmla="*/ 106 w 357"/>
              <a:gd name="T21" fmla="*/ 78 h 173"/>
              <a:gd name="T22" fmla="*/ 54 w 357"/>
              <a:gd name="T23" fmla="*/ 78 h 173"/>
              <a:gd name="T24" fmla="*/ 54 w 357"/>
              <a:gd name="T25" fmla="*/ 97 h 173"/>
              <a:gd name="T26" fmla="*/ 106 w 357"/>
              <a:gd name="T27" fmla="*/ 97 h 173"/>
              <a:gd name="T28" fmla="*/ 106 w 357"/>
              <a:gd name="T29" fmla="*/ 78 h 173"/>
              <a:gd name="T30" fmla="*/ 106 w 357"/>
              <a:gd name="T31" fmla="*/ 125 h 173"/>
              <a:gd name="T32" fmla="*/ 54 w 357"/>
              <a:gd name="T33" fmla="*/ 125 h 173"/>
              <a:gd name="T34" fmla="*/ 54 w 357"/>
              <a:gd name="T35" fmla="*/ 144 h 173"/>
              <a:gd name="T36" fmla="*/ 106 w 357"/>
              <a:gd name="T37" fmla="*/ 144 h 173"/>
              <a:gd name="T38" fmla="*/ 106 w 357"/>
              <a:gd name="T39" fmla="*/ 125 h 173"/>
              <a:gd name="T40" fmla="*/ 302 w 357"/>
              <a:gd name="T41" fmla="*/ 31 h 173"/>
              <a:gd name="T42" fmla="*/ 250 w 357"/>
              <a:gd name="T43" fmla="*/ 31 h 173"/>
              <a:gd name="T44" fmla="*/ 250 w 357"/>
              <a:gd name="T45" fmla="*/ 49 h 173"/>
              <a:gd name="T46" fmla="*/ 302 w 357"/>
              <a:gd name="T47" fmla="*/ 49 h 173"/>
              <a:gd name="T48" fmla="*/ 302 w 357"/>
              <a:gd name="T49" fmla="*/ 31 h 173"/>
              <a:gd name="T50" fmla="*/ 302 w 357"/>
              <a:gd name="T51" fmla="*/ 78 h 173"/>
              <a:gd name="T52" fmla="*/ 250 w 357"/>
              <a:gd name="T53" fmla="*/ 78 h 173"/>
              <a:gd name="T54" fmla="*/ 250 w 357"/>
              <a:gd name="T55" fmla="*/ 97 h 173"/>
              <a:gd name="T56" fmla="*/ 302 w 357"/>
              <a:gd name="T57" fmla="*/ 97 h 173"/>
              <a:gd name="T58" fmla="*/ 302 w 357"/>
              <a:gd name="T59" fmla="*/ 78 h 173"/>
              <a:gd name="T60" fmla="*/ 302 w 357"/>
              <a:gd name="T61" fmla="*/ 125 h 173"/>
              <a:gd name="T62" fmla="*/ 250 w 357"/>
              <a:gd name="T63" fmla="*/ 125 h 173"/>
              <a:gd name="T64" fmla="*/ 250 w 357"/>
              <a:gd name="T65" fmla="*/ 144 h 173"/>
              <a:gd name="T66" fmla="*/ 302 w 357"/>
              <a:gd name="T67" fmla="*/ 144 h 173"/>
              <a:gd name="T68" fmla="*/ 302 w 357"/>
              <a:gd name="T69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173">
                <a:moveTo>
                  <a:pt x="357" y="0"/>
                </a:moveTo>
                <a:lnTo>
                  <a:pt x="357" y="173"/>
                </a:lnTo>
                <a:lnTo>
                  <a:pt x="0" y="173"/>
                </a:lnTo>
                <a:lnTo>
                  <a:pt x="0" y="0"/>
                </a:lnTo>
                <a:lnTo>
                  <a:pt x="357" y="0"/>
                </a:lnTo>
                <a:close/>
                <a:moveTo>
                  <a:pt x="106" y="31"/>
                </a:moveTo>
                <a:lnTo>
                  <a:pt x="54" y="31"/>
                </a:lnTo>
                <a:lnTo>
                  <a:pt x="54" y="49"/>
                </a:lnTo>
                <a:lnTo>
                  <a:pt x="106" y="49"/>
                </a:lnTo>
                <a:lnTo>
                  <a:pt x="106" y="31"/>
                </a:lnTo>
                <a:close/>
                <a:moveTo>
                  <a:pt x="106" y="78"/>
                </a:moveTo>
                <a:lnTo>
                  <a:pt x="54" y="78"/>
                </a:lnTo>
                <a:lnTo>
                  <a:pt x="54" y="97"/>
                </a:lnTo>
                <a:lnTo>
                  <a:pt x="106" y="97"/>
                </a:lnTo>
                <a:lnTo>
                  <a:pt x="106" y="78"/>
                </a:lnTo>
                <a:close/>
                <a:moveTo>
                  <a:pt x="106" y="125"/>
                </a:moveTo>
                <a:lnTo>
                  <a:pt x="54" y="125"/>
                </a:lnTo>
                <a:lnTo>
                  <a:pt x="54" y="144"/>
                </a:lnTo>
                <a:lnTo>
                  <a:pt x="106" y="144"/>
                </a:lnTo>
                <a:lnTo>
                  <a:pt x="106" y="125"/>
                </a:lnTo>
                <a:close/>
                <a:moveTo>
                  <a:pt x="302" y="31"/>
                </a:moveTo>
                <a:lnTo>
                  <a:pt x="250" y="31"/>
                </a:lnTo>
                <a:lnTo>
                  <a:pt x="250" y="49"/>
                </a:lnTo>
                <a:lnTo>
                  <a:pt x="302" y="49"/>
                </a:lnTo>
                <a:lnTo>
                  <a:pt x="302" y="31"/>
                </a:lnTo>
                <a:close/>
                <a:moveTo>
                  <a:pt x="302" y="78"/>
                </a:moveTo>
                <a:lnTo>
                  <a:pt x="250" y="78"/>
                </a:lnTo>
                <a:lnTo>
                  <a:pt x="250" y="97"/>
                </a:lnTo>
                <a:lnTo>
                  <a:pt x="302" y="97"/>
                </a:lnTo>
                <a:lnTo>
                  <a:pt x="302" y="78"/>
                </a:lnTo>
                <a:close/>
                <a:moveTo>
                  <a:pt x="302" y="125"/>
                </a:moveTo>
                <a:lnTo>
                  <a:pt x="250" y="125"/>
                </a:lnTo>
                <a:lnTo>
                  <a:pt x="250" y="144"/>
                </a:lnTo>
                <a:lnTo>
                  <a:pt x="302" y="144"/>
                </a:lnTo>
                <a:lnTo>
                  <a:pt x="302" y="12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8810625" y="3533775"/>
            <a:ext cx="371475" cy="444500"/>
          </a:xfrm>
          <a:custGeom>
            <a:avLst/>
            <a:gdLst>
              <a:gd name="T0" fmla="*/ 7 w 99"/>
              <a:gd name="T1" fmla="*/ 23 h 118"/>
              <a:gd name="T2" fmla="*/ 10 w 99"/>
              <a:gd name="T3" fmla="*/ 46 h 118"/>
              <a:gd name="T4" fmla="*/ 10 w 99"/>
              <a:gd name="T5" fmla="*/ 0 h 118"/>
              <a:gd name="T6" fmla="*/ 84 w 99"/>
              <a:gd name="T7" fmla="*/ 117 h 118"/>
              <a:gd name="T8" fmla="*/ 77 w 99"/>
              <a:gd name="T9" fmla="*/ 114 h 118"/>
              <a:gd name="T10" fmla="*/ 50 w 99"/>
              <a:gd name="T11" fmla="*/ 110 h 118"/>
              <a:gd name="T12" fmla="*/ 21 w 99"/>
              <a:gd name="T13" fmla="*/ 114 h 118"/>
              <a:gd name="T14" fmla="*/ 15 w 99"/>
              <a:gd name="T15" fmla="*/ 117 h 118"/>
              <a:gd name="T16" fmla="*/ 43 w 99"/>
              <a:gd name="T17" fmla="*/ 28 h 118"/>
              <a:gd name="T18" fmla="*/ 50 w 99"/>
              <a:gd name="T19" fmla="*/ 25 h 118"/>
              <a:gd name="T20" fmla="*/ 87 w 99"/>
              <a:gd name="T21" fmla="*/ 111 h 118"/>
              <a:gd name="T22" fmla="*/ 30 w 99"/>
              <a:gd name="T23" fmla="*/ 13 h 118"/>
              <a:gd name="T24" fmla="*/ 29 w 99"/>
              <a:gd name="T25" fmla="*/ 34 h 118"/>
              <a:gd name="T26" fmla="*/ 19 w 99"/>
              <a:gd name="T27" fmla="*/ 23 h 118"/>
              <a:gd name="T28" fmla="*/ 30 w 99"/>
              <a:gd name="T29" fmla="*/ 13 h 118"/>
              <a:gd name="T30" fmla="*/ 30 w 99"/>
              <a:gd name="T31" fmla="*/ 91 h 118"/>
              <a:gd name="T32" fmla="*/ 44 w 99"/>
              <a:gd name="T33" fmla="*/ 105 h 118"/>
              <a:gd name="T34" fmla="*/ 37 w 99"/>
              <a:gd name="T35" fmla="*/ 90 h 118"/>
              <a:gd name="T36" fmla="*/ 37 w 99"/>
              <a:gd name="T37" fmla="*/ 73 h 118"/>
              <a:gd name="T38" fmla="*/ 40 w 99"/>
              <a:gd name="T39" fmla="*/ 68 h 118"/>
              <a:gd name="T40" fmla="*/ 59 w 99"/>
              <a:gd name="T41" fmla="*/ 68 h 118"/>
              <a:gd name="T42" fmla="*/ 58 w 99"/>
              <a:gd name="T43" fmla="*/ 94 h 118"/>
              <a:gd name="T44" fmla="*/ 41 w 99"/>
              <a:gd name="T45" fmla="*/ 94 h 118"/>
              <a:gd name="T46" fmla="*/ 58 w 99"/>
              <a:gd name="T47" fmla="*/ 94 h 118"/>
              <a:gd name="T48" fmla="*/ 57 w 99"/>
              <a:gd name="T49" fmla="*/ 63 h 118"/>
              <a:gd name="T50" fmla="*/ 41 w 99"/>
              <a:gd name="T51" fmla="*/ 63 h 118"/>
              <a:gd name="T52" fmla="*/ 49 w 99"/>
              <a:gd name="T53" fmla="*/ 12 h 118"/>
              <a:gd name="T54" fmla="*/ 49 w 99"/>
              <a:gd name="T55" fmla="*/ 25 h 118"/>
              <a:gd name="T56" fmla="*/ 61 w 99"/>
              <a:gd name="T57" fmla="*/ 73 h 118"/>
              <a:gd name="T58" fmla="*/ 62 w 99"/>
              <a:gd name="T59" fmla="*/ 90 h 118"/>
              <a:gd name="T60" fmla="*/ 61 w 99"/>
              <a:gd name="T61" fmla="*/ 73 h 118"/>
              <a:gd name="T62" fmla="*/ 68 w 99"/>
              <a:gd name="T63" fmla="*/ 91 h 118"/>
              <a:gd name="T64" fmla="*/ 74 w 99"/>
              <a:gd name="T65" fmla="*/ 105 h 118"/>
              <a:gd name="T66" fmla="*/ 74 w 99"/>
              <a:gd name="T67" fmla="*/ 23 h 118"/>
              <a:gd name="T68" fmla="*/ 74 w 99"/>
              <a:gd name="T69" fmla="*/ 9 h 118"/>
              <a:gd name="T70" fmla="*/ 74 w 99"/>
              <a:gd name="T71" fmla="*/ 38 h 118"/>
              <a:gd name="T72" fmla="*/ 85 w 99"/>
              <a:gd name="T73" fmla="*/ 42 h 118"/>
              <a:gd name="T74" fmla="*/ 85 w 99"/>
              <a:gd name="T75" fmla="*/ 5 h 118"/>
              <a:gd name="T76" fmla="*/ 99 w 99"/>
              <a:gd name="T77" fmla="*/ 24 h 118"/>
              <a:gd name="T78" fmla="*/ 85 w 99"/>
              <a:gd name="T79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" h="118">
                <a:moveTo>
                  <a:pt x="15" y="5"/>
                </a:moveTo>
                <a:cubicBezTo>
                  <a:pt x="9" y="9"/>
                  <a:pt x="7" y="16"/>
                  <a:pt x="7" y="23"/>
                </a:cubicBezTo>
                <a:cubicBezTo>
                  <a:pt x="7" y="30"/>
                  <a:pt x="9" y="37"/>
                  <a:pt x="15" y="42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0"/>
                  <a:pt x="1" y="31"/>
                  <a:pt x="0" y="23"/>
                </a:cubicBezTo>
                <a:cubicBezTo>
                  <a:pt x="1" y="15"/>
                  <a:pt x="3" y="7"/>
                  <a:pt x="10" y="0"/>
                </a:cubicBezTo>
                <a:lnTo>
                  <a:pt x="15" y="5"/>
                </a:lnTo>
                <a:close/>
                <a:moveTo>
                  <a:pt x="84" y="117"/>
                </a:moveTo>
                <a:cubicBezTo>
                  <a:pt x="83" y="118"/>
                  <a:pt x="83" y="118"/>
                  <a:pt x="82" y="118"/>
                </a:cubicBezTo>
                <a:cubicBezTo>
                  <a:pt x="80" y="118"/>
                  <a:pt x="78" y="117"/>
                  <a:pt x="77" y="114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7"/>
                  <a:pt x="18" y="118"/>
                  <a:pt x="16" y="118"/>
                </a:cubicBezTo>
                <a:cubicBezTo>
                  <a:pt x="16" y="118"/>
                  <a:pt x="15" y="118"/>
                  <a:pt x="15" y="117"/>
                </a:cubicBezTo>
                <a:cubicBezTo>
                  <a:pt x="12" y="116"/>
                  <a:pt x="10" y="113"/>
                  <a:pt x="12" y="1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5" y="28"/>
                  <a:pt x="55" y="28"/>
                  <a:pt x="55" y="2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3"/>
                  <a:pt x="87" y="116"/>
                  <a:pt x="84" y="117"/>
                </a:cubicBezTo>
                <a:close/>
                <a:moveTo>
                  <a:pt x="30" y="13"/>
                </a:moveTo>
                <a:cubicBezTo>
                  <a:pt x="27" y="15"/>
                  <a:pt x="25" y="20"/>
                  <a:pt x="25" y="23"/>
                </a:cubicBezTo>
                <a:cubicBezTo>
                  <a:pt x="25" y="27"/>
                  <a:pt x="27" y="31"/>
                  <a:pt x="29" y="34"/>
                </a:cubicBezTo>
                <a:cubicBezTo>
                  <a:pt x="25" y="38"/>
                  <a:pt x="25" y="38"/>
                  <a:pt x="25" y="38"/>
                </a:cubicBezTo>
                <a:cubicBezTo>
                  <a:pt x="21" y="34"/>
                  <a:pt x="19" y="28"/>
                  <a:pt x="19" y="23"/>
                </a:cubicBezTo>
                <a:cubicBezTo>
                  <a:pt x="19" y="18"/>
                  <a:pt x="21" y="13"/>
                  <a:pt x="26" y="8"/>
                </a:cubicBezTo>
                <a:lnTo>
                  <a:pt x="30" y="13"/>
                </a:lnTo>
                <a:close/>
                <a:moveTo>
                  <a:pt x="44" y="105"/>
                </a:moveTo>
                <a:cubicBezTo>
                  <a:pt x="30" y="91"/>
                  <a:pt x="30" y="91"/>
                  <a:pt x="30" y="91"/>
                </a:cubicBezTo>
                <a:cubicBezTo>
                  <a:pt x="25" y="105"/>
                  <a:pt x="25" y="105"/>
                  <a:pt x="25" y="105"/>
                </a:cubicBezTo>
                <a:lnTo>
                  <a:pt x="44" y="105"/>
                </a:lnTo>
                <a:close/>
                <a:moveTo>
                  <a:pt x="32" y="86"/>
                </a:moveTo>
                <a:cubicBezTo>
                  <a:pt x="37" y="90"/>
                  <a:pt x="37" y="90"/>
                  <a:pt x="37" y="90"/>
                </a:cubicBezTo>
                <a:cubicBezTo>
                  <a:pt x="46" y="82"/>
                  <a:pt x="46" y="82"/>
                  <a:pt x="46" y="82"/>
                </a:cubicBezTo>
                <a:cubicBezTo>
                  <a:pt x="37" y="73"/>
                  <a:pt x="37" y="73"/>
                  <a:pt x="37" y="73"/>
                </a:cubicBezTo>
                <a:lnTo>
                  <a:pt x="32" y="86"/>
                </a:lnTo>
                <a:close/>
                <a:moveTo>
                  <a:pt x="40" y="68"/>
                </a:moveTo>
                <a:cubicBezTo>
                  <a:pt x="50" y="78"/>
                  <a:pt x="50" y="78"/>
                  <a:pt x="50" y="78"/>
                </a:cubicBezTo>
                <a:cubicBezTo>
                  <a:pt x="59" y="68"/>
                  <a:pt x="59" y="68"/>
                  <a:pt x="59" y="68"/>
                </a:cubicBezTo>
                <a:lnTo>
                  <a:pt x="40" y="68"/>
                </a:lnTo>
                <a:close/>
                <a:moveTo>
                  <a:pt x="58" y="94"/>
                </a:moveTo>
                <a:cubicBezTo>
                  <a:pt x="50" y="85"/>
                  <a:pt x="50" y="85"/>
                  <a:pt x="50" y="85"/>
                </a:cubicBezTo>
                <a:cubicBezTo>
                  <a:pt x="41" y="94"/>
                  <a:pt x="41" y="94"/>
                  <a:pt x="41" y="94"/>
                </a:cubicBezTo>
                <a:cubicBezTo>
                  <a:pt x="50" y="103"/>
                  <a:pt x="50" y="103"/>
                  <a:pt x="50" y="103"/>
                </a:cubicBezTo>
                <a:lnTo>
                  <a:pt x="58" y="94"/>
                </a:lnTo>
                <a:close/>
                <a:moveTo>
                  <a:pt x="41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9" y="42"/>
                  <a:pt x="49" y="42"/>
                  <a:pt x="49" y="42"/>
                </a:cubicBezTo>
                <a:lnTo>
                  <a:pt x="41" y="63"/>
                </a:lnTo>
                <a:close/>
                <a:moveTo>
                  <a:pt x="43" y="18"/>
                </a:moveTo>
                <a:cubicBezTo>
                  <a:pt x="43" y="15"/>
                  <a:pt x="46" y="12"/>
                  <a:pt x="49" y="12"/>
                </a:cubicBezTo>
                <a:cubicBezTo>
                  <a:pt x="53" y="12"/>
                  <a:pt x="56" y="15"/>
                  <a:pt x="56" y="18"/>
                </a:cubicBezTo>
                <a:cubicBezTo>
                  <a:pt x="56" y="22"/>
                  <a:pt x="53" y="25"/>
                  <a:pt x="49" y="25"/>
                </a:cubicBezTo>
                <a:cubicBezTo>
                  <a:pt x="46" y="25"/>
                  <a:pt x="43" y="22"/>
                  <a:pt x="43" y="18"/>
                </a:cubicBezTo>
                <a:close/>
                <a:moveTo>
                  <a:pt x="61" y="73"/>
                </a:moveTo>
                <a:cubicBezTo>
                  <a:pt x="53" y="82"/>
                  <a:pt x="53" y="82"/>
                  <a:pt x="53" y="82"/>
                </a:cubicBezTo>
                <a:cubicBezTo>
                  <a:pt x="62" y="90"/>
                  <a:pt x="62" y="90"/>
                  <a:pt x="62" y="90"/>
                </a:cubicBezTo>
                <a:cubicBezTo>
                  <a:pt x="66" y="86"/>
                  <a:pt x="66" y="86"/>
                  <a:pt x="66" y="86"/>
                </a:cubicBezTo>
                <a:lnTo>
                  <a:pt x="61" y="73"/>
                </a:lnTo>
                <a:close/>
                <a:moveTo>
                  <a:pt x="74" y="105"/>
                </a:moveTo>
                <a:cubicBezTo>
                  <a:pt x="68" y="91"/>
                  <a:pt x="68" y="91"/>
                  <a:pt x="68" y="91"/>
                </a:cubicBezTo>
                <a:cubicBezTo>
                  <a:pt x="55" y="105"/>
                  <a:pt x="55" y="105"/>
                  <a:pt x="55" y="105"/>
                </a:cubicBezTo>
                <a:lnTo>
                  <a:pt x="74" y="105"/>
                </a:lnTo>
                <a:close/>
                <a:moveTo>
                  <a:pt x="69" y="34"/>
                </a:moveTo>
                <a:cubicBezTo>
                  <a:pt x="72" y="31"/>
                  <a:pt x="74" y="27"/>
                  <a:pt x="74" y="23"/>
                </a:cubicBezTo>
                <a:cubicBezTo>
                  <a:pt x="74" y="19"/>
                  <a:pt x="73" y="16"/>
                  <a:pt x="70" y="13"/>
                </a:cubicBezTo>
                <a:cubicBezTo>
                  <a:pt x="74" y="9"/>
                  <a:pt x="74" y="9"/>
                  <a:pt x="74" y="9"/>
                </a:cubicBezTo>
                <a:cubicBezTo>
                  <a:pt x="78" y="13"/>
                  <a:pt x="80" y="18"/>
                  <a:pt x="80" y="24"/>
                </a:cubicBezTo>
                <a:cubicBezTo>
                  <a:pt x="80" y="29"/>
                  <a:pt x="78" y="34"/>
                  <a:pt x="74" y="38"/>
                </a:cubicBezTo>
                <a:lnTo>
                  <a:pt x="69" y="34"/>
                </a:lnTo>
                <a:close/>
                <a:moveTo>
                  <a:pt x="85" y="42"/>
                </a:moveTo>
                <a:cubicBezTo>
                  <a:pt x="90" y="37"/>
                  <a:pt x="92" y="30"/>
                  <a:pt x="92" y="23"/>
                </a:cubicBezTo>
                <a:cubicBezTo>
                  <a:pt x="92" y="16"/>
                  <a:pt x="90" y="10"/>
                  <a:pt x="85" y="5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7"/>
                  <a:pt x="99" y="15"/>
                  <a:pt x="99" y="24"/>
                </a:cubicBezTo>
                <a:cubicBezTo>
                  <a:pt x="99" y="32"/>
                  <a:pt x="96" y="40"/>
                  <a:pt x="89" y="46"/>
                </a:cubicBezTo>
                <a:lnTo>
                  <a:pt x="85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36100" y="3643313"/>
            <a:ext cx="414338" cy="323850"/>
          </a:xfrm>
          <a:custGeom>
            <a:avLst/>
            <a:gdLst>
              <a:gd name="T0" fmla="*/ 110 w 110"/>
              <a:gd name="T1" fmla="*/ 0 h 86"/>
              <a:gd name="T2" fmla="*/ 110 w 110"/>
              <a:gd name="T3" fmla="*/ 73 h 86"/>
              <a:gd name="T4" fmla="*/ 98 w 110"/>
              <a:gd name="T5" fmla="*/ 86 h 86"/>
              <a:gd name="T6" fmla="*/ 15 w 110"/>
              <a:gd name="T7" fmla="*/ 86 h 86"/>
              <a:gd name="T8" fmla="*/ 0 w 110"/>
              <a:gd name="T9" fmla="*/ 67 h 86"/>
              <a:gd name="T10" fmla="*/ 0 w 110"/>
              <a:gd name="T11" fmla="*/ 14 h 86"/>
              <a:gd name="T12" fmla="*/ 15 w 110"/>
              <a:gd name="T13" fmla="*/ 14 h 86"/>
              <a:gd name="T14" fmla="*/ 15 w 110"/>
              <a:gd name="T15" fmla="*/ 0 h 86"/>
              <a:gd name="T16" fmla="*/ 110 w 110"/>
              <a:gd name="T17" fmla="*/ 0 h 86"/>
              <a:gd name="T18" fmla="*/ 15 w 110"/>
              <a:gd name="T19" fmla="*/ 22 h 86"/>
              <a:gd name="T20" fmla="*/ 7 w 110"/>
              <a:gd name="T21" fmla="*/ 22 h 86"/>
              <a:gd name="T22" fmla="*/ 7 w 110"/>
              <a:gd name="T23" fmla="*/ 67 h 86"/>
              <a:gd name="T24" fmla="*/ 11 w 110"/>
              <a:gd name="T25" fmla="*/ 77 h 86"/>
              <a:gd name="T26" fmla="*/ 15 w 110"/>
              <a:gd name="T27" fmla="*/ 67 h 86"/>
              <a:gd name="T28" fmla="*/ 15 w 110"/>
              <a:gd name="T29" fmla="*/ 22 h 86"/>
              <a:gd name="T30" fmla="*/ 102 w 110"/>
              <a:gd name="T31" fmla="*/ 8 h 86"/>
              <a:gd name="T32" fmla="*/ 23 w 110"/>
              <a:gd name="T33" fmla="*/ 8 h 86"/>
              <a:gd name="T34" fmla="*/ 23 w 110"/>
              <a:gd name="T35" fmla="*/ 67 h 86"/>
              <a:gd name="T36" fmla="*/ 20 w 110"/>
              <a:gd name="T37" fmla="*/ 78 h 86"/>
              <a:gd name="T38" fmla="*/ 98 w 110"/>
              <a:gd name="T39" fmla="*/ 78 h 86"/>
              <a:gd name="T40" fmla="*/ 102 w 110"/>
              <a:gd name="T41" fmla="*/ 73 h 86"/>
              <a:gd name="T42" fmla="*/ 102 w 110"/>
              <a:gd name="T43" fmla="*/ 8 h 86"/>
              <a:gd name="T44" fmla="*/ 53 w 110"/>
              <a:gd name="T45" fmla="*/ 35 h 86"/>
              <a:gd name="T46" fmla="*/ 35 w 110"/>
              <a:gd name="T47" fmla="*/ 35 h 86"/>
              <a:gd name="T48" fmla="*/ 35 w 110"/>
              <a:gd name="T49" fmla="*/ 33 h 86"/>
              <a:gd name="T50" fmla="*/ 53 w 110"/>
              <a:gd name="T51" fmla="*/ 33 h 86"/>
              <a:gd name="T52" fmla="*/ 53 w 110"/>
              <a:gd name="T53" fmla="*/ 35 h 86"/>
              <a:gd name="T54" fmla="*/ 53 w 110"/>
              <a:gd name="T55" fmla="*/ 44 h 86"/>
              <a:gd name="T56" fmla="*/ 35 w 110"/>
              <a:gd name="T57" fmla="*/ 44 h 86"/>
              <a:gd name="T58" fmla="*/ 35 w 110"/>
              <a:gd name="T59" fmla="*/ 41 h 86"/>
              <a:gd name="T60" fmla="*/ 53 w 110"/>
              <a:gd name="T61" fmla="*/ 41 h 86"/>
              <a:gd name="T62" fmla="*/ 53 w 110"/>
              <a:gd name="T63" fmla="*/ 44 h 86"/>
              <a:gd name="T64" fmla="*/ 53 w 110"/>
              <a:gd name="T65" fmla="*/ 52 h 86"/>
              <a:gd name="T66" fmla="*/ 35 w 110"/>
              <a:gd name="T67" fmla="*/ 52 h 86"/>
              <a:gd name="T68" fmla="*/ 35 w 110"/>
              <a:gd name="T69" fmla="*/ 49 h 86"/>
              <a:gd name="T70" fmla="*/ 53 w 110"/>
              <a:gd name="T71" fmla="*/ 49 h 86"/>
              <a:gd name="T72" fmla="*/ 53 w 110"/>
              <a:gd name="T73" fmla="*/ 52 h 86"/>
              <a:gd name="T74" fmla="*/ 53 w 110"/>
              <a:gd name="T75" fmla="*/ 60 h 86"/>
              <a:gd name="T76" fmla="*/ 35 w 110"/>
              <a:gd name="T77" fmla="*/ 60 h 86"/>
              <a:gd name="T78" fmla="*/ 35 w 110"/>
              <a:gd name="T79" fmla="*/ 57 h 86"/>
              <a:gd name="T80" fmla="*/ 53 w 110"/>
              <a:gd name="T81" fmla="*/ 57 h 86"/>
              <a:gd name="T82" fmla="*/ 53 w 110"/>
              <a:gd name="T83" fmla="*/ 60 h 86"/>
              <a:gd name="T84" fmla="*/ 53 w 110"/>
              <a:gd name="T85" fmla="*/ 68 h 86"/>
              <a:gd name="T86" fmla="*/ 35 w 110"/>
              <a:gd name="T87" fmla="*/ 68 h 86"/>
              <a:gd name="T88" fmla="*/ 35 w 110"/>
              <a:gd name="T89" fmla="*/ 66 h 86"/>
              <a:gd name="T90" fmla="*/ 53 w 110"/>
              <a:gd name="T91" fmla="*/ 66 h 86"/>
              <a:gd name="T92" fmla="*/ 53 w 110"/>
              <a:gd name="T93" fmla="*/ 68 h 86"/>
              <a:gd name="T94" fmla="*/ 38 w 110"/>
              <a:gd name="T95" fmla="*/ 19 h 86"/>
              <a:gd name="T96" fmla="*/ 86 w 110"/>
              <a:gd name="T97" fmla="*/ 19 h 86"/>
              <a:gd name="T98" fmla="*/ 86 w 110"/>
              <a:gd name="T99" fmla="*/ 24 h 86"/>
              <a:gd name="T100" fmla="*/ 38 w 110"/>
              <a:gd name="T101" fmla="*/ 24 h 86"/>
              <a:gd name="T102" fmla="*/ 38 w 110"/>
              <a:gd name="T103" fmla="*/ 19 h 86"/>
              <a:gd name="T104" fmla="*/ 61 w 110"/>
              <a:gd name="T105" fmla="*/ 33 h 86"/>
              <a:gd name="T106" fmla="*/ 91 w 110"/>
              <a:gd name="T107" fmla="*/ 33 h 86"/>
              <a:gd name="T108" fmla="*/ 91 w 110"/>
              <a:gd name="T109" fmla="*/ 62 h 86"/>
              <a:gd name="T110" fmla="*/ 61 w 110"/>
              <a:gd name="T111" fmla="*/ 62 h 86"/>
              <a:gd name="T112" fmla="*/ 61 w 110"/>
              <a:gd name="T113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86">
                <a:moveTo>
                  <a:pt x="110" y="0"/>
                </a:move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04" y="86"/>
                  <a:pt x="98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5" y="86"/>
                  <a:pt x="0" y="80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0"/>
                  <a:pt x="15" y="0"/>
                  <a:pt x="15" y="0"/>
                </a:cubicBezTo>
                <a:lnTo>
                  <a:pt x="110" y="0"/>
                </a:lnTo>
                <a:close/>
                <a:moveTo>
                  <a:pt x="15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4"/>
                  <a:pt x="9" y="77"/>
                  <a:pt x="11" y="77"/>
                </a:cubicBezTo>
                <a:cubicBezTo>
                  <a:pt x="13" y="77"/>
                  <a:pt x="15" y="74"/>
                  <a:pt x="15" y="67"/>
                </a:cubicBezTo>
                <a:lnTo>
                  <a:pt x="15" y="22"/>
                </a:lnTo>
                <a:close/>
                <a:moveTo>
                  <a:pt x="102" y="8"/>
                </a:moveTo>
                <a:cubicBezTo>
                  <a:pt x="23" y="8"/>
                  <a:pt x="23" y="8"/>
                  <a:pt x="23" y="8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2"/>
                  <a:pt x="22" y="75"/>
                  <a:pt x="20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101" y="78"/>
                  <a:pt x="102" y="75"/>
                  <a:pt x="102" y="73"/>
                </a:cubicBezTo>
                <a:lnTo>
                  <a:pt x="102" y="8"/>
                </a:lnTo>
                <a:close/>
                <a:moveTo>
                  <a:pt x="53" y="35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35"/>
                </a:lnTo>
                <a:close/>
                <a:moveTo>
                  <a:pt x="53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5" y="41"/>
                  <a:pt x="35" y="41"/>
                  <a:pt x="35" y="41"/>
                </a:cubicBezTo>
                <a:cubicBezTo>
                  <a:pt x="53" y="41"/>
                  <a:pt x="53" y="41"/>
                  <a:pt x="53" y="41"/>
                </a:cubicBezTo>
                <a:lnTo>
                  <a:pt x="53" y="44"/>
                </a:lnTo>
                <a:close/>
                <a:moveTo>
                  <a:pt x="53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53" y="49"/>
                  <a:pt x="53" y="49"/>
                  <a:pt x="53" y="49"/>
                </a:cubicBezTo>
                <a:lnTo>
                  <a:pt x="53" y="52"/>
                </a:lnTo>
                <a:close/>
                <a:moveTo>
                  <a:pt x="53" y="60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57"/>
                  <a:pt x="35" y="57"/>
                  <a:pt x="35" y="57"/>
                </a:cubicBezTo>
                <a:cubicBezTo>
                  <a:pt x="53" y="57"/>
                  <a:pt x="53" y="57"/>
                  <a:pt x="53" y="57"/>
                </a:cubicBezTo>
                <a:lnTo>
                  <a:pt x="53" y="60"/>
                </a:lnTo>
                <a:close/>
                <a:moveTo>
                  <a:pt x="53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53" y="66"/>
                  <a:pt x="53" y="66"/>
                  <a:pt x="53" y="66"/>
                </a:cubicBezTo>
                <a:lnTo>
                  <a:pt x="53" y="68"/>
                </a:lnTo>
                <a:close/>
                <a:moveTo>
                  <a:pt x="38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4"/>
                  <a:pt x="86" y="24"/>
                  <a:pt x="86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19"/>
                </a:lnTo>
                <a:close/>
                <a:moveTo>
                  <a:pt x="61" y="33"/>
                </a:moveTo>
                <a:cubicBezTo>
                  <a:pt x="91" y="33"/>
                  <a:pt x="91" y="33"/>
                  <a:pt x="91" y="33"/>
                </a:cubicBezTo>
                <a:cubicBezTo>
                  <a:pt x="91" y="62"/>
                  <a:pt x="91" y="62"/>
                  <a:pt x="91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0120313" y="3643313"/>
            <a:ext cx="338138" cy="346075"/>
          </a:xfrm>
          <a:custGeom>
            <a:avLst/>
            <a:gdLst>
              <a:gd name="T0" fmla="*/ 80 w 90"/>
              <a:gd name="T1" fmla="*/ 0 h 92"/>
              <a:gd name="T2" fmla="*/ 90 w 90"/>
              <a:gd name="T3" fmla="*/ 10 h 92"/>
              <a:gd name="T4" fmla="*/ 90 w 90"/>
              <a:gd name="T5" fmla="*/ 55 h 92"/>
              <a:gd name="T6" fmla="*/ 80 w 90"/>
              <a:gd name="T7" fmla="*/ 64 h 92"/>
              <a:gd name="T8" fmla="*/ 48 w 90"/>
              <a:gd name="T9" fmla="*/ 64 h 92"/>
              <a:gd name="T10" fmla="*/ 14 w 90"/>
              <a:gd name="T11" fmla="*/ 92 h 92"/>
              <a:gd name="T12" fmla="*/ 21 w 90"/>
              <a:gd name="T13" fmla="*/ 64 h 92"/>
              <a:gd name="T14" fmla="*/ 10 w 90"/>
              <a:gd name="T15" fmla="*/ 64 h 92"/>
              <a:gd name="T16" fmla="*/ 0 w 90"/>
              <a:gd name="T17" fmla="*/ 54 h 92"/>
              <a:gd name="T18" fmla="*/ 0 w 90"/>
              <a:gd name="T19" fmla="*/ 10 h 92"/>
              <a:gd name="T20" fmla="*/ 10 w 90"/>
              <a:gd name="T21" fmla="*/ 0 h 92"/>
              <a:gd name="T22" fmla="*/ 80 w 90"/>
              <a:gd name="T23" fmla="*/ 0 h 92"/>
              <a:gd name="T24" fmla="*/ 19 w 90"/>
              <a:gd name="T25" fmla="*/ 28 h 92"/>
              <a:gd name="T26" fmla="*/ 71 w 90"/>
              <a:gd name="T27" fmla="*/ 28 h 92"/>
              <a:gd name="T28" fmla="*/ 71 w 90"/>
              <a:gd name="T29" fmla="*/ 18 h 92"/>
              <a:gd name="T30" fmla="*/ 19 w 90"/>
              <a:gd name="T31" fmla="*/ 18 h 92"/>
              <a:gd name="T32" fmla="*/ 19 w 90"/>
              <a:gd name="T33" fmla="*/ 28 h 92"/>
              <a:gd name="T34" fmla="*/ 71 w 90"/>
              <a:gd name="T35" fmla="*/ 36 h 92"/>
              <a:gd name="T36" fmla="*/ 19 w 90"/>
              <a:gd name="T37" fmla="*/ 36 h 92"/>
              <a:gd name="T38" fmla="*/ 19 w 90"/>
              <a:gd name="T39" fmla="*/ 46 h 92"/>
              <a:gd name="T40" fmla="*/ 71 w 90"/>
              <a:gd name="T41" fmla="*/ 46 h 92"/>
              <a:gd name="T42" fmla="*/ 71 w 90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92">
                <a:moveTo>
                  <a:pt x="80" y="0"/>
                </a:moveTo>
                <a:cubicBezTo>
                  <a:pt x="87" y="0"/>
                  <a:pt x="90" y="3"/>
                  <a:pt x="90" y="10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61"/>
                  <a:pt x="87" y="64"/>
                  <a:pt x="80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14" y="92"/>
                  <a:pt x="14" y="92"/>
                  <a:pt x="14" y="92"/>
                </a:cubicBezTo>
                <a:cubicBezTo>
                  <a:pt x="21" y="64"/>
                  <a:pt x="21" y="64"/>
                  <a:pt x="2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64"/>
                  <a:pt x="0" y="61"/>
                  <a:pt x="0" y="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lnTo>
                  <a:pt x="80" y="0"/>
                </a:lnTo>
                <a:close/>
                <a:moveTo>
                  <a:pt x="19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1" y="18"/>
                  <a:pt x="71" y="18"/>
                  <a:pt x="71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8"/>
                </a:lnTo>
                <a:close/>
                <a:moveTo>
                  <a:pt x="71" y="36"/>
                </a:moveTo>
                <a:cubicBezTo>
                  <a:pt x="19" y="36"/>
                  <a:pt x="19" y="36"/>
                  <a:pt x="19" y="36"/>
                </a:cubicBezTo>
                <a:cubicBezTo>
                  <a:pt x="19" y="46"/>
                  <a:pt x="19" y="46"/>
                  <a:pt x="19" y="46"/>
                </a:cubicBezTo>
                <a:cubicBezTo>
                  <a:pt x="71" y="46"/>
                  <a:pt x="71" y="46"/>
                  <a:pt x="71" y="46"/>
                </a:cubicBezTo>
                <a:lnTo>
                  <a:pt x="71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20388" y="3594100"/>
            <a:ext cx="423863" cy="373063"/>
          </a:xfrm>
          <a:custGeom>
            <a:avLst/>
            <a:gdLst>
              <a:gd name="T0" fmla="*/ 113 w 113"/>
              <a:gd name="T1" fmla="*/ 14 h 99"/>
              <a:gd name="T2" fmla="*/ 105 w 113"/>
              <a:gd name="T3" fmla="*/ 34 h 99"/>
              <a:gd name="T4" fmla="*/ 94 w 113"/>
              <a:gd name="T5" fmla="*/ 91 h 99"/>
              <a:gd name="T6" fmla="*/ 27 w 113"/>
              <a:gd name="T7" fmla="*/ 99 h 99"/>
              <a:gd name="T8" fmla="*/ 19 w 113"/>
              <a:gd name="T9" fmla="*/ 34 h 99"/>
              <a:gd name="T10" fmla="*/ 0 w 113"/>
              <a:gd name="T11" fmla="*/ 27 h 99"/>
              <a:gd name="T12" fmla="*/ 8 w 113"/>
              <a:gd name="T13" fmla="*/ 7 h 99"/>
              <a:gd name="T14" fmla="*/ 33 w 113"/>
              <a:gd name="T15" fmla="*/ 6 h 99"/>
              <a:gd name="T16" fmla="*/ 40 w 113"/>
              <a:gd name="T17" fmla="*/ 0 h 99"/>
              <a:gd name="T18" fmla="*/ 46 w 113"/>
              <a:gd name="T19" fmla="*/ 7 h 99"/>
              <a:gd name="T20" fmla="*/ 67 w 113"/>
              <a:gd name="T21" fmla="*/ 6 h 99"/>
              <a:gd name="T22" fmla="*/ 74 w 113"/>
              <a:gd name="T23" fmla="*/ 0 h 99"/>
              <a:gd name="T24" fmla="*/ 80 w 113"/>
              <a:gd name="T25" fmla="*/ 7 h 99"/>
              <a:gd name="T26" fmla="*/ 48 w 113"/>
              <a:gd name="T27" fmla="*/ 45 h 99"/>
              <a:gd name="T28" fmla="*/ 37 w 113"/>
              <a:gd name="T29" fmla="*/ 45 h 99"/>
              <a:gd name="T30" fmla="*/ 48 w 113"/>
              <a:gd name="T31" fmla="*/ 45 h 99"/>
              <a:gd name="T32" fmla="*/ 43 w 113"/>
              <a:gd name="T33" fmla="*/ 53 h 99"/>
              <a:gd name="T34" fmla="*/ 43 w 113"/>
              <a:gd name="T35" fmla="*/ 63 h 99"/>
              <a:gd name="T36" fmla="*/ 48 w 113"/>
              <a:gd name="T37" fmla="*/ 71 h 99"/>
              <a:gd name="T38" fmla="*/ 37 w 113"/>
              <a:gd name="T39" fmla="*/ 71 h 99"/>
              <a:gd name="T40" fmla="*/ 48 w 113"/>
              <a:gd name="T41" fmla="*/ 71 h 99"/>
              <a:gd name="T42" fmla="*/ 43 w 113"/>
              <a:gd name="T43" fmla="*/ 79 h 99"/>
              <a:gd name="T44" fmla="*/ 43 w 113"/>
              <a:gd name="T45" fmla="*/ 90 h 99"/>
              <a:gd name="T46" fmla="*/ 62 w 113"/>
              <a:gd name="T47" fmla="*/ 45 h 99"/>
              <a:gd name="T48" fmla="*/ 51 w 113"/>
              <a:gd name="T49" fmla="*/ 45 h 99"/>
              <a:gd name="T50" fmla="*/ 62 w 113"/>
              <a:gd name="T51" fmla="*/ 45 h 99"/>
              <a:gd name="T52" fmla="*/ 57 w 113"/>
              <a:gd name="T53" fmla="*/ 53 h 99"/>
              <a:gd name="T54" fmla="*/ 57 w 113"/>
              <a:gd name="T55" fmla="*/ 63 h 99"/>
              <a:gd name="T56" fmla="*/ 62 w 113"/>
              <a:gd name="T57" fmla="*/ 71 h 99"/>
              <a:gd name="T58" fmla="*/ 51 w 113"/>
              <a:gd name="T59" fmla="*/ 71 h 99"/>
              <a:gd name="T60" fmla="*/ 62 w 113"/>
              <a:gd name="T61" fmla="*/ 71 h 99"/>
              <a:gd name="T62" fmla="*/ 57 w 113"/>
              <a:gd name="T63" fmla="*/ 79 h 99"/>
              <a:gd name="T64" fmla="*/ 57 w 113"/>
              <a:gd name="T65" fmla="*/ 90 h 99"/>
              <a:gd name="T66" fmla="*/ 76 w 113"/>
              <a:gd name="T67" fmla="*/ 45 h 99"/>
              <a:gd name="T68" fmla="*/ 65 w 113"/>
              <a:gd name="T69" fmla="*/ 45 h 99"/>
              <a:gd name="T70" fmla="*/ 76 w 113"/>
              <a:gd name="T71" fmla="*/ 45 h 99"/>
              <a:gd name="T72" fmla="*/ 70 w 113"/>
              <a:gd name="T73" fmla="*/ 53 h 99"/>
              <a:gd name="T74" fmla="*/ 70 w 113"/>
              <a:gd name="T75" fmla="*/ 63 h 99"/>
              <a:gd name="T76" fmla="*/ 76 w 113"/>
              <a:gd name="T77" fmla="*/ 71 h 99"/>
              <a:gd name="T78" fmla="*/ 65 w 113"/>
              <a:gd name="T79" fmla="*/ 71 h 99"/>
              <a:gd name="T80" fmla="*/ 76 w 113"/>
              <a:gd name="T81" fmla="*/ 71 h 99"/>
              <a:gd name="T82" fmla="*/ 70 w 113"/>
              <a:gd name="T83" fmla="*/ 79 h 99"/>
              <a:gd name="T84" fmla="*/ 70 w 113"/>
              <a:gd name="T85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99">
                <a:moveTo>
                  <a:pt x="105" y="7"/>
                </a:moveTo>
                <a:cubicBezTo>
                  <a:pt x="110" y="7"/>
                  <a:pt x="113" y="10"/>
                  <a:pt x="113" y="14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3" y="31"/>
                  <a:pt x="110" y="34"/>
                  <a:pt x="105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4" y="35"/>
                  <a:pt x="94" y="91"/>
                </a:cubicBezTo>
                <a:cubicBezTo>
                  <a:pt x="94" y="96"/>
                  <a:pt x="91" y="99"/>
                  <a:pt x="8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2" y="99"/>
                  <a:pt x="19" y="96"/>
                  <a:pt x="19" y="91"/>
                </a:cubicBezTo>
                <a:cubicBezTo>
                  <a:pt x="19" y="35"/>
                  <a:pt x="19" y="35"/>
                  <a:pt x="1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8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6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6" y="3"/>
                  <a:pt x="46" y="6"/>
                </a:cubicBezTo>
                <a:cubicBezTo>
                  <a:pt x="46" y="7"/>
                  <a:pt x="46" y="7"/>
                  <a:pt x="4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70" y="0"/>
                  <a:pt x="73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3"/>
                  <a:pt x="80" y="6"/>
                </a:cubicBezTo>
                <a:cubicBezTo>
                  <a:pt x="80" y="7"/>
                  <a:pt x="80" y="7"/>
                  <a:pt x="80" y="7"/>
                </a:cubicBezTo>
                <a:lnTo>
                  <a:pt x="105" y="7"/>
                </a:lnTo>
                <a:close/>
                <a:moveTo>
                  <a:pt x="48" y="45"/>
                </a:moveTo>
                <a:cubicBezTo>
                  <a:pt x="48" y="42"/>
                  <a:pt x="46" y="40"/>
                  <a:pt x="43" y="40"/>
                </a:cubicBezTo>
                <a:cubicBezTo>
                  <a:pt x="40" y="40"/>
                  <a:pt x="37" y="42"/>
                  <a:pt x="37" y="45"/>
                </a:cubicBezTo>
                <a:cubicBezTo>
                  <a:pt x="37" y="48"/>
                  <a:pt x="40" y="50"/>
                  <a:pt x="43" y="50"/>
                </a:cubicBezTo>
                <a:cubicBezTo>
                  <a:pt x="46" y="50"/>
                  <a:pt x="48" y="48"/>
                  <a:pt x="48" y="45"/>
                </a:cubicBezTo>
                <a:close/>
                <a:moveTo>
                  <a:pt x="48" y="58"/>
                </a:moveTo>
                <a:cubicBezTo>
                  <a:pt x="48" y="55"/>
                  <a:pt x="46" y="53"/>
                  <a:pt x="43" y="53"/>
                </a:cubicBezTo>
                <a:cubicBezTo>
                  <a:pt x="40" y="53"/>
                  <a:pt x="37" y="55"/>
                  <a:pt x="37" y="58"/>
                </a:cubicBezTo>
                <a:cubicBezTo>
                  <a:pt x="37" y="61"/>
                  <a:pt x="40" y="63"/>
                  <a:pt x="43" y="63"/>
                </a:cubicBezTo>
                <a:cubicBezTo>
                  <a:pt x="46" y="63"/>
                  <a:pt x="48" y="61"/>
                  <a:pt x="48" y="58"/>
                </a:cubicBezTo>
                <a:close/>
                <a:moveTo>
                  <a:pt x="48" y="71"/>
                </a:moveTo>
                <a:cubicBezTo>
                  <a:pt x="48" y="69"/>
                  <a:pt x="46" y="66"/>
                  <a:pt x="43" y="66"/>
                </a:cubicBezTo>
                <a:cubicBezTo>
                  <a:pt x="40" y="66"/>
                  <a:pt x="37" y="69"/>
                  <a:pt x="37" y="71"/>
                </a:cubicBezTo>
                <a:cubicBezTo>
                  <a:pt x="37" y="74"/>
                  <a:pt x="40" y="76"/>
                  <a:pt x="43" y="76"/>
                </a:cubicBezTo>
                <a:cubicBezTo>
                  <a:pt x="46" y="76"/>
                  <a:pt x="48" y="74"/>
                  <a:pt x="48" y="71"/>
                </a:cubicBezTo>
                <a:close/>
                <a:moveTo>
                  <a:pt x="48" y="85"/>
                </a:moveTo>
                <a:cubicBezTo>
                  <a:pt x="48" y="82"/>
                  <a:pt x="46" y="79"/>
                  <a:pt x="43" y="79"/>
                </a:cubicBezTo>
                <a:cubicBezTo>
                  <a:pt x="40" y="79"/>
                  <a:pt x="37" y="82"/>
                  <a:pt x="37" y="85"/>
                </a:cubicBezTo>
                <a:cubicBezTo>
                  <a:pt x="37" y="87"/>
                  <a:pt x="40" y="90"/>
                  <a:pt x="43" y="90"/>
                </a:cubicBezTo>
                <a:cubicBezTo>
                  <a:pt x="46" y="90"/>
                  <a:pt x="48" y="87"/>
                  <a:pt x="48" y="85"/>
                </a:cubicBezTo>
                <a:close/>
                <a:moveTo>
                  <a:pt x="62" y="45"/>
                </a:moveTo>
                <a:cubicBezTo>
                  <a:pt x="62" y="42"/>
                  <a:pt x="59" y="40"/>
                  <a:pt x="57" y="40"/>
                </a:cubicBezTo>
                <a:cubicBezTo>
                  <a:pt x="54" y="40"/>
                  <a:pt x="51" y="42"/>
                  <a:pt x="51" y="45"/>
                </a:cubicBezTo>
                <a:cubicBezTo>
                  <a:pt x="51" y="48"/>
                  <a:pt x="54" y="50"/>
                  <a:pt x="57" y="50"/>
                </a:cubicBezTo>
                <a:cubicBezTo>
                  <a:pt x="59" y="50"/>
                  <a:pt x="62" y="48"/>
                  <a:pt x="62" y="45"/>
                </a:cubicBezTo>
                <a:close/>
                <a:moveTo>
                  <a:pt x="62" y="58"/>
                </a:moveTo>
                <a:cubicBezTo>
                  <a:pt x="62" y="55"/>
                  <a:pt x="59" y="53"/>
                  <a:pt x="57" y="53"/>
                </a:cubicBezTo>
                <a:cubicBezTo>
                  <a:pt x="54" y="53"/>
                  <a:pt x="51" y="55"/>
                  <a:pt x="51" y="58"/>
                </a:cubicBezTo>
                <a:cubicBezTo>
                  <a:pt x="51" y="61"/>
                  <a:pt x="54" y="63"/>
                  <a:pt x="57" y="63"/>
                </a:cubicBezTo>
                <a:cubicBezTo>
                  <a:pt x="59" y="63"/>
                  <a:pt x="62" y="61"/>
                  <a:pt x="62" y="58"/>
                </a:cubicBezTo>
                <a:close/>
                <a:moveTo>
                  <a:pt x="62" y="71"/>
                </a:moveTo>
                <a:cubicBezTo>
                  <a:pt x="62" y="69"/>
                  <a:pt x="59" y="66"/>
                  <a:pt x="57" y="66"/>
                </a:cubicBezTo>
                <a:cubicBezTo>
                  <a:pt x="54" y="66"/>
                  <a:pt x="51" y="69"/>
                  <a:pt x="51" y="71"/>
                </a:cubicBezTo>
                <a:cubicBezTo>
                  <a:pt x="51" y="74"/>
                  <a:pt x="54" y="76"/>
                  <a:pt x="57" y="76"/>
                </a:cubicBezTo>
                <a:cubicBezTo>
                  <a:pt x="59" y="76"/>
                  <a:pt x="62" y="74"/>
                  <a:pt x="62" y="71"/>
                </a:cubicBezTo>
                <a:close/>
                <a:moveTo>
                  <a:pt x="62" y="85"/>
                </a:moveTo>
                <a:cubicBezTo>
                  <a:pt x="62" y="82"/>
                  <a:pt x="59" y="79"/>
                  <a:pt x="57" y="79"/>
                </a:cubicBezTo>
                <a:cubicBezTo>
                  <a:pt x="54" y="79"/>
                  <a:pt x="51" y="82"/>
                  <a:pt x="51" y="85"/>
                </a:cubicBezTo>
                <a:cubicBezTo>
                  <a:pt x="51" y="87"/>
                  <a:pt x="54" y="90"/>
                  <a:pt x="57" y="90"/>
                </a:cubicBezTo>
                <a:cubicBezTo>
                  <a:pt x="59" y="90"/>
                  <a:pt x="62" y="87"/>
                  <a:pt x="62" y="85"/>
                </a:cubicBezTo>
                <a:close/>
                <a:moveTo>
                  <a:pt x="76" y="45"/>
                </a:moveTo>
                <a:cubicBezTo>
                  <a:pt x="76" y="42"/>
                  <a:pt x="73" y="40"/>
                  <a:pt x="70" y="40"/>
                </a:cubicBezTo>
                <a:cubicBezTo>
                  <a:pt x="68" y="40"/>
                  <a:pt x="65" y="42"/>
                  <a:pt x="65" y="45"/>
                </a:cubicBezTo>
                <a:cubicBezTo>
                  <a:pt x="65" y="48"/>
                  <a:pt x="68" y="50"/>
                  <a:pt x="70" y="50"/>
                </a:cubicBezTo>
                <a:cubicBezTo>
                  <a:pt x="73" y="50"/>
                  <a:pt x="76" y="48"/>
                  <a:pt x="76" y="45"/>
                </a:cubicBezTo>
                <a:close/>
                <a:moveTo>
                  <a:pt x="76" y="58"/>
                </a:moveTo>
                <a:cubicBezTo>
                  <a:pt x="76" y="55"/>
                  <a:pt x="73" y="53"/>
                  <a:pt x="70" y="53"/>
                </a:cubicBezTo>
                <a:cubicBezTo>
                  <a:pt x="68" y="53"/>
                  <a:pt x="65" y="55"/>
                  <a:pt x="65" y="58"/>
                </a:cubicBezTo>
                <a:cubicBezTo>
                  <a:pt x="65" y="61"/>
                  <a:pt x="68" y="63"/>
                  <a:pt x="70" y="63"/>
                </a:cubicBezTo>
                <a:cubicBezTo>
                  <a:pt x="73" y="63"/>
                  <a:pt x="76" y="61"/>
                  <a:pt x="76" y="58"/>
                </a:cubicBezTo>
                <a:close/>
                <a:moveTo>
                  <a:pt x="76" y="71"/>
                </a:moveTo>
                <a:cubicBezTo>
                  <a:pt x="76" y="69"/>
                  <a:pt x="73" y="66"/>
                  <a:pt x="70" y="66"/>
                </a:cubicBezTo>
                <a:cubicBezTo>
                  <a:pt x="68" y="66"/>
                  <a:pt x="65" y="69"/>
                  <a:pt x="65" y="71"/>
                </a:cubicBezTo>
                <a:cubicBezTo>
                  <a:pt x="65" y="74"/>
                  <a:pt x="68" y="76"/>
                  <a:pt x="70" y="76"/>
                </a:cubicBezTo>
                <a:cubicBezTo>
                  <a:pt x="73" y="76"/>
                  <a:pt x="76" y="74"/>
                  <a:pt x="76" y="71"/>
                </a:cubicBezTo>
                <a:close/>
                <a:moveTo>
                  <a:pt x="76" y="85"/>
                </a:moveTo>
                <a:cubicBezTo>
                  <a:pt x="76" y="82"/>
                  <a:pt x="73" y="79"/>
                  <a:pt x="70" y="79"/>
                </a:cubicBezTo>
                <a:cubicBezTo>
                  <a:pt x="68" y="79"/>
                  <a:pt x="65" y="82"/>
                  <a:pt x="65" y="85"/>
                </a:cubicBezTo>
                <a:cubicBezTo>
                  <a:pt x="65" y="87"/>
                  <a:pt x="68" y="90"/>
                  <a:pt x="70" y="90"/>
                </a:cubicBezTo>
                <a:cubicBezTo>
                  <a:pt x="73" y="90"/>
                  <a:pt x="76" y="87"/>
                  <a:pt x="7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047750" y="4346575"/>
            <a:ext cx="407988" cy="398463"/>
          </a:xfrm>
          <a:custGeom>
            <a:avLst/>
            <a:gdLst>
              <a:gd name="T0" fmla="*/ 109 w 109"/>
              <a:gd name="T1" fmla="*/ 38 h 106"/>
              <a:gd name="T2" fmla="*/ 109 w 109"/>
              <a:gd name="T3" fmla="*/ 80 h 106"/>
              <a:gd name="T4" fmla="*/ 100 w 109"/>
              <a:gd name="T5" fmla="*/ 89 h 106"/>
              <a:gd name="T6" fmla="*/ 91 w 109"/>
              <a:gd name="T7" fmla="*/ 89 h 106"/>
              <a:gd name="T8" fmla="*/ 95 w 109"/>
              <a:gd name="T9" fmla="*/ 106 h 106"/>
              <a:gd name="T10" fmla="*/ 16 w 109"/>
              <a:gd name="T11" fmla="*/ 106 h 106"/>
              <a:gd name="T12" fmla="*/ 19 w 109"/>
              <a:gd name="T13" fmla="*/ 89 h 106"/>
              <a:gd name="T14" fmla="*/ 9 w 109"/>
              <a:gd name="T15" fmla="*/ 89 h 106"/>
              <a:gd name="T16" fmla="*/ 0 w 109"/>
              <a:gd name="T17" fmla="*/ 80 h 106"/>
              <a:gd name="T18" fmla="*/ 0 w 109"/>
              <a:gd name="T19" fmla="*/ 38 h 106"/>
              <a:gd name="T20" fmla="*/ 9 w 109"/>
              <a:gd name="T21" fmla="*/ 29 h 106"/>
              <a:gd name="T22" fmla="*/ 20 w 109"/>
              <a:gd name="T23" fmla="*/ 29 h 106"/>
              <a:gd name="T24" fmla="*/ 20 w 109"/>
              <a:gd name="T25" fmla="*/ 15 h 106"/>
              <a:gd name="T26" fmla="*/ 24 w 109"/>
              <a:gd name="T27" fmla="*/ 15 h 106"/>
              <a:gd name="T28" fmla="*/ 24 w 109"/>
              <a:gd name="T29" fmla="*/ 0 h 106"/>
              <a:gd name="T30" fmla="*/ 85 w 109"/>
              <a:gd name="T31" fmla="*/ 0 h 106"/>
              <a:gd name="T32" fmla="*/ 85 w 109"/>
              <a:gd name="T33" fmla="*/ 15 h 106"/>
              <a:gd name="T34" fmla="*/ 89 w 109"/>
              <a:gd name="T35" fmla="*/ 15 h 106"/>
              <a:gd name="T36" fmla="*/ 89 w 109"/>
              <a:gd name="T37" fmla="*/ 29 h 106"/>
              <a:gd name="T38" fmla="*/ 100 w 109"/>
              <a:gd name="T39" fmla="*/ 29 h 106"/>
              <a:gd name="T40" fmla="*/ 109 w 109"/>
              <a:gd name="T41" fmla="*/ 38 h 106"/>
              <a:gd name="T42" fmla="*/ 22 w 109"/>
              <a:gd name="T43" fmla="*/ 44 h 106"/>
              <a:gd name="T44" fmla="*/ 15 w 109"/>
              <a:gd name="T45" fmla="*/ 38 h 106"/>
              <a:gd name="T46" fmla="*/ 9 w 109"/>
              <a:gd name="T47" fmla="*/ 44 h 106"/>
              <a:gd name="T48" fmla="*/ 15 w 109"/>
              <a:gd name="T49" fmla="*/ 50 h 106"/>
              <a:gd name="T50" fmla="*/ 22 w 109"/>
              <a:gd name="T51" fmla="*/ 44 h 106"/>
              <a:gd name="T52" fmla="*/ 88 w 109"/>
              <a:gd name="T53" fmla="*/ 101 h 106"/>
              <a:gd name="T54" fmla="*/ 82 w 109"/>
              <a:gd name="T55" fmla="*/ 73 h 106"/>
              <a:gd name="T56" fmla="*/ 27 w 109"/>
              <a:gd name="T57" fmla="*/ 73 h 106"/>
              <a:gd name="T58" fmla="*/ 23 w 109"/>
              <a:gd name="T59" fmla="*/ 101 h 106"/>
              <a:gd name="T60" fmla="*/ 88 w 109"/>
              <a:gd name="T61" fmla="*/ 101 h 106"/>
              <a:gd name="T62" fmla="*/ 28 w 109"/>
              <a:gd name="T63" fmla="*/ 39 h 106"/>
              <a:gd name="T64" fmla="*/ 81 w 109"/>
              <a:gd name="T65" fmla="*/ 39 h 106"/>
              <a:gd name="T66" fmla="*/ 81 w 109"/>
              <a:gd name="T67" fmla="*/ 6 h 106"/>
              <a:gd name="T68" fmla="*/ 28 w 109"/>
              <a:gd name="T69" fmla="*/ 6 h 106"/>
              <a:gd name="T70" fmla="*/ 28 w 109"/>
              <a:gd name="T71" fmla="*/ 39 h 106"/>
              <a:gd name="T72" fmla="*/ 52 w 109"/>
              <a:gd name="T73" fmla="*/ 84 h 106"/>
              <a:gd name="T74" fmla="*/ 36 w 109"/>
              <a:gd name="T75" fmla="*/ 84 h 106"/>
              <a:gd name="T76" fmla="*/ 36 w 109"/>
              <a:gd name="T77" fmla="*/ 88 h 106"/>
              <a:gd name="T78" fmla="*/ 52 w 109"/>
              <a:gd name="T79" fmla="*/ 88 h 106"/>
              <a:gd name="T80" fmla="*/ 52 w 109"/>
              <a:gd name="T81" fmla="*/ 84 h 106"/>
              <a:gd name="T82" fmla="*/ 74 w 109"/>
              <a:gd name="T83" fmla="*/ 84 h 106"/>
              <a:gd name="T84" fmla="*/ 58 w 109"/>
              <a:gd name="T85" fmla="*/ 84 h 106"/>
              <a:gd name="T86" fmla="*/ 58 w 109"/>
              <a:gd name="T87" fmla="*/ 88 h 106"/>
              <a:gd name="T88" fmla="*/ 74 w 109"/>
              <a:gd name="T89" fmla="*/ 88 h 106"/>
              <a:gd name="T90" fmla="*/ 74 w 109"/>
              <a:gd name="T91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106">
                <a:moveTo>
                  <a:pt x="109" y="38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85"/>
                  <a:pt x="105" y="89"/>
                  <a:pt x="100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89"/>
                  <a:pt x="19" y="89"/>
                  <a:pt x="19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4" y="89"/>
                  <a:pt x="0" y="85"/>
                  <a:pt x="0" y="8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4" y="29"/>
                  <a:pt x="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0"/>
                  <a:pt x="24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9"/>
                  <a:pt x="89" y="29"/>
                  <a:pt x="89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5" y="29"/>
                  <a:pt x="109" y="33"/>
                  <a:pt x="109" y="38"/>
                </a:cubicBezTo>
                <a:close/>
                <a:moveTo>
                  <a:pt x="22" y="44"/>
                </a:moveTo>
                <a:cubicBezTo>
                  <a:pt x="22" y="41"/>
                  <a:pt x="19" y="38"/>
                  <a:pt x="15" y="38"/>
                </a:cubicBezTo>
                <a:cubicBezTo>
                  <a:pt x="12" y="38"/>
                  <a:pt x="9" y="41"/>
                  <a:pt x="9" y="44"/>
                </a:cubicBezTo>
                <a:cubicBezTo>
                  <a:pt x="9" y="48"/>
                  <a:pt x="12" y="50"/>
                  <a:pt x="15" y="50"/>
                </a:cubicBezTo>
                <a:cubicBezTo>
                  <a:pt x="19" y="50"/>
                  <a:pt x="22" y="48"/>
                  <a:pt x="22" y="44"/>
                </a:cubicBezTo>
                <a:close/>
                <a:moveTo>
                  <a:pt x="88" y="101"/>
                </a:moveTo>
                <a:cubicBezTo>
                  <a:pt x="82" y="73"/>
                  <a:pt x="82" y="73"/>
                  <a:pt x="82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101"/>
                  <a:pt x="23" y="101"/>
                  <a:pt x="23" y="101"/>
                </a:cubicBezTo>
                <a:lnTo>
                  <a:pt x="88" y="101"/>
                </a:lnTo>
                <a:close/>
                <a:moveTo>
                  <a:pt x="28" y="39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6"/>
                  <a:pt x="81" y="6"/>
                  <a:pt x="81" y="6"/>
                </a:cubicBezTo>
                <a:cubicBezTo>
                  <a:pt x="28" y="6"/>
                  <a:pt x="28" y="6"/>
                  <a:pt x="28" y="6"/>
                </a:cubicBezTo>
                <a:lnTo>
                  <a:pt x="28" y="39"/>
                </a:lnTo>
                <a:close/>
                <a:moveTo>
                  <a:pt x="52" y="84"/>
                </a:moveTo>
                <a:cubicBezTo>
                  <a:pt x="36" y="84"/>
                  <a:pt x="36" y="84"/>
                  <a:pt x="36" y="84"/>
                </a:cubicBezTo>
                <a:cubicBezTo>
                  <a:pt x="36" y="88"/>
                  <a:pt x="36" y="88"/>
                  <a:pt x="36" y="88"/>
                </a:cubicBezTo>
                <a:cubicBezTo>
                  <a:pt x="52" y="88"/>
                  <a:pt x="52" y="88"/>
                  <a:pt x="52" y="88"/>
                </a:cubicBezTo>
                <a:lnTo>
                  <a:pt x="52" y="84"/>
                </a:lnTo>
                <a:close/>
                <a:moveTo>
                  <a:pt x="74" y="84"/>
                </a:moveTo>
                <a:cubicBezTo>
                  <a:pt x="58" y="84"/>
                  <a:pt x="58" y="84"/>
                  <a:pt x="58" y="84"/>
                </a:cubicBezTo>
                <a:cubicBezTo>
                  <a:pt x="58" y="88"/>
                  <a:pt x="58" y="88"/>
                  <a:pt x="58" y="88"/>
                </a:cubicBezTo>
                <a:cubicBezTo>
                  <a:pt x="74" y="88"/>
                  <a:pt x="74" y="88"/>
                  <a:pt x="74" y="88"/>
                </a:cubicBezTo>
                <a:lnTo>
                  <a:pt x="74" y="8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44663" y="4421188"/>
            <a:ext cx="307975" cy="304800"/>
          </a:xfrm>
          <a:custGeom>
            <a:avLst/>
            <a:gdLst>
              <a:gd name="T0" fmla="*/ 13 w 82"/>
              <a:gd name="T1" fmla="*/ 30 h 81"/>
              <a:gd name="T2" fmla="*/ 41 w 82"/>
              <a:gd name="T3" fmla="*/ 3 h 81"/>
              <a:gd name="T4" fmla="*/ 60 w 82"/>
              <a:gd name="T5" fmla="*/ 3 h 81"/>
              <a:gd name="T6" fmla="*/ 36 w 82"/>
              <a:gd name="T7" fmla="*/ 26 h 81"/>
              <a:gd name="T8" fmla="*/ 18 w 82"/>
              <a:gd name="T9" fmla="*/ 35 h 81"/>
              <a:gd name="T10" fmla="*/ 15 w 82"/>
              <a:gd name="T11" fmla="*/ 56 h 81"/>
              <a:gd name="T12" fmla="*/ 26 w 82"/>
              <a:gd name="T13" fmla="*/ 67 h 81"/>
              <a:gd name="T14" fmla="*/ 46 w 82"/>
              <a:gd name="T15" fmla="*/ 63 h 81"/>
              <a:gd name="T16" fmla="*/ 55 w 82"/>
              <a:gd name="T17" fmla="*/ 46 h 81"/>
              <a:gd name="T18" fmla="*/ 79 w 82"/>
              <a:gd name="T19" fmla="*/ 22 h 81"/>
              <a:gd name="T20" fmla="*/ 79 w 82"/>
              <a:gd name="T21" fmla="*/ 41 h 81"/>
              <a:gd name="T22" fmla="*/ 52 w 82"/>
              <a:gd name="T23" fmla="*/ 68 h 81"/>
              <a:gd name="T24" fmla="*/ 0 w 82"/>
              <a:gd name="T25" fmla="*/ 81 h 81"/>
              <a:gd name="T26" fmla="*/ 0 w 82"/>
              <a:gd name="T27" fmla="*/ 81 h 81"/>
              <a:gd name="T28" fmla="*/ 13 w 82"/>
              <a:gd name="T29" fmla="*/ 30 h 81"/>
              <a:gd name="T30" fmla="*/ 42 w 82"/>
              <a:gd name="T31" fmla="*/ 33 h 81"/>
              <a:gd name="T32" fmla="*/ 68 w 82"/>
              <a:gd name="T33" fmla="*/ 7 h 81"/>
              <a:gd name="T34" fmla="*/ 72 w 82"/>
              <a:gd name="T35" fmla="*/ 10 h 81"/>
              <a:gd name="T36" fmla="*/ 75 w 82"/>
              <a:gd name="T37" fmla="*/ 13 h 81"/>
              <a:gd name="T38" fmla="*/ 49 w 82"/>
              <a:gd name="T39" fmla="*/ 40 h 81"/>
              <a:gd name="T40" fmla="*/ 35 w 82"/>
              <a:gd name="T41" fmla="*/ 46 h 81"/>
              <a:gd name="T42" fmla="*/ 35 w 82"/>
              <a:gd name="T43" fmla="*/ 46 h 81"/>
              <a:gd name="T44" fmla="*/ 42 w 82"/>
              <a:gd name="T45" fmla="*/ 3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81">
                <a:moveTo>
                  <a:pt x="13" y="30"/>
                </a:move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50" y="0"/>
                  <a:pt x="60" y="3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5" y="56"/>
                  <a:pt x="15" y="56"/>
                  <a:pt x="15" y="56"/>
                </a:cubicBezTo>
                <a:cubicBezTo>
                  <a:pt x="19" y="61"/>
                  <a:pt x="22" y="63"/>
                  <a:pt x="26" y="67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79" y="22"/>
                  <a:pt x="79" y="22"/>
                  <a:pt x="79" y="22"/>
                </a:cubicBezTo>
                <a:cubicBezTo>
                  <a:pt x="82" y="32"/>
                  <a:pt x="79" y="41"/>
                  <a:pt x="79" y="41"/>
                </a:cubicBezTo>
                <a:cubicBezTo>
                  <a:pt x="52" y="68"/>
                  <a:pt x="52" y="68"/>
                  <a:pt x="52" y="6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lnTo>
                  <a:pt x="13" y="30"/>
                </a:lnTo>
                <a:close/>
                <a:moveTo>
                  <a:pt x="42" y="33"/>
                </a:moveTo>
                <a:cubicBezTo>
                  <a:pt x="68" y="7"/>
                  <a:pt x="68" y="7"/>
                  <a:pt x="68" y="7"/>
                </a:cubicBezTo>
                <a:cubicBezTo>
                  <a:pt x="70" y="8"/>
                  <a:pt x="70" y="8"/>
                  <a:pt x="72" y="10"/>
                </a:cubicBezTo>
                <a:cubicBezTo>
                  <a:pt x="74" y="11"/>
                  <a:pt x="74" y="12"/>
                  <a:pt x="75" y="13"/>
                </a:cubicBezTo>
                <a:cubicBezTo>
                  <a:pt x="49" y="40"/>
                  <a:pt x="49" y="40"/>
                  <a:pt x="49" y="40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lnTo>
                  <a:pt x="42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346325" y="4371975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2894013" y="4357688"/>
            <a:ext cx="588963" cy="357188"/>
          </a:xfrm>
          <a:custGeom>
            <a:avLst/>
            <a:gdLst>
              <a:gd name="T0" fmla="*/ 101 w 157"/>
              <a:gd name="T1" fmla="*/ 58 h 95"/>
              <a:gd name="T2" fmla="*/ 99 w 157"/>
              <a:gd name="T3" fmla="*/ 59 h 95"/>
              <a:gd name="T4" fmla="*/ 96 w 157"/>
              <a:gd name="T5" fmla="*/ 54 h 95"/>
              <a:gd name="T6" fmla="*/ 93 w 157"/>
              <a:gd name="T7" fmla="*/ 48 h 95"/>
              <a:gd name="T8" fmla="*/ 96 w 157"/>
              <a:gd name="T9" fmla="*/ 45 h 95"/>
              <a:gd name="T10" fmla="*/ 96 w 157"/>
              <a:gd name="T11" fmla="*/ 42 h 95"/>
              <a:gd name="T12" fmla="*/ 94 w 157"/>
              <a:gd name="T13" fmla="*/ 39 h 95"/>
              <a:gd name="T14" fmla="*/ 93 w 157"/>
              <a:gd name="T15" fmla="*/ 32 h 95"/>
              <a:gd name="T16" fmla="*/ 94 w 157"/>
              <a:gd name="T17" fmla="*/ 28 h 95"/>
              <a:gd name="T18" fmla="*/ 96 w 157"/>
              <a:gd name="T19" fmla="*/ 20 h 95"/>
              <a:gd name="T20" fmla="*/ 101 w 157"/>
              <a:gd name="T21" fmla="*/ 3 h 95"/>
              <a:gd name="T22" fmla="*/ 118 w 157"/>
              <a:gd name="T23" fmla="*/ 8 h 95"/>
              <a:gd name="T24" fmla="*/ 130 w 157"/>
              <a:gd name="T25" fmla="*/ 3 h 95"/>
              <a:gd name="T26" fmla="*/ 136 w 157"/>
              <a:gd name="T27" fmla="*/ 19 h 95"/>
              <a:gd name="T28" fmla="*/ 138 w 157"/>
              <a:gd name="T29" fmla="*/ 28 h 95"/>
              <a:gd name="T30" fmla="*/ 138 w 157"/>
              <a:gd name="T31" fmla="*/ 33 h 95"/>
              <a:gd name="T32" fmla="*/ 137 w 157"/>
              <a:gd name="T33" fmla="*/ 40 h 95"/>
              <a:gd name="T34" fmla="*/ 136 w 157"/>
              <a:gd name="T35" fmla="*/ 44 h 95"/>
              <a:gd name="T36" fmla="*/ 138 w 157"/>
              <a:gd name="T37" fmla="*/ 46 h 95"/>
              <a:gd name="T38" fmla="*/ 138 w 157"/>
              <a:gd name="T39" fmla="*/ 51 h 95"/>
              <a:gd name="T40" fmla="*/ 135 w 157"/>
              <a:gd name="T41" fmla="*/ 56 h 95"/>
              <a:gd name="T42" fmla="*/ 131 w 157"/>
              <a:gd name="T43" fmla="*/ 59 h 95"/>
              <a:gd name="T44" fmla="*/ 129 w 157"/>
              <a:gd name="T45" fmla="*/ 80 h 95"/>
              <a:gd name="T46" fmla="*/ 129 w 157"/>
              <a:gd name="T47" fmla="*/ 81 h 95"/>
              <a:gd name="T48" fmla="*/ 157 w 157"/>
              <a:gd name="T49" fmla="*/ 88 h 95"/>
              <a:gd name="T50" fmla="*/ 157 w 157"/>
              <a:gd name="T51" fmla="*/ 95 h 95"/>
              <a:gd name="T52" fmla="*/ 76 w 157"/>
              <a:gd name="T53" fmla="*/ 95 h 95"/>
              <a:gd name="T54" fmla="*/ 76 w 157"/>
              <a:gd name="T55" fmla="*/ 94 h 95"/>
              <a:gd name="T56" fmla="*/ 0 w 157"/>
              <a:gd name="T57" fmla="*/ 94 h 95"/>
              <a:gd name="T58" fmla="*/ 7 w 157"/>
              <a:gd name="T59" fmla="*/ 84 h 95"/>
              <a:gd name="T60" fmla="*/ 38 w 157"/>
              <a:gd name="T61" fmla="*/ 74 h 95"/>
              <a:gd name="T62" fmla="*/ 38 w 157"/>
              <a:gd name="T63" fmla="*/ 68 h 95"/>
              <a:gd name="T64" fmla="*/ 40 w 157"/>
              <a:gd name="T65" fmla="*/ 68 h 95"/>
              <a:gd name="T66" fmla="*/ 41 w 157"/>
              <a:gd name="T67" fmla="*/ 58 h 95"/>
              <a:gd name="T68" fmla="*/ 37 w 157"/>
              <a:gd name="T69" fmla="*/ 47 h 95"/>
              <a:gd name="T70" fmla="*/ 34 w 157"/>
              <a:gd name="T71" fmla="*/ 44 h 95"/>
              <a:gd name="T72" fmla="*/ 33 w 157"/>
              <a:gd name="T73" fmla="*/ 37 h 95"/>
              <a:gd name="T74" fmla="*/ 36 w 157"/>
              <a:gd name="T75" fmla="*/ 33 h 95"/>
              <a:gd name="T76" fmla="*/ 36 w 157"/>
              <a:gd name="T77" fmla="*/ 13 h 95"/>
              <a:gd name="T78" fmla="*/ 59 w 157"/>
              <a:gd name="T79" fmla="*/ 0 h 95"/>
              <a:gd name="T80" fmla="*/ 64 w 157"/>
              <a:gd name="T81" fmla="*/ 0 h 95"/>
              <a:gd name="T82" fmla="*/ 63 w 157"/>
              <a:gd name="T83" fmla="*/ 3 h 95"/>
              <a:gd name="T84" fmla="*/ 74 w 157"/>
              <a:gd name="T85" fmla="*/ 15 h 95"/>
              <a:gd name="T86" fmla="*/ 74 w 157"/>
              <a:gd name="T87" fmla="*/ 33 h 95"/>
              <a:gd name="T88" fmla="*/ 76 w 157"/>
              <a:gd name="T89" fmla="*/ 36 h 95"/>
              <a:gd name="T90" fmla="*/ 72 w 157"/>
              <a:gd name="T91" fmla="*/ 47 h 95"/>
              <a:gd name="T92" fmla="*/ 69 w 157"/>
              <a:gd name="T93" fmla="*/ 59 h 95"/>
              <a:gd name="T94" fmla="*/ 69 w 157"/>
              <a:gd name="T95" fmla="*/ 67 h 95"/>
              <a:gd name="T96" fmla="*/ 71 w 157"/>
              <a:gd name="T97" fmla="*/ 67 h 95"/>
              <a:gd name="T98" fmla="*/ 73 w 157"/>
              <a:gd name="T99" fmla="*/ 74 h 95"/>
              <a:gd name="T100" fmla="*/ 89 w 157"/>
              <a:gd name="T101" fmla="*/ 79 h 95"/>
              <a:gd name="T102" fmla="*/ 101 w 157"/>
              <a:gd name="T103" fmla="*/ 80 h 95"/>
              <a:gd name="T104" fmla="*/ 104 w 157"/>
              <a:gd name="T105" fmla="*/ 66 h 95"/>
              <a:gd name="T106" fmla="*/ 101 w 157"/>
              <a:gd name="T107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95">
                <a:moveTo>
                  <a:pt x="101" y="58"/>
                </a:moveTo>
                <a:cubicBezTo>
                  <a:pt x="101" y="58"/>
                  <a:pt x="101" y="60"/>
                  <a:pt x="99" y="59"/>
                </a:cubicBezTo>
                <a:cubicBezTo>
                  <a:pt x="98" y="58"/>
                  <a:pt x="96" y="56"/>
                  <a:pt x="96" y="54"/>
                </a:cubicBezTo>
                <a:cubicBezTo>
                  <a:pt x="95" y="52"/>
                  <a:pt x="94" y="49"/>
                  <a:pt x="93" y="48"/>
                </a:cubicBezTo>
                <a:cubicBezTo>
                  <a:pt x="93" y="47"/>
                  <a:pt x="93" y="45"/>
                  <a:pt x="96" y="45"/>
                </a:cubicBezTo>
                <a:cubicBezTo>
                  <a:pt x="96" y="45"/>
                  <a:pt x="95" y="43"/>
                  <a:pt x="96" y="42"/>
                </a:cubicBezTo>
                <a:cubicBezTo>
                  <a:pt x="96" y="42"/>
                  <a:pt x="93" y="42"/>
                  <a:pt x="94" y="39"/>
                </a:cubicBezTo>
                <a:cubicBezTo>
                  <a:pt x="94" y="39"/>
                  <a:pt x="88" y="37"/>
                  <a:pt x="93" y="32"/>
                </a:cubicBezTo>
                <a:cubicBezTo>
                  <a:pt x="93" y="32"/>
                  <a:pt x="90" y="29"/>
                  <a:pt x="94" y="28"/>
                </a:cubicBezTo>
                <a:cubicBezTo>
                  <a:pt x="94" y="28"/>
                  <a:pt x="88" y="22"/>
                  <a:pt x="96" y="20"/>
                </a:cubicBezTo>
                <a:cubicBezTo>
                  <a:pt x="96" y="20"/>
                  <a:pt x="89" y="3"/>
                  <a:pt x="101" y="3"/>
                </a:cubicBezTo>
                <a:cubicBezTo>
                  <a:pt x="108" y="2"/>
                  <a:pt x="112" y="6"/>
                  <a:pt x="118" y="8"/>
                </a:cubicBezTo>
                <a:cubicBezTo>
                  <a:pt x="118" y="8"/>
                  <a:pt x="126" y="2"/>
                  <a:pt x="130" y="3"/>
                </a:cubicBezTo>
                <a:cubicBezTo>
                  <a:pt x="138" y="4"/>
                  <a:pt x="140" y="12"/>
                  <a:pt x="136" y="19"/>
                </a:cubicBezTo>
                <a:cubicBezTo>
                  <a:pt x="140" y="17"/>
                  <a:pt x="142" y="25"/>
                  <a:pt x="138" y="28"/>
                </a:cubicBezTo>
                <a:cubicBezTo>
                  <a:pt x="138" y="28"/>
                  <a:pt x="141" y="30"/>
                  <a:pt x="138" y="33"/>
                </a:cubicBezTo>
                <a:cubicBezTo>
                  <a:pt x="138" y="33"/>
                  <a:pt x="142" y="38"/>
                  <a:pt x="137" y="40"/>
                </a:cubicBezTo>
                <a:cubicBezTo>
                  <a:pt x="137" y="40"/>
                  <a:pt x="137" y="43"/>
                  <a:pt x="136" y="44"/>
                </a:cubicBezTo>
                <a:cubicBezTo>
                  <a:pt x="136" y="44"/>
                  <a:pt x="138" y="44"/>
                  <a:pt x="138" y="46"/>
                </a:cubicBezTo>
                <a:cubicBezTo>
                  <a:pt x="139" y="47"/>
                  <a:pt x="139" y="49"/>
                  <a:pt x="138" y="51"/>
                </a:cubicBezTo>
                <a:cubicBezTo>
                  <a:pt x="136" y="53"/>
                  <a:pt x="136" y="55"/>
                  <a:pt x="135" y="56"/>
                </a:cubicBezTo>
                <a:cubicBezTo>
                  <a:pt x="135" y="57"/>
                  <a:pt x="135" y="61"/>
                  <a:pt x="131" y="59"/>
                </a:cubicBezTo>
                <a:cubicBezTo>
                  <a:pt x="127" y="64"/>
                  <a:pt x="126" y="73"/>
                  <a:pt x="129" y="80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9" y="83"/>
                  <a:pt x="151" y="85"/>
                  <a:pt x="157" y="88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4"/>
                  <a:pt x="76" y="94"/>
                  <a:pt x="76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87"/>
                  <a:pt x="7" y="84"/>
                </a:cubicBezTo>
                <a:cubicBezTo>
                  <a:pt x="13" y="81"/>
                  <a:pt x="36" y="74"/>
                  <a:pt x="38" y="74"/>
                </a:cubicBezTo>
                <a:cubicBezTo>
                  <a:pt x="38" y="68"/>
                  <a:pt x="38" y="68"/>
                  <a:pt x="3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1" y="59"/>
                  <a:pt x="41" y="58"/>
                </a:cubicBezTo>
                <a:cubicBezTo>
                  <a:pt x="41" y="58"/>
                  <a:pt x="38" y="51"/>
                  <a:pt x="37" y="47"/>
                </a:cubicBezTo>
                <a:cubicBezTo>
                  <a:pt x="37" y="47"/>
                  <a:pt x="34" y="47"/>
                  <a:pt x="34" y="44"/>
                </a:cubicBezTo>
                <a:cubicBezTo>
                  <a:pt x="33" y="41"/>
                  <a:pt x="34" y="39"/>
                  <a:pt x="33" y="37"/>
                </a:cubicBezTo>
                <a:cubicBezTo>
                  <a:pt x="33" y="35"/>
                  <a:pt x="34" y="33"/>
                  <a:pt x="36" y="33"/>
                </a:cubicBezTo>
                <a:cubicBezTo>
                  <a:pt x="36" y="33"/>
                  <a:pt x="33" y="18"/>
                  <a:pt x="36" y="13"/>
                </a:cubicBezTo>
                <a:cubicBezTo>
                  <a:pt x="38" y="10"/>
                  <a:pt x="44" y="3"/>
                  <a:pt x="59" y="0"/>
                </a:cubicBezTo>
                <a:cubicBezTo>
                  <a:pt x="59" y="0"/>
                  <a:pt x="63" y="0"/>
                  <a:pt x="64" y="0"/>
                </a:cubicBezTo>
                <a:cubicBezTo>
                  <a:pt x="65" y="0"/>
                  <a:pt x="65" y="1"/>
                  <a:pt x="63" y="3"/>
                </a:cubicBezTo>
                <a:cubicBezTo>
                  <a:pt x="63" y="3"/>
                  <a:pt x="71" y="7"/>
                  <a:pt x="74" y="15"/>
                </a:cubicBezTo>
                <a:cubicBezTo>
                  <a:pt x="75" y="20"/>
                  <a:pt x="75" y="30"/>
                  <a:pt x="74" y="33"/>
                </a:cubicBezTo>
                <a:cubicBezTo>
                  <a:pt x="74" y="33"/>
                  <a:pt x="76" y="33"/>
                  <a:pt x="76" y="36"/>
                </a:cubicBezTo>
                <a:cubicBezTo>
                  <a:pt x="75" y="40"/>
                  <a:pt x="75" y="49"/>
                  <a:pt x="72" y="47"/>
                </a:cubicBezTo>
                <a:cubicBezTo>
                  <a:pt x="72" y="47"/>
                  <a:pt x="72" y="57"/>
                  <a:pt x="69" y="59"/>
                </a:cubicBezTo>
                <a:cubicBezTo>
                  <a:pt x="69" y="59"/>
                  <a:pt x="68" y="66"/>
                  <a:pt x="69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2" y="73"/>
                  <a:pt x="73" y="74"/>
                </a:cubicBezTo>
                <a:cubicBezTo>
                  <a:pt x="73" y="74"/>
                  <a:pt x="80" y="77"/>
                  <a:pt x="89" y="79"/>
                </a:cubicBezTo>
                <a:cubicBezTo>
                  <a:pt x="92" y="80"/>
                  <a:pt x="96" y="80"/>
                  <a:pt x="101" y="80"/>
                </a:cubicBezTo>
                <a:cubicBezTo>
                  <a:pt x="102" y="76"/>
                  <a:pt x="104" y="75"/>
                  <a:pt x="104" y="66"/>
                </a:cubicBezTo>
                <a:cubicBezTo>
                  <a:pt x="104" y="62"/>
                  <a:pt x="101" y="58"/>
                  <a:pt x="101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17913" y="4495800"/>
            <a:ext cx="431800" cy="214313"/>
          </a:xfrm>
          <a:custGeom>
            <a:avLst/>
            <a:gdLst>
              <a:gd name="T0" fmla="*/ 0 w 272"/>
              <a:gd name="T1" fmla="*/ 0 h 135"/>
              <a:gd name="T2" fmla="*/ 185 w 272"/>
              <a:gd name="T3" fmla="*/ 0 h 135"/>
              <a:gd name="T4" fmla="*/ 185 w 272"/>
              <a:gd name="T5" fmla="*/ 135 h 135"/>
              <a:gd name="T6" fmla="*/ 0 w 272"/>
              <a:gd name="T7" fmla="*/ 135 h 135"/>
              <a:gd name="T8" fmla="*/ 0 w 272"/>
              <a:gd name="T9" fmla="*/ 0 h 135"/>
              <a:gd name="T10" fmla="*/ 201 w 272"/>
              <a:gd name="T11" fmla="*/ 86 h 135"/>
              <a:gd name="T12" fmla="*/ 272 w 272"/>
              <a:gd name="T13" fmla="*/ 128 h 135"/>
              <a:gd name="T14" fmla="*/ 272 w 272"/>
              <a:gd name="T15" fmla="*/ 8 h 135"/>
              <a:gd name="T16" fmla="*/ 201 w 272"/>
              <a:gd name="T17" fmla="*/ 50 h 135"/>
              <a:gd name="T18" fmla="*/ 201 w 272"/>
              <a:gd name="T19" fmla="*/ 8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35">
                <a:moveTo>
                  <a:pt x="0" y="0"/>
                </a:moveTo>
                <a:lnTo>
                  <a:pt x="185" y="0"/>
                </a:lnTo>
                <a:lnTo>
                  <a:pt x="185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201" y="86"/>
                </a:moveTo>
                <a:lnTo>
                  <a:pt x="272" y="128"/>
                </a:lnTo>
                <a:lnTo>
                  <a:pt x="272" y="8"/>
                </a:lnTo>
                <a:lnTo>
                  <a:pt x="201" y="50"/>
                </a:lnTo>
                <a:lnTo>
                  <a:pt x="201" y="8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267200" y="4349750"/>
            <a:ext cx="376238" cy="373063"/>
          </a:xfrm>
          <a:custGeom>
            <a:avLst/>
            <a:gdLst>
              <a:gd name="T0" fmla="*/ 93 w 100"/>
              <a:gd name="T1" fmla="*/ 13 h 99"/>
              <a:gd name="T2" fmla="*/ 100 w 100"/>
              <a:gd name="T3" fmla="*/ 19 h 99"/>
              <a:gd name="T4" fmla="*/ 100 w 100"/>
              <a:gd name="T5" fmla="*/ 46 h 99"/>
              <a:gd name="T6" fmla="*/ 94 w 100"/>
              <a:gd name="T7" fmla="*/ 51 h 99"/>
              <a:gd name="T8" fmla="*/ 36 w 100"/>
              <a:gd name="T9" fmla="*/ 58 h 99"/>
              <a:gd name="T10" fmla="*/ 37 w 100"/>
              <a:gd name="T11" fmla="*/ 65 h 99"/>
              <a:gd name="T12" fmla="*/ 92 w 100"/>
              <a:gd name="T13" fmla="*/ 65 h 99"/>
              <a:gd name="T14" fmla="*/ 92 w 100"/>
              <a:gd name="T15" fmla="*/ 74 h 99"/>
              <a:gd name="T16" fmla="*/ 35 w 100"/>
              <a:gd name="T17" fmla="*/ 74 h 99"/>
              <a:gd name="T18" fmla="*/ 28 w 100"/>
              <a:gd name="T19" fmla="*/ 53 h 99"/>
              <a:gd name="T20" fmla="*/ 33 w 100"/>
              <a:gd name="T21" fmla="*/ 49 h 99"/>
              <a:gd name="T22" fmla="*/ 15 w 100"/>
              <a:gd name="T23" fmla="*/ 10 h 99"/>
              <a:gd name="T24" fmla="*/ 6 w 100"/>
              <a:gd name="T25" fmla="*/ 10 h 99"/>
              <a:gd name="T26" fmla="*/ 6 w 100"/>
              <a:gd name="T27" fmla="*/ 0 h 99"/>
              <a:gd name="T28" fmla="*/ 17 w 100"/>
              <a:gd name="T29" fmla="*/ 0 h 99"/>
              <a:gd name="T30" fmla="*/ 25 w 100"/>
              <a:gd name="T31" fmla="*/ 6 h 99"/>
              <a:gd name="T32" fmla="*/ 28 w 100"/>
              <a:gd name="T33" fmla="*/ 13 h 99"/>
              <a:gd name="T34" fmla="*/ 93 w 100"/>
              <a:gd name="T35" fmla="*/ 13 h 99"/>
              <a:gd name="T36" fmla="*/ 31 w 100"/>
              <a:gd name="T37" fmla="*/ 90 h 99"/>
              <a:gd name="T38" fmla="*/ 22 w 100"/>
              <a:gd name="T39" fmla="*/ 99 h 99"/>
              <a:gd name="T40" fmla="*/ 13 w 100"/>
              <a:gd name="T41" fmla="*/ 90 h 99"/>
              <a:gd name="T42" fmla="*/ 22 w 100"/>
              <a:gd name="T43" fmla="*/ 81 h 99"/>
              <a:gd name="T44" fmla="*/ 31 w 100"/>
              <a:gd name="T45" fmla="*/ 90 h 99"/>
              <a:gd name="T46" fmla="*/ 37 w 100"/>
              <a:gd name="T47" fmla="*/ 31 h 99"/>
              <a:gd name="T48" fmla="*/ 51 w 100"/>
              <a:gd name="T49" fmla="*/ 31 h 99"/>
              <a:gd name="T50" fmla="*/ 48 w 100"/>
              <a:gd name="T51" fmla="*/ 21 h 99"/>
              <a:gd name="T52" fmla="*/ 32 w 100"/>
              <a:gd name="T53" fmla="*/ 21 h 99"/>
              <a:gd name="T54" fmla="*/ 37 w 100"/>
              <a:gd name="T55" fmla="*/ 31 h 99"/>
              <a:gd name="T56" fmla="*/ 56 w 100"/>
              <a:gd name="T57" fmla="*/ 48 h 99"/>
              <a:gd name="T58" fmla="*/ 52 w 100"/>
              <a:gd name="T59" fmla="*/ 36 h 99"/>
              <a:gd name="T60" fmla="*/ 39 w 100"/>
              <a:gd name="T61" fmla="*/ 36 h 99"/>
              <a:gd name="T62" fmla="*/ 45 w 100"/>
              <a:gd name="T63" fmla="*/ 49 h 99"/>
              <a:gd name="T64" fmla="*/ 56 w 100"/>
              <a:gd name="T65" fmla="*/ 48 h 99"/>
              <a:gd name="T66" fmla="*/ 53 w 100"/>
              <a:gd name="T67" fmla="*/ 21 h 99"/>
              <a:gd name="T68" fmla="*/ 56 w 100"/>
              <a:gd name="T69" fmla="*/ 31 h 99"/>
              <a:gd name="T70" fmla="*/ 70 w 100"/>
              <a:gd name="T71" fmla="*/ 31 h 99"/>
              <a:gd name="T72" fmla="*/ 68 w 100"/>
              <a:gd name="T73" fmla="*/ 21 h 99"/>
              <a:gd name="T74" fmla="*/ 53 w 100"/>
              <a:gd name="T75" fmla="*/ 21 h 99"/>
              <a:gd name="T76" fmla="*/ 74 w 100"/>
              <a:gd name="T77" fmla="*/ 46 h 99"/>
              <a:gd name="T78" fmla="*/ 71 w 100"/>
              <a:gd name="T79" fmla="*/ 36 h 99"/>
              <a:gd name="T80" fmla="*/ 58 w 100"/>
              <a:gd name="T81" fmla="*/ 36 h 99"/>
              <a:gd name="T82" fmla="*/ 61 w 100"/>
              <a:gd name="T83" fmla="*/ 47 h 99"/>
              <a:gd name="T84" fmla="*/ 74 w 100"/>
              <a:gd name="T85" fmla="*/ 46 h 99"/>
              <a:gd name="T86" fmla="*/ 92 w 100"/>
              <a:gd name="T87" fmla="*/ 21 h 99"/>
              <a:gd name="T88" fmla="*/ 73 w 100"/>
              <a:gd name="T89" fmla="*/ 21 h 99"/>
              <a:gd name="T90" fmla="*/ 75 w 100"/>
              <a:gd name="T91" fmla="*/ 31 h 99"/>
              <a:gd name="T92" fmla="*/ 92 w 100"/>
              <a:gd name="T93" fmla="*/ 31 h 99"/>
              <a:gd name="T94" fmla="*/ 92 w 100"/>
              <a:gd name="T95" fmla="*/ 21 h 99"/>
              <a:gd name="T96" fmla="*/ 92 w 100"/>
              <a:gd name="T97" fmla="*/ 90 h 99"/>
              <a:gd name="T98" fmla="*/ 83 w 100"/>
              <a:gd name="T99" fmla="*/ 99 h 99"/>
              <a:gd name="T100" fmla="*/ 74 w 100"/>
              <a:gd name="T101" fmla="*/ 90 h 99"/>
              <a:gd name="T102" fmla="*/ 83 w 100"/>
              <a:gd name="T103" fmla="*/ 81 h 99"/>
              <a:gd name="T104" fmla="*/ 92 w 100"/>
              <a:gd name="T105" fmla="*/ 90 h 99"/>
              <a:gd name="T106" fmla="*/ 92 w 100"/>
              <a:gd name="T107" fmla="*/ 36 h 99"/>
              <a:gd name="T108" fmla="*/ 77 w 100"/>
              <a:gd name="T109" fmla="*/ 36 h 99"/>
              <a:gd name="T110" fmla="*/ 79 w 100"/>
              <a:gd name="T111" fmla="*/ 45 h 99"/>
              <a:gd name="T112" fmla="*/ 92 w 100"/>
              <a:gd name="T113" fmla="*/ 44 h 99"/>
              <a:gd name="T114" fmla="*/ 92 w 100"/>
              <a:gd name="T115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99">
                <a:moveTo>
                  <a:pt x="93" y="13"/>
                </a:moveTo>
                <a:cubicBezTo>
                  <a:pt x="98" y="13"/>
                  <a:pt x="100" y="16"/>
                  <a:pt x="100" y="1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49"/>
                  <a:pt x="97" y="51"/>
                  <a:pt x="94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2" y="59"/>
                  <a:pt x="31" y="65"/>
                  <a:pt x="37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8" y="65"/>
                  <a:pt x="98" y="74"/>
                  <a:pt x="92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23" y="74"/>
                  <a:pt x="18" y="60"/>
                  <a:pt x="28" y="53"/>
                </a:cubicBezTo>
                <a:cubicBezTo>
                  <a:pt x="33" y="49"/>
                  <a:pt x="33" y="49"/>
                  <a:pt x="33" y="49"/>
                </a:cubicBezTo>
                <a:cubicBezTo>
                  <a:pt x="15" y="10"/>
                  <a:pt x="15" y="10"/>
                  <a:pt x="15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0"/>
                  <a:pt x="0" y="0"/>
                  <a:pt x="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3" y="2"/>
                  <a:pt x="25" y="6"/>
                </a:cubicBezTo>
                <a:cubicBezTo>
                  <a:pt x="28" y="13"/>
                  <a:pt x="28" y="13"/>
                  <a:pt x="28" y="13"/>
                </a:cubicBezTo>
                <a:lnTo>
                  <a:pt x="93" y="13"/>
                </a:lnTo>
                <a:close/>
                <a:moveTo>
                  <a:pt x="31" y="90"/>
                </a:moveTo>
                <a:cubicBezTo>
                  <a:pt x="31" y="95"/>
                  <a:pt x="27" y="99"/>
                  <a:pt x="22" y="99"/>
                </a:cubicBezTo>
                <a:cubicBezTo>
                  <a:pt x="17" y="99"/>
                  <a:pt x="13" y="95"/>
                  <a:pt x="13" y="90"/>
                </a:cubicBezTo>
                <a:cubicBezTo>
                  <a:pt x="13" y="85"/>
                  <a:pt x="17" y="81"/>
                  <a:pt x="22" y="81"/>
                </a:cubicBezTo>
                <a:cubicBezTo>
                  <a:pt x="27" y="81"/>
                  <a:pt x="31" y="85"/>
                  <a:pt x="31" y="90"/>
                </a:cubicBezTo>
                <a:close/>
                <a:moveTo>
                  <a:pt x="37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48" y="21"/>
                  <a:pt x="48" y="21"/>
                  <a:pt x="48" y="21"/>
                </a:cubicBezTo>
                <a:cubicBezTo>
                  <a:pt x="32" y="21"/>
                  <a:pt x="32" y="21"/>
                  <a:pt x="32" y="21"/>
                </a:cubicBezTo>
                <a:lnTo>
                  <a:pt x="37" y="31"/>
                </a:lnTo>
                <a:close/>
                <a:moveTo>
                  <a:pt x="56" y="48"/>
                </a:moveTo>
                <a:cubicBezTo>
                  <a:pt x="52" y="36"/>
                  <a:pt x="52" y="36"/>
                  <a:pt x="5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5" y="49"/>
                  <a:pt x="45" y="49"/>
                  <a:pt x="45" y="49"/>
                </a:cubicBezTo>
                <a:lnTo>
                  <a:pt x="56" y="48"/>
                </a:lnTo>
                <a:close/>
                <a:moveTo>
                  <a:pt x="53" y="21"/>
                </a:moveTo>
                <a:cubicBezTo>
                  <a:pt x="56" y="31"/>
                  <a:pt x="56" y="31"/>
                  <a:pt x="56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21"/>
                  <a:pt x="68" y="21"/>
                  <a:pt x="68" y="21"/>
                </a:cubicBezTo>
                <a:lnTo>
                  <a:pt x="53" y="21"/>
                </a:lnTo>
                <a:close/>
                <a:moveTo>
                  <a:pt x="74" y="46"/>
                </a:moveTo>
                <a:cubicBezTo>
                  <a:pt x="71" y="36"/>
                  <a:pt x="71" y="36"/>
                  <a:pt x="71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61" y="47"/>
                  <a:pt x="61" y="47"/>
                  <a:pt x="61" y="47"/>
                </a:cubicBezTo>
                <a:lnTo>
                  <a:pt x="74" y="46"/>
                </a:lnTo>
                <a:close/>
                <a:moveTo>
                  <a:pt x="92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75" y="31"/>
                  <a:pt x="75" y="31"/>
                  <a:pt x="75" y="31"/>
                </a:cubicBezTo>
                <a:cubicBezTo>
                  <a:pt x="92" y="31"/>
                  <a:pt x="92" y="31"/>
                  <a:pt x="92" y="31"/>
                </a:cubicBezTo>
                <a:lnTo>
                  <a:pt x="92" y="21"/>
                </a:lnTo>
                <a:close/>
                <a:moveTo>
                  <a:pt x="92" y="90"/>
                </a:moveTo>
                <a:cubicBezTo>
                  <a:pt x="92" y="95"/>
                  <a:pt x="88" y="99"/>
                  <a:pt x="83" y="99"/>
                </a:cubicBezTo>
                <a:cubicBezTo>
                  <a:pt x="78" y="99"/>
                  <a:pt x="74" y="95"/>
                  <a:pt x="74" y="90"/>
                </a:cubicBezTo>
                <a:cubicBezTo>
                  <a:pt x="74" y="85"/>
                  <a:pt x="78" y="81"/>
                  <a:pt x="83" y="81"/>
                </a:cubicBezTo>
                <a:cubicBezTo>
                  <a:pt x="88" y="81"/>
                  <a:pt x="92" y="85"/>
                  <a:pt x="92" y="90"/>
                </a:cubicBezTo>
                <a:close/>
                <a:moveTo>
                  <a:pt x="92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45"/>
                  <a:pt x="79" y="45"/>
                  <a:pt x="79" y="45"/>
                </a:cubicBezTo>
                <a:cubicBezTo>
                  <a:pt x="92" y="44"/>
                  <a:pt x="92" y="44"/>
                  <a:pt x="92" y="44"/>
                </a:cubicBezTo>
                <a:lnTo>
                  <a:pt x="9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4962525" y="4437063"/>
            <a:ext cx="327025" cy="285750"/>
          </a:xfrm>
          <a:custGeom>
            <a:avLst/>
            <a:gdLst>
              <a:gd name="T0" fmla="*/ 10 w 87"/>
              <a:gd name="T1" fmla="*/ 44 h 76"/>
              <a:gd name="T2" fmla="*/ 0 w 87"/>
              <a:gd name="T3" fmla="*/ 21 h 76"/>
              <a:gd name="T4" fmla="*/ 21 w 87"/>
              <a:gd name="T5" fmla="*/ 0 h 76"/>
              <a:gd name="T6" fmla="*/ 43 w 87"/>
              <a:gd name="T7" fmla="*/ 13 h 76"/>
              <a:gd name="T8" fmla="*/ 66 w 87"/>
              <a:gd name="T9" fmla="*/ 0 h 76"/>
              <a:gd name="T10" fmla="*/ 87 w 87"/>
              <a:gd name="T11" fmla="*/ 21 h 76"/>
              <a:gd name="T12" fmla="*/ 76 w 87"/>
              <a:gd name="T13" fmla="*/ 44 h 76"/>
              <a:gd name="T14" fmla="*/ 43 w 87"/>
              <a:gd name="T15" fmla="*/ 76 h 76"/>
              <a:gd name="T16" fmla="*/ 10 w 87"/>
              <a:gd name="T17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6">
                <a:moveTo>
                  <a:pt x="10" y="44"/>
                </a:moveTo>
                <a:cubicBezTo>
                  <a:pt x="3" y="36"/>
                  <a:pt x="0" y="28"/>
                  <a:pt x="0" y="21"/>
                </a:cubicBezTo>
                <a:cubicBezTo>
                  <a:pt x="0" y="8"/>
                  <a:pt x="8" y="0"/>
                  <a:pt x="21" y="0"/>
                </a:cubicBezTo>
                <a:cubicBezTo>
                  <a:pt x="32" y="0"/>
                  <a:pt x="36" y="5"/>
                  <a:pt x="43" y="13"/>
                </a:cubicBezTo>
                <a:cubicBezTo>
                  <a:pt x="50" y="5"/>
                  <a:pt x="54" y="0"/>
                  <a:pt x="66" y="0"/>
                </a:cubicBezTo>
                <a:cubicBezTo>
                  <a:pt x="79" y="0"/>
                  <a:pt x="87" y="8"/>
                  <a:pt x="87" y="21"/>
                </a:cubicBezTo>
                <a:cubicBezTo>
                  <a:pt x="87" y="28"/>
                  <a:pt x="84" y="36"/>
                  <a:pt x="76" y="44"/>
                </a:cubicBezTo>
                <a:cubicBezTo>
                  <a:pt x="43" y="76"/>
                  <a:pt x="43" y="76"/>
                  <a:pt x="43" y="76"/>
                </a:cubicBezTo>
                <a:lnTo>
                  <a:pt x="10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619750" y="4365625"/>
            <a:ext cx="300038" cy="349250"/>
          </a:xfrm>
          <a:custGeom>
            <a:avLst/>
            <a:gdLst>
              <a:gd name="T0" fmla="*/ 25 w 80"/>
              <a:gd name="T1" fmla="*/ 56 h 93"/>
              <a:gd name="T2" fmla="*/ 23 w 80"/>
              <a:gd name="T3" fmla="*/ 57 h 93"/>
              <a:gd name="T4" fmla="*/ 19 w 80"/>
              <a:gd name="T5" fmla="*/ 52 h 93"/>
              <a:gd name="T6" fmla="*/ 17 w 80"/>
              <a:gd name="T7" fmla="*/ 46 h 93"/>
              <a:gd name="T8" fmla="*/ 19 w 80"/>
              <a:gd name="T9" fmla="*/ 43 h 93"/>
              <a:gd name="T10" fmla="*/ 19 w 80"/>
              <a:gd name="T11" fmla="*/ 40 h 93"/>
              <a:gd name="T12" fmla="*/ 18 w 80"/>
              <a:gd name="T13" fmla="*/ 37 h 93"/>
              <a:gd name="T14" fmla="*/ 17 w 80"/>
              <a:gd name="T15" fmla="*/ 30 h 93"/>
              <a:gd name="T16" fmla="*/ 17 w 80"/>
              <a:gd name="T17" fmla="*/ 26 h 93"/>
              <a:gd name="T18" fmla="*/ 19 w 80"/>
              <a:gd name="T19" fmla="*/ 18 h 93"/>
              <a:gd name="T20" fmla="*/ 25 w 80"/>
              <a:gd name="T21" fmla="*/ 1 h 93"/>
              <a:gd name="T22" fmla="*/ 41 w 80"/>
              <a:gd name="T23" fmla="*/ 6 h 93"/>
              <a:gd name="T24" fmla="*/ 53 w 80"/>
              <a:gd name="T25" fmla="*/ 1 h 93"/>
              <a:gd name="T26" fmla="*/ 59 w 80"/>
              <a:gd name="T27" fmla="*/ 17 h 93"/>
              <a:gd name="T28" fmla="*/ 62 w 80"/>
              <a:gd name="T29" fmla="*/ 26 h 93"/>
              <a:gd name="T30" fmla="*/ 62 w 80"/>
              <a:gd name="T31" fmla="*/ 31 h 93"/>
              <a:gd name="T32" fmla="*/ 61 w 80"/>
              <a:gd name="T33" fmla="*/ 38 h 93"/>
              <a:gd name="T34" fmla="*/ 59 w 80"/>
              <a:gd name="T35" fmla="*/ 42 h 93"/>
              <a:gd name="T36" fmla="*/ 62 w 80"/>
              <a:gd name="T37" fmla="*/ 44 h 93"/>
              <a:gd name="T38" fmla="*/ 61 w 80"/>
              <a:gd name="T39" fmla="*/ 49 h 93"/>
              <a:gd name="T40" fmla="*/ 59 w 80"/>
              <a:gd name="T41" fmla="*/ 54 h 93"/>
              <a:gd name="T42" fmla="*/ 55 w 80"/>
              <a:gd name="T43" fmla="*/ 57 h 93"/>
              <a:gd name="T44" fmla="*/ 52 w 80"/>
              <a:gd name="T45" fmla="*/ 78 h 93"/>
              <a:gd name="T46" fmla="*/ 53 w 80"/>
              <a:gd name="T47" fmla="*/ 79 h 93"/>
              <a:gd name="T48" fmla="*/ 80 w 80"/>
              <a:gd name="T49" fmla="*/ 86 h 93"/>
              <a:gd name="T50" fmla="*/ 80 w 80"/>
              <a:gd name="T51" fmla="*/ 93 h 93"/>
              <a:gd name="T52" fmla="*/ 0 w 80"/>
              <a:gd name="T53" fmla="*/ 93 h 93"/>
              <a:gd name="T54" fmla="*/ 0 w 80"/>
              <a:gd name="T55" fmla="*/ 87 h 93"/>
              <a:gd name="T56" fmla="*/ 24 w 80"/>
              <a:gd name="T57" fmla="*/ 79 h 93"/>
              <a:gd name="T58" fmla="*/ 27 w 80"/>
              <a:gd name="T59" fmla="*/ 64 h 93"/>
              <a:gd name="T60" fmla="*/ 25 w 80"/>
              <a:gd name="T61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93">
                <a:moveTo>
                  <a:pt x="25" y="56"/>
                </a:moveTo>
                <a:cubicBezTo>
                  <a:pt x="25" y="56"/>
                  <a:pt x="24" y="58"/>
                  <a:pt x="23" y="57"/>
                </a:cubicBezTo>
                <a:cubicBezTo>
                  <a:pt x="21" y="56"/>
                  <a:pt x="19" y="54"/>
                  <a:pt x="19" y="52"/>
                </a:cubicBezTo>
                <a:cubicBezTo>
                  <a:pt x="19" y="50"/>
                  <a:pt x="17" y="47"/>
                  <a:pt x="17" y="46"/>
                </a:cubicBezTo>
                <a:cubicBezTo>
                  <a:pt x="16" y="45"/>
                  <a:pt x="17" y="43"/>
                  <a:pt x="19" y="43"/>
                </a:cubicBezTo>
                <a:cubicBezTo>
                  <a:pt x="19" y="43"/>
                  <a:pt x="18" y="41"/>
                  <a:pt x="19" y="40"/>
                </a:cubicBezTo>
                <a:cubicBezTo>
                  <a:pt x="19" y="40"/>
                  <a:pt x="16" y="40"/>
                  <a:pt x="18" y="37"/>
                </a:cubicBezTo>
                <a:cubicBezTo>
                  <a:pt x="18" y="37"/>
                  <a:pt x="12" y="35"/>
                  <a:pt x="17" y="30"/>
                </a:cubicBezTo>
                <a:cubicBezTo>
                  <a:pt x="17" y="30"/>
                  <a:pt x="13" y="27"/>
                  <a:pt x="17" y="26"/>
                </a:cubicBezTo>
                <a:cubicBezTo>
                  <a:pt x="17" y="26"/>
                  <a:pt x="12" y="20"/>
                  <a:pt x="19" y="18"/>
                </a:cubicBezTo>
                <a:cubicBezTo>
                  <a:pt x="19" y="18"/>
                  <a:pt x="12" y="1"/>
                  <a:pt x="25" y="1"/>
                </a:cubicBezTo>
                <a:cubicBezTo>
                  <a:pt x="31" y="0"/>
                  <a:pt x="35" y="4"/>
                  <a:pt x="41" y="6"/>
                </a:cubicBezTo>
                <a:cubicBezTo>
                  <a:pt x="41" y="6"/>
                  <a:pt x="49" y="0"/>
                  <a:pt x="53" y="1"/>
                </a:cubicBezTo>
                <a:cubicBezTo>
                  <a:pt x="61" y="2"/>
                  <a:pt x="64" y="10"/>
                  <a:pt x="59" y="17"/>
                </a:cubicBezTo>
                <a:cubicBezTo>
                  <a:pt x="64" y="15"/>
                  <a:pt x="66" y="23"/>
                  <a:pt x="62" y="26"/>
                </a:cubicBezTo>
                <a:cubicBezTo>
                  <a:pt x="62" y="26"/>
                  <a:pt x="64" y="28"/>
                  <a:pt x="62" y="31"/>
                </a:cubicBezTo>
                <a:cubicBezTo>
                  <a:pt x="62" y="31"/>
                  <a:pt x="65" y="36"/>
                  <a:pt x="61" y="38"/>
                </a:cubicBezTo>
                <a:cubicBezTo>
                  <a:pt x="61" y="38"/>
                  <a:pt x="60" y="41"/>
                  <a:pt x="59" y="42"/>
                </a:cubicBezTo>
                <a:cubicBezTo>
                  <a:pt x="59" y="42"/>
                  <a:pt x="61" y="42"/>
                  <a:pt x="62" y="44"/>
                </a:cubicBezTo>
                <a:cubicBezTo>
                  <a:pt x="62" y="45"/>
                  <a:pt x="63" y="47"/>
                  <a:pt x="61" y="49"/>
                </a:cubicBezTo>
                <a:cubicBezTo>
                  <a:pt x="60" y="51"/>
                  <a:pt x="59" y="53"/>
                  <a:pt x="59" y="54"/>
                </a:cubicBezTo>
                <a:cubicBezTo>
                  <a:pt x="58" y="55"/>
                  <a:pt x="58" y="59"/>
                  <a:pt x="55" y="57"/>
                </a:cubicBezTo>
                <a:cubicBezTo>
                  <a:pt x="51" y="62"/>
                  <a:pt x="49" y="71"/>
                  <a:pt x="52" y="78"/>
                </a:cubicBezTo>
                <a:cubicBezTo>
                  <a:pt x="53" y="79"/>
                  <a:pt x="53" y="79"/>
                  <a:pt x="53" y="79"/>
                </a:cubicBezTo>
                <a:cubicBezTo>
                  <a:pt x="63" y="81"/>
                  <a:pt x="75" y="83"/>
                  <a:pt x="80" y="86"/>
                </a:cubicBezTo>
                <a:cubicBezTo>
                  <a:pt x="80" y="89"/>
                  <a:pt x="80" y="93"/>
                  <a:pt x="8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0"/>
                  <a:pt x="0" y="87"/>
                </a:cubicBezTo>
                <a:cubicBezTo>
                  <a:pt x="5" y="84"/>
                  <a:pt x="14" y="81"/>
                  <a:pt x="24" y="79"/>
                </a:cubicBezTo>
                <a:cubicBezTo>
                  <a:pt x="25" y="74"/>
                  <a:pt x="28" y="74"/>
                  <a:pt x="27" y="64"/>
                </a:cubicBezTo>
                <a:cubicBezTo>
                  <a:pt x="27" y="60"/>
                  <a:pt x="25" y="56"/>
                  <a:pt x="2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53163" y="4368800"/>
            <a:ext cx="341313" cy="384175"/>
          </a:xfrm>
          <a:custGeom>
            <a:avLst/>
            <a:gdLst>
              <a:gd name="T0" fmla="*/ 83 w 91"/>
              <a:gd name="T1" fmla="*/ 76 h 102"/>
              <a:gd name="T2" fmla="*/ 30 w 91"/>
              <a:gd name="T3" fmla="*/ 83 h 102"/>
              <a:gd name="T4" fmla="*/ 30 w 91"/>
              <a:gd name="T5" fmla="*/ 90 h 102"/>
              <a:gd name="T6" fmla="*/ 27 w 91"/>
              <a:gd name="T7" fmla="*/ 93 h 102"/>
              <a:gd name="T8" fmla="*/ 3 w 91"/>
              <a:gd name="T9" fmla="*/ 93 h 102"/>
              <a:gd name="T10" fmla="*/ 0 w 91"/>
              <a:gd name="T11" fmla="*/ 90 h 102"/>
              <a:gd name="T12" fmla="*/ 0 w 91"/>
              <a:gd name="T13" fmla="*/ 35 h 102"/>
              <a:gd name="T14" fmla="*/ 3 w 91"/>
              <a:gd name="T15" fmla="*/ 31 h 102"/>
              <a:gd name="T16" fmla="*/ 27 w 91"/>
              <a:gd name="T17" fmla="*/ 31 h 102"/>
              <a:gd name="T18" fmla="*/ 30 w 91"/>
              <a:gd name="T19" fmla="*/ 35 h 102"/>
              <a:gd name="T20" fmla="*/ 30 w 91"/>
              <a:gd name="T21" fmla="*/ 38 h 102"/>
              <a:gd name="T22" fmla="*/ 47 w 91"/>
              <a:gd name="T23" fmla="*/ 12 h 102"/>
              <a:gd name="T24" fmla="*/ 60 w 91"/>
              <a:gd name="T25" fmla="*/ 0 h 102"/>
              <a:gd name="T26" fmla="*/ 74 w 91"/>
              <a:gd name="T27" fmla="*/ 20 h 102"/>
              <a:gd name="T28" fmla="*/ 70 w 91"/>
              <a:gd name="T29" fmla="*/ 32 h 102"/>
              <a:gd name="T30" fmla="*/ 72 w 91"/>
              <a:gd name="T31" fmla="*/ 32 h 102"/>
              <a:gd name="T32" fmla="*/ 87 w 91"/>
              <a:gd name="T33" fmla="*/ 48 h 102"/>
              <a:gd name="T34" fmla="*/ 86 w 91"/>
              <a:gd name="T35" fmla="*/ 62 h 102"/>
              <a:gd name="T36" fmla="*/ 83 w 91"/>
              <a:gd name="T37" fmla="*/ 76 h 102"/>
              <a:gd name="T38" fmla="*/ 73 w 91"/>
              <a:gd name="T39" fmla="*/ 60 h 102"/>
              <a:gd name="T40" fmla="*/ 74 w 91"/>
              <a:gd name="T41" fmla="*/ 52 h 102"/>
              <a:gd name="T42" fmla="*/ 74 w 91"/>
              <a:gd name="T43" fmla="*/ 50 h 102"/>
              <a:gd name="T44" fmla="*/ 72 w 91"/>
              <a:gd name="T45" fmla="*/ 40 h 102"/>
              <a:gd name="T46" fmla="*/ 64 w 91"/>
              <a:gd name="T47" fmla="*/ 40 h 102"/>
              <a:gd name="T48" fmla="*/ 59 w 91"/>
              <a:gd name="T49" fmla="*/ 37 h 102"/>
              <a:gd name="T50" fmla="*/ 65 w 91"/>
              <a:gd name="T51" fmla="*/ 20 h 102"/>
              <a:gd name="T52" fmla="*/ 60 w 91"/>
              <a:gd name="T53" fmla="*/ 8 h 102"/>
              <a:gd name="T54" fmla="*/ 55 w 91"/>
              <a:gd name="T55" fmla="*/ 13 h 102"/>
              <a:gd name="T56" fmla="*/ 30 w 91"/>
              <a:gd name="T57" fmla="*/ 48 h 102"/>
              <a:gd name="T58" fmla="*/ 30 w 91"/>
              <a:gd name="T59" fmla="*/ 74 h 102"/>
              <a:gd name="T60" fmla="*/ 66 w 91"/>
              <a:gd name="T61" fmla="*/ 83 h 102"/>
              <a:gd name="T62" fmla="*/ 70 w 91"/>
              <a:gd name="T63" fmla="*/ 73 h 102"/>
              <a:gd name="T64" fmla="*/ 70 w 91"/>
              <a:gd name="T65" fmla="*/ 71 h 102"/>
              <a:gd name="T66" fmla="*/ 73 w 91"/>
              <a:gd name="T67" fmla="*/ 62 h 102"/>
              <a:gd name="T68" fmla="*/ 73 w 91"/>
              <a:gd name="T69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3" y="76"/>
                </a:moveTo>
                <a:cubicBezTo>
                  <a:pt x="91" y="102"/>
                  <a:pt x="35" y="88"/>
                  <a:pt x="30" y="83"/>
                </a:cubicBezTo>
                <a:cubicBezTo>
                  <a:pt x="30" y="90"/>
                  <a:pt x="30" y="90"/>
                  <a:pt x="30" y="90"/>
                </a:cubicBezTo>
                <a:cubicBezTo>
                  <a:pt x="30" y="92"/>
                  <a:pt x="29" y="93"/>
                  <a:pt x="27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9" y="31"/>
                  <a:pt x="30" y="33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31"/>
                  <a:pt x="47" y="13"/>
                  <a:pt x="47" y="12"/>
                </a:cubicBezTo>
                <a:cubicBezTo>
                  <a:pt x="49" y="4"/>
                  <a:pt x="53" y="0"/>
                  <a:pt x="60" y="0"/>
                </a:cubicBezTo>
                <a:cubicBezTo>
                  <a:pt x="66" y="0"/>
                  <a:pt x="74" y="6"/>
                  <a:pt x="74" y="20"/>
                </a:cubicBezTo>
                <a:cubicBezTo>
                  <a:pt x="74" y="23"/>
                  <a:pt x="72" y="28"/>
                  <a:pt x="70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1" y="32"/>
                  <a:pt x="90" y="36"/>
                  <a:pt x="87" y="48"/>
                </a:cubicBezTo>
                <a:cubicBezTo>
                  <a:pt x="91" y="54"/>
                  <a:pt x="88" y="60"/>
                  <a:pt x="86" y="62"/>
                </a:cubicBezTo>
                <a:cubicBezTo>
                  <a:pt x="88" y="68"/>
                  <a:pt x="86" y="73"/>
                  <a:pt x="83" y="76"/>
                </a:cubicBezTo>
                <a:close/>
                <a:moveTo>
                  <a:pt x="73" y="60"/>
                </a:moveTo>
                <a:cubicBezTo>
                  <a:pt x="81" y="60"/>
                  <a:pt x="82" y="52"/>
                  <a:pt x="74" y="52"/>
                </a:cubicBezTo>
                <a:cubicBezTo>
                  <a:pt x="73" y="51"/>
                  <a:pt x="73" y="50"/>
                  <a:pt x="74" y="50"/>
                </a:cubicBezTo>
                <a:cubicBezTo>
                  <a:pt x="82" y="50"/>
                  <a:pt x="80" y="40"/>
                  <a:pt x="7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59" y="38"/>
                  <a:pt x="59" y="37"/>
                </a:cubicBezTo>
                <a:cubicBezTo>
                  <a:pt x="59" y="33"/>
                  <a:pt x="65" y="26"/>
                  <a:pt x="65" y="20"/>
                </a:cubicBezTo>
                <a:cubicBezTo>
                  <a:pt x="65" y="13"/>
                  <a:pt x="62" y="8"/>
                  <a:pt x="60" y="8"/>
                </a:cubicBezTo>
                <a:cubicBezTo>
                  <a:pt x="57" y="8"/>
                  <a:pt x="56" y="10"/>
                  <a:pt x="55" y="13"/>
                </a:cubicBezTo>
                <a:cubicBezTo>
                  <a:pt x="54" y="24"/>
                  <a:pt x="41" y="43"/>
                  <a:pt x="30" y="48"/>
                </a:cubicBezTo>
                <a:cubicBezTo>
                  <a:pt x="30" y="74"/>
                  <a:pt x="30" y="74"/>
                  <a:pt x="30" y="74"/>
                </a:cubicBezTo>
                <a:cubicBezTo>
                  <a:pt x="46" y="82"/>
                  <a:pt x="59" y="82"/>
                  <a:pt x="66" y="83"/>
                </a:cubicBezTo>
                <a:cubicBezTo>
                  <a:pt x="75" y="83"/>
                  <a:pt x="80" y="75"/>
                  <a:pt x="70" y="73"/>
                </a:cubicBezTo>
                <a:cubicBezTo>
                  <a:pt x="68" y="73"/>
                  <a:pt x="68" y="71"/>
                  <a:pt x="70" y="71"/>
                </a:cubicBezTo>
                <a:cubicBezTo>
                  <a:pt x="80" y="71"/>
                  <a:pt x="81" y="63"/>
                  <a:pt x="73" y="62"/>
                </a:cubicBezTo>
                <a:cubicBezTo>
                  <a:pt x="71" y="62"/>
                  <a:pt x="71" y="60"/>
                  <a:pt x="73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9113" y="4443413"/>
            <a:ext cx="382588" cy="271463"/>
          </a:xfrm>
          <a:custGeom>
            <a:avLst/>
            <a:gdLst>
              <a:gd name="T0" fmla="*/ 0 w 241"/>
              <a:gd name="T1" fmla="*/ 19 h 171"/>
              <a:gd name="T2" fmla="*/ 71 w 241"/>
              <a:gd name="T3" fmla="*/ 86 h 171"/>
              <a:gd name="T4" fmla="*/ 0 w 241"/>
              <a:gd name="T5" fmla="*/ 157 h 171"/>
              <a:gd name="T6" fmla="*/ 0 w 241"/>
              <a:gd name="T7" fmla="*/ 19 h 171"/>
              <a:gd name="T8" fmla="*/ 227 w 241"/>
              <a:gd name="T9" fmla="*/ 171 h 171"/>
              <a:gd name="T10" fmla="*/ 12 w 241"/>
              <a:gd name="T11" fmla="*/ 171 h 171"/>
              <a:gd name="T12" fmla="*/ 83 w 241"/>
              <a:gd name="T13" fmla="*/ 97 h 171"/>
              <a:gd name="T14" fmla="*/ 121 w 241"/>
              <a:gd name="T15" fmla="*/ 133 h 171"/>
              <a:gd name="T16" fmla="*/ 159 w 241"/>
              <a:gd name="T17" fmla="*/ 97 h 171"/>
              <a:gd name="T18" fmla="*/ 227 w 241"/>
              <a:gd name="T19" fmla="*/ 171 h 171"/>
              <a:gd name="T20" fmla="*/ 222 w 241"/>
              <a:gd name="T21" fmla="*/ 0 h 171"/>
              <a:gd name="T22" fmla="*/ 121 w 241"/>
              <a:gd name="T23" fmla="*/ 100 h 171"/>
              <a:gd name="T24" fmla="*/ 17 w 241"/>
              <a:gd name="T25" fmla="*/ 0 h 171"/>
              <a:gd name="T26" fmla="*/ 222 w 241"/>
              <a:gd name="T27" fmla="*/ 0 h 171"/>
              <a:gd name="T28" fmla="*/ 241 w 241"/>
              <a:gd name="T29" fmla="*/ 19 h 171"/>
              <a:gd name="T30" fmla="*/ 241 w 241"/>
              <a:gd name="T31" fmla="*/ 157 h 171"/>
              <a:gd name="T32" fmla="*/ 170 w 241"/>
              <a:gd name="T33" fmla="*/ 86 h 171"/>
              <a:gd name="T34" fmla="*/ 241 w 241"/>
              <a:gd name="T35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" h="171">
                <a:moveTo>
                  <a:pt x="0" y="19"/>
                </a:moveTo>
                <a:lnTo>
                  <a:pt x="71" y="86"/>
                </a:lnTo>
                <a:lnTo>
                  <a:pt x="0" y="157"/>
                </a:lnTo>
                <a:lnTo>
                  <a:pt x="0" y="19"/>
                </a:lnTo>
                <a:close/>
                <a:moveTo>
                  <a:pt x="227" y="171"/>
                </a:moveTo>
                <a:lnTo>
                  <a:pt x="12" y="171"/>
                </a:lnTo>
                <a:lnTo>
                  <a:pt x="83" y="97"/>
                </a:lnTo>
                <a:lnTo>
                  <a:pt x="121" y="133"/>
                </a:lnTo>
                <a:lnTo>
                  <a:pt x="159" y="97"/>
                </a:lnTo>
                <a:lnTo>
                  <a:pt x="227" y="171"/>
                </a:lnTo>
                <a:close/>
                <a:moveTo>
                  <a:pt x="222" y="0"/>
                </a:moveTo>
                <a:lnTo>
                  <a:pt x="121" y="100"/>
                </a:lnTo>
                <a:lnTo>
                  <a:pt x="17" y="0"/>
                </a:lnTo>
                <a:lnTo>
                  <a:pt x="222" y="0"/>
                </a:lnTo>
                <a:close/>
                <a:moveTo>
                  <a:pt x="241" y="19"/>
                </a:moveTo>
                <a:lnTo>
                  <a:pt x="241" y="157"/>
                </a:lnTo>
                <a:lnTo>
                  <a:pt x="170" y="86"/>
                </a:lnTo>
                <a:lnTo>
                  <a:pt x="241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89838" y="4368800"/>
            <a:ext cx="233363" cy="354013"/>
          </a:xfrm>
          <a:custGeom>
            <a:avLst/>
            <a:gdLst>
              <a:gd name="T0" fmla="*/ 62 w 62"/>
              <a:gd name="T1" fmla="*/ 63 h 94"/>
              <a:gd name="T2" fmla="*/ 31 w 62"/>
              <a:gd name="T3" fmla="*/ 94 h 94"/>
              <a:gd name="T4" fmla="*/ 0 w 62"/>
              <a:gd name="T5" fmla="*/ 63 h 94"/>
              <a:gd name="T6" fmla="*/ 9 w 62"/>
              <a:gd name="T7" fmla="*/ 41 h 94"/>
              <a:gd name="T8" fmla="*/ 9 w 62"/>
              <a:gd name="T9" fmla="*/ 22 h 94"/>
              <a:gd name="T10" fmla="*/ 31 w 62"/>
              <a:gd name="T11" fmla="*/ 0 h 94"/>
              <a:gd name="T12" fmla="*/ 52 w 62"/>
              <a:gd name="T13" fmla="*/ 22 h 94"/>
              <a:gd name="T14" fmla="*/ 52 w 62"/>
              <a:gd name="T15" fmla="*/ 41 h 94"/>
              <a:gd name="T16" fmla="*/ 62 w 62"/>
              <a:gd name="T17" fmla="*/ 63 h 94"/>
              <a:gd name="T18" fmla="*/ 18 w 62"/>
              <a:gd name="T19" fmla="*/ 60 h 94"/>
              <a:gd name="T20" fmla="*/ 9 w 62"/>
              <a:gd name="T21" fmla="*/ 60 h 94"/>
              <a:gd name="T22" fmla="*/ 7 w 62"/>
              <a:gd name="T23" fmla="*/ 63 h 94"/>
              <a:gd name="T24" fmla="*/ 9 w 62"/>
              <a:gd name="T25" fmla="*/ 67 h 94"/>
              <a:gd name="T26" fmla="*/ 18 w 62"/>
              <a:gd name="T27" fmla="*/ 67 h 94"/>
              <a:gd name="T28" fmla="*/ 18 w 62"/>
              <a:gd name="T29" fmla="*/ 60 h 94"/>
              <a:gd name="T30" fmla="*/ 24 w 62"/>
              <a:gd name="T31" fmla="*/ 52 h 94"/>
              <a:gd name="T32" fmla="*/ 17 w 62"/>
              <a:gd name="T33" fmla="*/ 45 h 94"/>
              <a:gd name="T34" fmla="*/ 14 w 62"/>
              <a:gd name="T35" fmla="*/ 46 h 94"/>
              <a:gd name="T36" fmla="*/ 12 w 62"/>
              <a:gd name="T37" fmla="*/ 50 h 94"/>
              <a:gd name="T38" fmla="*/ 20 w 62"/>
              <a:gd name="T39" fmla="*/ 57 h 94"/>
              <a:gd name="T40" fmla="*/ 24 w 62"/>
              <a:gd name="T41" fmla="*/ 52 h 94"/>
              <a:gd name="T42" fmla="*/ 20 w 62"/>
              <a:gd name="T43" fmla="*/ 69 h 94"/>
              <a:gd name="T44" fmla="*/ 12 w 62"/>
              <a:gd name="T45" fmla="*/ 76 h 94"/>
              <a:gd name="T46" fmla="*/ 14 w 62"/>
              <a:gd name="T47" fmla="*/ 80 h 94"/>
              <a:gd name="T48" fmla="*/ 17 w 62"/>
              <a:gd name="T49" fmla="*/ 81 h 94"/>
              <a:gd name="T50" fmla="*/ 24 w 62"/>
              <a:gd name="T51" fmla="*/ 74 h 94"/>
              <a:gd name="T52" fmla="*/ 20 w 62"/>
              <a:gd name="T53" fmla="*/ 69 h 94"/>
              <a:gd name="T54" fmla="*/ 21 w 62"/>
              <a:gd name="T55" fmla="*/ 34 h 94"/>
              <a:gd name="T56" fmla="*/ 41 w 62"/>
              <a:gd name="T57" fmla="*/ 34 h 94"/>
              <a:gd name="T58" fmla="*/ 41 w 62"/>
              <a:gd name="T59" fmla="*/ 22 h 94"/>
              <a:gd name="T60" fmla="*/ 31 w 62"/>
              <a:gd name="T61" fmla="*/ 12 h 94"/>
              <a:gd name="T62" fmla="*/ 21 w 62"/>
              <a:gd name="T63" fmla="*/ 22 h 94"/>
              <a:gd name="T64" fmla="*/ 21 w 62"/>
              <a:gd name="T65" fmla="*/ 34 h 94"/>
              <a:gd name="T66" fmla="*/ 34 w 62"/>
              <a:gd name="T67" fmla="*/ 51 h 94"/>
              <a:gd name="T68" fmla="*/ 34 w 62"/>
              <a:gd name="T69" fmla="*/ 41 h 94"/>
              <a:gd name="T70" fmla="*/ 31 w 62"/>
              <a:gd name="T71" fmla="*/ 40 h 94"/>
              <a:gd name="T72" fmla="*/ 27 w 62"/>
              <a:gd name="T73" fmla="*/ 41 h 94"/>
              <a:gd name="T74" fmla="*/ 27 w 62"/>
              <a:gd name="T75" fmla="*/ 51 h 94"/>
              <a:gd name="T76" fmla="*/ 34 w 62"/>
              <a:gd name="T77" fmla="*/ 51 h 94"/>
              <a:gd name="T78" fmla="*/ 27 w 62"/>
              <a:gd name="T79" fmla="*/ 75 h 94"/>
              <a:gd name="T80" fmla="*/ 27 w 62"/>
              <a:gd name="T81" fmla="*/ 85 h 94"/>
              <a:gd name="T82" fmla="*/ 31 w 62"/>
              <a:gd name="T83" fmla="*/ 86 h 94"/>
              <a:gd name="T84" fmla="*/ 34 w 62"/>
              <a:gd name="T85" fmla="*/ 85 h 94"/>
              <a:gd name="T86" fmla="*/ 34 w 62"/>
              <a:gd name="T87" fmla="*/ 75 h 94"/>
              <a:gd name="T88" fmla="*/ 27 w 62"/>
              <a:gd name="T89" fmla="*/ 75 h 94"/>
              <a:gd name="T90" fmla="*/ 42 w 62"/>
              <a:gd name="T91" fmla="*/ 57 h 94"/>
              <a:gd name="T92" fmla="*/ 49 w 62"/>
              <a:gd name="T93" fmla="*/ 50 h 94"/>
              <a:gd name="T94" fmla="*/ 47 w 62"/>
              <a:gd name="T95" fmla="*/ 46 h 94"/>
              <a:gd name="T96" fmla="*/ 44 w 62"/>
              <a:gd name="T97" fmla="*/ 45 h 94"/>
              <a:gd name="T98" fmla="*/ 37 w 62"/>
              <a:gd name="T99" fmla="*/ 52 h 94"/>
              <a:gd name="T100" fmla="*/ 42 w 62"/>
              <a:gd name="T101" fmla="*/ 57 h 94"/>
              <a:gd name="T102" fmla="*/ 37 w 62"/>
              <a:gd name="T103" fmla="*/ 74 h 94"/>
              <a:gd name="T104" fmla="*/ 44 w 62"/>
              <a:gd name="T105" fmla="*/ 81 h 94"/>
              <a:gd name="T106" fmla="*/ 47 w 62"/>
              <a:gd name="T107" fmla="*/ 80 h 94"/>
              <a:gd name="T108" fmla="*/ 49 w 62"/>
              <a:gd name="T109" fmla="*/ 76 h 94"/>
              <a:gd name="T110" fmla="*/ 42 w 62"/>
              <a:gd name="T111" fmla="*/ 69 h 94"/>
              <a:gd name="T112" fmla="*/ 37 w 62"/>
              <a:gd name="T113" fmla="*/ 74 h 94"/>
              <a:gd name="T114" fmla="*/ 43 w 62"/>
              <a:gd name="T115" fmla="*/ 67 h 94"/>
              <a:gd name="T116" fmla="*/ 52 w 62"/>
              <a:gd name="T117" fmla="*/ 67 h 94"/>
              <a:gd name="T118" fmla="*/ 54 w 62"/>
              <a:gd name="T119" fmla="*/ 63 h 94"/>
              <a:gd name="T120" fmla="*/ 52 w 62"/>
              <a:gd name="T121" fmla="*/ 60 h 94"/>
              <a:gd name="T122" fmla="*/ 43 w 62"/>
              <a:gd name="T123" fmla="*/ 60 h 94"/>
              <a:gd name="T124" fmla="*/ 43 w 62"/>
              <a:gd name="T125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" h="94">
                <a:moveTo>
                  <a:pt x="62" y="63"/>
                </a:moveTo>
                <a:cubicBezTo>
                  <a:pt x="62" y="80"/>
                  <a:pt x="48" y="94"/>
                  <a:pt x="31" y="94"/>
                </a:cubicBezTo>
                <a:cubicBezTo>
                  <a:pt x="14" y="94"/>
                  <a:pt x="0" y="80"/>
                  <a:pt x="0" y="63"/>
                </a:cubicBezTo>
                <a:cubicBezTo>
                  <a:pt x="0" y="54"/>
                  <a:pt x="3" y="47"/>
                  <a:pt x="9" y="4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0"/>
                  <a:pt x="19" y="0"/>
                  <a:pt x="31" y="0"/>
                </a:cubicBezTo>
                <a:cubicBezTo>
                  <a:pt x="43" y="0"/>
                  <a:pt x="52" y="10"/>
                  <a:pt x="52" y="22"/>
                </a:cubicBezTo>
                <a:cubicBezTo>
                  <a:pt x="52" y="41"/>
                  <a:pt x="52" y="41"/>
                  <a:pt x="52" y="41"/>
                </a:cubicBezTo>
                <a:cubicBezTo>
                  <a:pt x="58" y="47"/>
                  <a:pt x="62" y="54"/>
                  <a:pt x="62" y="63"/>
                </a:cubicBezTo>
                <a:close/>
                <a:moveTo>
                  <a:pt x="18" y="60"/>
                </a:moveTo>
                <a:cubicBezTo>
                  <a:pt x="9" y="60"/>
                  <a:pt x="9" y="60"/>
                  <a:pt x="9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9" y="67"/>
                  <a:pt x="9" y="67"/>
                  <a:pt x="9" y="67"/>
                </a:cubicBezTo>
                <a:cubicBezTo>
                  <a:pt x="18" y="67"/>
                  <a:pt x="18" y="67"/>
                  <a:pt x="18" y="67"/>
                </a:cubicBezTo>
                <a:lnTo>
                  <a:pt x="18" y="60"/>
                </a:lnTo>
                <a:close/>
                <a:moveTo>
                  <a:pt x="24" y="52"/>
                </a:moveTo>
                <a:cubicBezTo>
                  <a:pt x="17" y="45"/>
                  <a:pt x="17" y="45"/>
                  <a:pt x="17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0" y="57"/>
                  <a:pt x="20" y="57"/>
                  <a:pt x="20" y="57"/>
                </a:cubicBezTo>
                <a:lnTo>
                  <a:pt x="24" y="52"/>
                </a:lnTo>
                <a:close/>
                <a:moveTo>
                  <a:pt x="20" y="69"/>
                </a:moveTo>
                <a:cubicBezTo>
                  <a:pt x="12" y="76"/>
                  <a:pt x="12" y="76"/>
                  <a:pt x="12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24" y="74"/>
                  <a:pt x="24" y="74"/>
                  <a:pt x="24" y="74"/>
                </a:cubicBezTo>
                <a:lnTo>
                  <a:pt x="20" y="69"/>
                </a:lnTo>
                <a:close/>
                <a:moveTo>
                  <a:pt x="21" y="34"/>
                </a:moveTo>
                <a:cubicBezTo>
                  <a:pt x="27" y="32"/>
                  <a:pt x="34" y="32"/>
                  <a:pt x="41" y="34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16"/>
                  <a:pt x="36" y="12"/>
                  <a:pt x="31" y="12"/>
                </a:cubicBezTo>
                <a:cubicBezTo>
                  <a:pt x="25" y="12"/>
                  <a:pt x="21" y="16"/>
                  <a:pt x="21" y="22"/>
                </a:cubicBezTo>
                <a:lnTo>
                  <a:pt x="21" y="34"/>
                </a:lnTo>
                <a:close/>
                <a:moveTo>
                  <a:pt x="34" y="51"/>
                </a:moveTo>
                <a:cubicBezTo>
                  <a:pt x="34" y="41"/>
                  <a:pt x="34" y="41"/>
                  <a:pt x="34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51"/>
                  <a:pt x="27" y="51"/>
                  <a:pt x="27" y="51"/>
                </a:cubicBezTo>
                <a:lnTo>
                  <a:pt x="34" y="51"/>
                </a:lnTo>
                <a:close/>
                <a:moveTo>
                  <a:pt x="27" y="75"/>
                </a:moveTo>
                <a:cubicBezTo>
                  <a:pt x="27" y="85"/>
                  <a:pt x="27" y="85"/>
                  <a:pt x="27" y="85"/>
                </a:cubicBezTo>
                <a:cubicBezTo>
                  <a:pt x="31" y="86"/>
                  <a:pt x="31" y="86"/>
                  <a:pt x="31" y="86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lnTo>
                  <a:pt x="27" y="75"/>
                </a:lnTo>
                <a:close/>
                <a:moveTo>
                  <a:pt x="42" y="57"/>
                </a:moveTo>
                <a:cubicBezTo>
                  <a:pt x="49" y="50"/>
                  <a:pt x="49" y="50"/>
                  <a:pt x="49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37" y="52"/>
                  <a:pt x="37" y="52"/>
                  <a:pt x="37" y="52"/>
                </a:cubicBezTo>
                <a:lnTo>
                  <a:pt x="42" y="57"/>
                </a:lnTo>
                <a:close/>
                <a:moveTo>
                  <a:pt x="37" y="74"/>
                </a:moveTo>
                <a:cubicBezTo>
                  <a:pt x="44" y="81"/>
                  <a:pt x="44" y="81"/>
                  <a:pt x="44" y="81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76"/>
                  <a:pt x="49" y="76"/>
                  <a:pt x="49" y="76"/>
                </a:cubicBezTo>
                <a:cubicBezTo>
                  <a:pt x="42" y="69"/>
                  <a:pt x="42" y="69"/>
                  <a:pt x="42" y="69"/>
                </a:cubicBezTo>
                <a:lnTo>
                  <a:pt x="37" y="74"/>
                </a:lnTo>
                <a:close/>
                <a:moveTo>
                  <a:pt x="43" y="67"/>
                </a:moveTo>
                <a:cubicBezTo>
                  <a:pt x="52" y="67"/>
                  <a:pt x="52" y="67"/>
                  <a:pt x="52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60"/>
                  <a:pt x="52" y="60"/>
                  <a:pt x="52" y="60"/>
                </a:cubicBezTo>
                <a:cubicBezTo>
                  <a:pt x="43" y="60"/>
                  <a:pt x="43" y="60"/>
                  <a:pt x="43" y="60"/>
                </a:cubicBezTo>
                <a:lnTo>
                  <a:pt x="43" y="6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64513" y="4383088"/>
            <a:ext cx="374650" cy="331788"/>
          </a:xfrm>
          <a:custGeom>
            <a:avLst/>
            <a:gdLst>
              <a:gd name="T0" fmla="*/ 96 w 100"/>
              <a:gd name="T1" fmla="*/ 58 h 88"/>
              <a:gd name="T2" fmla="*/ 96 w 100"/>
              <a:gd name="T3" fmla="*/ 81 h 88"/>
              <a:gd name="T4" fmla="*/ 89 w 100"/>
              <a:gd name="T5" fmla="*/ 88 h 88"/>
              <a:gd name="T6" fmla="*/ 7 w 100"/>
              <a:gd name="T7" fmla="*/ 88 h 88"/>
              <a:gd name="T8" fmla="*/ 0 w 100"/>
              <a:gd name="T9" fmla="*/ 81 h 88"/>
              <a:gd name="T10" fmla="*/ 0 w 100"/>
              <a:gd name="T11" fmla="*/ 23 h 88"/>
              <a:gd name="T12" fmla="*/ 7 w 100"/>
              <a:gd name="T13" fmla="*/ 16 h 88"/>
              <a:gd name="T14" fmla="*/ 33 w 100"/>
              <a:gd name="T15" fmla="*/ 16 h 88"/>
              <a:gd name="T16" fmla="*/ 33 w 100"/>
              <a:gd name="T17" fmla="*/ 26 h 88"/>
              <a:gd name="T18" fmla="*/ 10 w 100"/>
              <a:gd name="T19" fmla="*/ 26 h 88"/>
              <a:gd name="T20" fmla="*/ 10 w 100"/>
              <a:gd name="T21" fmla="*/ 77 h 88"/>
              <a:gd name="T22" fmla="*/ 85 w 100"/>
              <a:gd name="T23" fmla="*/ 77 h 88"/>
              <a:gd name="T24" fmla="*/ 85 w 100"/>
              <a:gd name="T25" fmla="*/ 58 h 88"/>
              <a:gd name="T26" fmla="*/ 96 w 100"/>
              <a:gd name="T27" fmla="*/ 58 h 88"/>
              <a:gd name="T28" fmla="*/ 65 w 100"/>
              <a:gd name="T29" fmla="*/ 17 h 88"/>
              <a:gd name="T30" fmla="*/ 62 w 100"/>
              <a:gd name="T31" fmla="*/ 0 h 88"/>
              <a:gd name="T32" fmla="*/ 100 w 100"/>
              <a:gd name="T33" fmla="*/ 27 h 88"/>
              <a:gd name="T34" fmla="*/ 62 w 100"/>
              <a:gd name="T35" fmla="*/ 54 h 88"/>
              <a:gd name="T36" fmla="*/ 66 w 100"/>
              <a:gd name="T37" fmla="*/ 35 h 88"/>
              <a:gd name="T38" fmla="*/ 37 w 100"/>
              <a:gd name="T39" fmla="*/ 62 h 88"/>
              <a:gd name="T40" fmla="*/ 33 w 100"/>
              <a:gd name="T41" fmla="*/ 62 h 88"/>
              <a:gd name="T42" fmla="*/ 65 w 100"/>
              <a:gd name="T4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" h="88">
                <a:moveTo>
                  <a:pt x="96" y="58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5"/>
                  <a:pt x="93" y="88"/>
                  <a:pt x="8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3" y="16"/>
                  <a:pt x="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26"/>
                  <a:pt x="33" y="26"/>
                  <a:pt x="3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77"/>
                  <a:pt x="10" y="77"/>
                  <a:pt x="10" y="77"/>
                </a:cubicBezTo>
                <a:cubicBezTo>
                  <a:pt x="85" y="77"/>
                  <a:pt x="85" y="77"/>
                  <a:pt x="85" y="77"/>
                </a:cubicBezTo>
                <a:cubicBezTo>
                  <a:pt x="85" y="58"/>
                  <a:pt x="85" y="58"/>
                  <a:pt x="85" y="58"/>
                </a:cubicBezTo>
                <a:lnTo>
                  <a:pt x="96" y="58"/>
                </a:lnTo>
                <a:close/>
                <a:moveTo>
                  <a:pt x="65" y="17"/>
                </a:moveTo>
                <a:cubicBezTo>
                  <a:pt x="62" y="0"/>
                  <a:pt x="62" y="0"/>
                  <a:pt x="62" y="0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62" y="54"/>
                  <a:pt x="62" y="54"/>
                  <a:pt x="62" y="5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37" y="35"/>
                  <a:pt x="37" y="62"/>
                </a:cubicBezTo>
                <a:cubicBezTo>
                  <a:pt x="37" y="62"/>
                  <a:pt x="34" y="62"/>
                  <a:pt x="33" y="62"/>
                </a:cubicBezTo>
                <a:cubicBezTo>
                  <a:pt x="33" y="62"/>
                  <a:pt x="33" y="17"/>
                  <a:pt x="65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745538" y="4368800"/>
            <a:ext cx="503238" cy="346075"/>
          </a:xfrm>
          <a:custGeom>
            <a:avLst/>
            <a:gdLst>
              <a:gd name="T0" fmla="*/ 317 w 317"/>
              <a:gd name="T1" fmla="*/ 47 h 218"/>
              <a:gd name="T2" fmla="*/ 317 w 317"/>
              <a:gd name="T3" fmla="*/ 71 h 218"/>
              <a:gd name="T4" fmla="*/ 0 w 317"/>
              <a:gd name="T5" fmla="*/ 71 h 218"/>
              <a:gd name="T6" fmla="*/ 0 w 317"/>
              <a:gd name="T7" fmla="*/ 47 h 218"/>
              <a:gd name="T8" fmla="*/ 149 w 317"/>
              <a:gd name="T9" fmla="*/ 47 h 218"/>
              <a:gd name="T10" fmla="*/ 149 w 317"/>
              <a:gd name="T11" fmla="*/ 0 h 218"/>
              <a:gd name="T12" fmla="*/ 242 w 317"/>
              <a:gd name="T13" fmla="*/ 0 h 218"/>
              <a:gd name="T14" fmla="*/ 242 w 317"/>
              <a:gd name="T15" fmla="*/ 47 h 218"/>
              <a:gd name="T16" fmla="*/ 317 w 317"/>
              <a:gd name="T17" fmla="*/ 47 h 218"/>
              <a:gd name="T18" fmla="*/ 287 w 317"/>
              <a:gd name="T19" fmla="*/ 83 h 218"/>
              <a:gd name="T20" fmla="*/ 287 w 317"/>
              <a:gd name="T21" fmla="*/ 218 h 218"/>
              <a:gd name="T22" fmla="*/ 133 w 317"/>
              <a:gd name="T23" fmla="*/ 218 h 218"/>
              <a:gd name="T24" fmla="*/ 133 w 317"/>
              <a:gd name="T25" fmla="*/ 135 h 218"/>
              <a:gd name="T26" fmla="*/ 86 w 317"/>
              <a:gd name="T27" fmla="*/ 135 h 218"/>
              <a:gd name="T28" fmla="*/ 86 w 317"/>
              <a:gd name="T29" fmla="*/ 218 h 218"/>
              <a:gd name="T30" fmla="*/ 29 w 317"/>
              <a:gd name="T31" fmla="*/ 218 h 218"/>
              <a:gd name="T32" fmla="*/ 29 w 317"/>
              <a:gd name="T33" fmla="*/ 83 h 218"/>
              <a:gd name="T34" fmla="*/ 287 w 317"/>
              <a:gd name="T35" fmla="*/ 83 h 218"/>
              <a:gd name="T36" fmla="*/ 213 w 317"/>
              <a:gd name="T37" fmla="*/ 102 h 218"/>
              <a:gd name="T38" fmla="*/ 173 w 317"/>
              <a:gd name="T39" fmla="*/ 102 h 218"/>
              <a:gd name="T40" fmla="*/ 173 w 317"/>
              <a:gd name="T41" fmla="*/ 152 h 218"/>
              <a:gd name="T42" fmla="*/ 213 w 317"/>
              <a:gd name="T43" fmla="*/ 152 h 218"/>
              <a:gd name="T44" fmla="*/ 213 w 317"/>
              <a:gd name="T45" fmla="*/ 102 h 218"/>
              <a:gd name="T46" fmla="*/ 265 w 317"/>
              <a:gd name="T47" fmla="*/ 102 h 218"/>
              <a:gd name="T48" fmla="*/ 225 w 317"/>
              <a:gd name="T49" fmla="*/ 102 h 218"/>
              <a:gd name="T50" fmla="*/ 225 w 317"/>
              <a:gd name="T51" fmla="*/ 152 h 218"/>
              <a:gd name="T52" fmla="*/ 265 w 317"/>
              <a:gd name="T53" fmla="*/ 152 h 218"/>
              <a:gd name="T54" fmla="*/ 265 w 317"/>
              <a:gd name="T55" fmla="*/ 10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218">
                <a:moveTo>
                  <a:pt x="317" y="47"/>
                </a:moveTo>
                <a:lnTo>
                  <a:pt x="317" y="71"/>
                </a:lnTo>
                <a:lnTo>
                  <a:pt x="0" y="71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  <a:lnTo>
                  <a:pt x="242" y="0"/>
                </a:lnTo>
                <a:lnTo>
                  <a:pt x="242" y="47"/>
                </a:lnTo>
                <a:lnTo>
                  <a:pt x="317" y="47"/>
                </a:lnTo>
                <a:close/>
                <a:moveTo>
                  <a:pt x="287" y="83"/>
                </a:moveTo>
                <a:lnTo>
                  <a:pt x="287" y="218"/>
                </a:lnTo>
                <a:lnTo>
                  <a:pt x="133" y="218"/>
                </a:lnTo>
                <a:lnTo>
                  <a:pt x="133" y="135"/>
                </a:lnTo>
                <a:lnTo>
                  <a:pt x="86" y="135"/>
                </a:lnTo>
                <a:lnTo>
                  <a:pt x="86" y="218"/>
                </a:lnTo>
                <a:lnTo>
                  <a:pt x="29" y="218"/>
                </a:lnTo>
                <a:lnTo>
                  <a:pt x="29" y="83"/>
                </a:lnTo>
                <a:lnTo>
                  <a:pt x="287" y="83"/>
                </a:lnTo>
                <a:close/>
                <a:moveTo>
                  <a:pt x="213" y="102"/>
                </a:moveTo>
                <a:lnTo>
                  <a:pt x="173" y="102"/>
                </a:lnTo>
                <a:lnTo>
                  <a:pt x="173" y="152"/>
                </a:lnTo>
                <a:lnTo>
                  <a:pt x="213" y="152"/>
                </a:lnTo>
                <a:lnTo>
                  <a:pt x="213" y="102"/>
                </a:lnTo>
                <a:close/>
                <a:moveTo>
                  <a:pt x="265" y="102"/>
                </a:moveTo>
                <a:lnTo>
                  <a:pt x="225" y="102"/>
                </a:lnTo>
                <a:lnTo>
                  <a:pt x="225" y="152"/>
                </a:lnTo>
                <a:lnTo>
                  <a:pt x="265" y="152"/>
                </a:lnTo>
                <a:lnTo>
                  <a:pt x="265" y="10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477375" y="4349750"/>
            <a:ext cx="315913" cy="373063"/>
          </a:xfrm>
          <a:custGeom>
            <a:avLst/>
            <a:gdLst>
              <a:gd name="T0" fmla="*/ 84 w 84"/>
              <a:gd name="T1" fmla="*/ 68 h 99"/>
              <a:gd name="T2" fmla="*/ 53 w 84"/>
              <a:gd name="T3" fmla="*/ 99 h 99"/>
              <a:gd name="T4" fmla="*/ 22 w 84"/>
              <a:gd name="T5" fmla="*/ 68 h 99"/>
              <a:gd name="T6" fmla="*/ 32 w 84"/>
              <a:gd name="T7" fmla="*/ 46 h 99"/>
              <a:gd name="T8" fmla="*/ 32 w 84"/>
              <a:gd name="T9" fmla="*/ 21 h 99"/>
              <a:gd name="T10" fmla="*/ 22 w 84"/>
              <a:gd name="T11" fmla="*/ 11 h 99"/>
              <a:gd name="T12" fmla="*/ 12 w 84"/>
              <a:gd name="T13" fmla="*/ 21 h 99"/>
              <a:gd name="T14" fmla="*/ 12 w 84"/>
              <a:gd name="T15" fmla="*/ 36 h 99"/>
              <a:gd name="T16" fmla="*/ 0 w 84"/>
              <a:gd name="T17" fmla="*/ 36 h 99"/>
              <a:gd name="T18" fmla="*/ 0 w 84"/>
              <a:gd name="T19" fmla="*/ 21 h 99"/>
              <a:gd name="T20" fmla="*/ 22 w 84"/>
              <a:gd name="T21" fmla="*/ 0 h 99"/>
              <a:gd name="T22" fmla="*/ 43 w 84"/>
              <a:gd name="T23" fmla="*/ 21 h 99"/>
              <a:gd name="T24" fmla="*/ 43 w 84"/>
              <a:gd name="T25" fmla="*/ 39 h 99"/>
              <a:gd name="T26" fmla="*/ 53 w 84"/>
              <a:gd name="T27" fmla="*/ 37 h 99"/>
              <a:gd name="T28" fmla="*/ 84 w 84"/>
              <a:gd name="T29" fmla="*/ 68 h 99"/>
              <a:gd name="T30" fmla="*/ 41 w 84"/>
              <a:gd name="T31" fmla="*/ 65 h 99"/>
              <a:gd name="T32" fmla="*/ 31 w 84"/>
              <a:gd name="T33" fmla="*/ 65 h 99"/>
              <a:gd name="T34" fmla="*/ 30 w 84"/>
              <a:gd name="T35" fmla="*/ 68 h 99"/>
              <a:gd name="T36" fmla="*/ 31 w 84"/>
              <a:gd name="T37" fmla="*/ 72 h 99"/>
              <a:gd name="T38" fmla="*/ 41 w 84"/>
              <a:gd name="T39" fmla="*/ 72 h 99"/>
              <a:gd name="T40" fmla="*/ 41 w 84"/>
              <a:gd name="T41" fmla="*/ 65 h 99"/>
              <a:gd name="T42" fmla="*/ 47 w 84"/>
              <a:gd name="T43" fmla="*/ 57 h 99"/>
              <a:gd name="T44" fmla="*/ 40 w 84"/>
              <a:gd name="T45" fmla="*/ 50 h 99"/>
              <a:gd name="T46" fmla="*/ 36 w 84"/>
              <a:gd name="T47" fmla="*/ 51 h 99"/>
              <a:gd name="T48" fmla="*/ 35 w 84"/>
              <a:gd name="T49" fmla="*/ 55 h 99"/>
              <a:gd name="T50" fmla="*/ 42 w 84"/>
              <a:gd name="T51" fmla="*/ 62 h 99"/>
              <a:gd name="T52" fmla="*/ 47 w 84"/>
              <a:gd name="T53" fmla="*/ 57 h 99"/>
              <a:gd name="T54" fmla="*/ 42 w 84"/>
              <a:gd name="T55" fmla="*/ 74 h 99"/>
              <a:gd name="T56" fmla="*/ 35 w 84"/>
              <a:gd name="T57" fmla="*/ 81 h 99"/>
              <a:gd name="T58" fmla="*/ 36 w 84"/>
              <a:gd name="T59" fmla="*/ 85 h 99"/>
              <a:gd name="T60" fmla="*/ 40 w 84"/>
              <a:gd name="T61" fmla="*/ 86 h 99"/>
              <a:gd name="T62" fmla="*/ 47 w 84"/>
              <a:gd name="T63" fmla="*/ 79 h 99"/>
              <a:gd name="T64" fmla="*/ 42 w 84"/>
              <a:gd name="T65" fmla="*/ 74 h 99"/>
              <a:gd name="T66" fmla="*/ 56 w 84"/>
              <a:gd name="T67" fmla="*/ 56 h 99"/>
              <a:gd name="T68" fmla="*/ 56 w 84"/>
              <a:gd name="T69" fmla="*/ 46 h 99"/>
              <a:gd name="T70" fmla="*/ 53 w 84"/>
              <a:gd name="T71" fmla="*/ 45 h 99"/>
              <a:gd name="T72" fmla="*/ 50 w 84"/>
              <a:gd name="T73" fmla="*/ 46 h 99"/>
              <a:gd name="T74" fmla="*/ 50 w 84"/>
              <a:gd name="T75" fmla="*/ 56 h 99"/>
              <a:gd name="T76" fmla="*/ 56 w 84"/>
              <a:gd name="T77" fmla="*/ 56 h 99"/>
              <a:gd name="T78" fmla="*/ 50 w 84"/>
              <a:gd name="T79" fmla="*/ 80 h 99"/>
              <a:gd name="T80" fmla="*/ 50 w 84"/>
              <a:gd name="T81" fmla="*/ 90 h 99"/>
              <a:gd name="T82" fmla="*/ 53 w 84"/>
              <a:gd name="T83" fmla="*/ 91 h 99"/>
              <a:gd name="T84" fmla="*/ 56 w 84"/>
              <a:gd name="T85" fmla="*/ 90 h 99"/>
              <a:gd name="T86" fmla="*/ 56 w 84"/>
              <a:gd name="T87" fmla="*/ 80 h 99"/>
              <a:gd name="T88" fmla="*/ 50 w 84"/>
              <a:gd name="T89" fmla="*/ 80 h 99"/>
              <a:gd name="T90" fmla="*/ 64 w 84"/>
              <a:gd name="T91" fmla="*/ 62 h 99"/>
              <a:gd name="T92" fmla="*/ 71 w 84"/>
              <a:gd name="T93" fmla="*/ 55 h 99"/>
              <a:gd name="T94" fmla="*/ 70 w 84"/>
              <a:gd name="T95" fmla="*/ 51 h 99"/>
              <a:gd name="T96" fmla="*/ 66 w 84"/>
              <a:gd name="T97" fmla="*/ 50 h 99"/>
              <a:gd name="T98" fmla="*/ 59 w 84"/>
              <a:gd name="T99" fmla="*/ 57 h 99"/>
              <a:gd name="T100" fmla="*/ 64 w 84"/>
              <a:gd name="T101" fmla="*/ 62 h 99"/>
              <a:gd name="T102" fmla="*/ 59 w 84"/>
              <a:gd name="T103" fmla="*/ 79 h 99"/>
              <a:gd name="T104" fmla="*/ 66 w 84"/>
              <a:gd name="T105" fmla="*/ 86 h 99"/>
              <a:gd name="T106" fmla="*/ 70 w 84"/>
              <a:gd name="T107" fmla="*/ 85 h 99"/>
              <a:gd name="T108" fmla="*/ 71 w 84"/>
              <a:gd name="T109" fmla="*/ 81 h 99"/>
              <a:gd name="T110" fmla="*/ 64 w 84"/>
              <a:gd name="T111" fmla="*/ 74 h 99"/>
              <a:gd name="T112" fmla="*/ 59 w 84"/>
              <a:gd name="T113" fmla="*/ 79 h 99"/>
              <a:gd name="T114" fmla="*/ 65 w 84"/>
              <a:gd name="T115" fmla="*/ 72 h 99"/>
              <a:gd name="T116" fmla="*/ 75 w 84"/>
              <a:gd name="T117" fmla="*/ 72 h 99"/>
              <a:gd name="T118" fmla="*/ 76 w 84"/>
              <a:gd name="T119" fmla="*/ 68 h 99"/>
              <a:gd name="T120" fmla="*/ 75 w 84"/>
              <a:gd name="T121" fmla="*/ 65 h 99"/>
              <a:gd name="T122" fmla="*/ 65 w 84"/>
              <a:gd name="T123" fmla="*/ 65 h 99"/>
              <a:gd name="T124" fmla="*/ 65 w 84"/>
              <a:gd name="T125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9">
                <a:moveTo>
                  <a:pt x="84" y="68"/>
                </a:moveTo>
                <a:cubicBezTo>
                  <a:pt x="84" y="85"/>
                  <a:pt x="70" y="99"/>
                  <a:pt x="53" y="99"/>
                </a:cubicBezTo>
                <a:cubicBezTo>
                  <a:pt x="36" y="99"/>
                  <a:pt x="22" y="85"/>
                  <a:pt x="22" y="68"/>
                </a:cubicBezTo>
                <a:cubicBezTo>
                  <a:pt x="22" y="59"/>
                  <a:pt x="26" y="51"/>
                  <a:pt x="32" y="46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6"/>
                  <a:pt x="27" y="11"/>
                  <a:pt x="22" y="11"/>
                </a:cubicBezTo>
                <a:cubicBezTo>
                  <a:pt x="16" y="11"/>
                  <a:pt x="12" y="16"/>
                  <a:pt x="12" y="21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3" y="9"/>
                  <a:pt x="43" y="21"/>
                </a:cubicBezTo>
                <a:cubicBezTo>
                  <a:pt x="43" y="39"/>
                  <a:pt x="43" y="39"/>
                  <a:pt x="43" y="39"/>
                </a:cubicBezTo>
                <a:cubicBezTo>
                  <a:pt x="47" y="38"/>
                  <a:pt x="50" y="37"/>
                  <a:pt x="53" y="37"/>
                </a:cubicBezTo>
                <a:cubicBezTo>
                  <a:pt x="70" y="37"/>
                  <a:pt x="84" y="51"/>
                  <a:pt x="84" y="68"/>
                </a:cubicBezTo>
                <a:close/>
                <a:moveTo>
                  <a:pt x="41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1" y="72"/>
                  <a:pt x="41" y="72"/>
                  <a:pt x="41" y="72"/>
                </a:cubicBezTo>
                <a:lnTo>
                  <a:pt x="41" y="65"/>
                </a:lnTo>
                <a:close/>
                <a:moveTo>
                  <a:pt x="47" y="57"/>
                </a:moveTo>
                <a:cubicBezTo>
                  <a:pt x="40" y="50"/>
                  <a:pt x="40" y="50"/>
                  <a:pt x="40" y="50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5"/>
                  <a:pt x="35" y="55"/>
                  <a:pt x="35" y="55"/>
                </a:cubicBezTo>
                <a:cubicBezTo>
                  <a:pt x="42" y="62"/>
                  <a:pt x="42" y="62"/>
                  <a:pt x="42" y="62"/>
                </a:cubicBezTo>
                <a:lnTo>
                  <a:pt x="47" y="57"/>
                </a:lnTo>
                <a:close/>
                <a:moveTo>
                  <a:pt x="42" y="74"/>
                </a:moveTo>
                <a:cubicBezTo>
                  <a:pt x="35" y="81"/>
                  <a:pt x="35" y="81"/>
                  <a:pt x="35" y="81"/>
                </a:cubicBezTo>
                <a:cubicBezTo>
                  <a:pt x="36" y="85"/>
                  <a:pt x="36" y="85"/>
                  <a:pt x="36" y="85"/>
                </a:cubicBezTo>
                <a:cubicBezTo>
                  <a:pt x="40" y="86"/>
                  <a:pt x="40" y="86"/>
                  <a:pt x="40" y="86"/>
                </a:cubicBezTo>
                <a:cubicBezTo>
                  <a:pt x="47" y="79"/>
                  <a:pt x="47" y="79"/>
                  <a:pt x="47" y="79"/>
                </a:cubicBezTo>
                <a:lnTo>
                  <a:pt x="42" y="74"/>
                </a:lnTo>
                <a:close/>
                <a:moveTo>
                  <a:pt x="56" y="56"/>
                </a:moveTo>
                <a:cubicBezTo>
                  <a:pt x="56" y="46"/>
                  <a:pt x="56" y="46"/>
                  <a:pt x="56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6"/>
                  <a:pt x="50" y="56"/>
                  <a:pt x="50" y="56"/>
                </a:cubicBezTo>
                <a:lnTo>
                  <a:pt x="56" y="56"/>
                </a:lnTo>
                <a:close/>
                <a:moveTo>
                  <a:pt x="50" y="80"/>
                </a:moveTo>
                <a:cubicBezTo>
                  <a:pt x="50" y="90"/>
                  <a:pt x="50" y="90"/>
                  <a:pt x="50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80"/>
                  <a:pt x="56" y="80"/>
                  <a:pt x="56" y="80"/>
                </a:cubicBezTo>
                <a:lnTo>
                  <a:pt x="50" y="80"/>
                </a:lnTo>
                <a:close/>
                <a:moveTo>
                  <a:pt x="64" y="62"/>
                </a:moveTo>
                <a:cubicBezTo>
                  <a:pt x="71" y="55"/>
                  <a:pt x="71" y="55"/>
                  <a:pt x="71" y="55"/>
                </a:cubicBezTo>
                <a:cubicBezTo>
                  <a:pt x="70" y="51"/>
                  <a:pt x="70" y="51"/>
                  <a:pt x="70" y="51"/>
                </a:cubicBezTo>
                <a:cubicBezTo>
                  <a:pt x="66" y="50"/>
                  <a:pt x="66" y="50"/>
                  <a:pt x="66" y="50"/>
                </a:cubicBezTo>
                <a:cubicBezTo>
                  <a:pt x="59" y="57"/>
                  <a:pt x="59" y="57"/>
                  <a:pt x="59" y="57"/>
                </a:cubicBezTo>
                <a:lnTo>
                  <a:pt x="64" y="62"/>
                </a:lnTo>
                <a:close/>
                <a:moveTo>
                  <a:pt x="59" y="79"/>
                </a:moveTo>
                <a:cubicBezTo>
                  <a:pt x="66" y="86"/>
                  <a:pt x="66" y="86"/>
                  <a:pt x="66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1"/>
                  <a:pt x="71" y="81"/>
                  <a:pt x="71" y="81"/>
                </a:cubicBezTo>
                <a:cubicBezTo>
                  <a:pt x="64" y="74"/>
                  <a:pt x="64" y="74"/>
                  <a:pt x="64" y="74"/>
                </a:cubicBezTo>
                <a:lnTo>
                  <a:pt x="59" y="79"/>
                </a:lnTo>
                <a:close/>
                <a:moveTo>
                  <a:pt x="65" y="72"/>
                </a:moveTo>
                <a:cubicBezTo>
                  <a:pt x="75" y="72"/>
                  <a:pt x="75" y="72"/>
                  <a:pt x="75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65"/>
                  <a:pt x="75" y="65"/>
                  <a:pt x="75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5550" y="4360863"/>
            <a:ext cx="368300" cy="361950"/>
          </a:xfrm>
          <a:custGeom>
            <a:avLst/>
            <a:gdLst>
              <a:gd name="T0" fmla="*/ 25 w 98"/>
              <a:gd name="T1" fmla="*/ 90 h 96"/>
              <a:gd name="T2" fmla="*/ 1 w 98"/>
              <a:gd name="T3" fmla="*/ 96 h 96"/>
              <a:gd name="T4" fmla="*/ 0 w 98"/>
              <a:gd name="T5" fmla="*/ 96 h 96"/>
              <a:gd name="T6" fmla="*/ 7 w 98"/>
              <a:gd name="T7" fmla="*/ 72 h 96"/>
              <a:gd name="T8" fmla="*/ 63 w 98"/>
              <a:gd name="T9" fmla="*/ 15 h 96"/>
              <a:gd name="T10" fmla="*/ 70 w 98"/>
              <a:gd name="T11" fmla="*/ 15 h 96"/>
              <a:gd name="T12" fmla="*/ 10 w 98"/>
              <a:gd name="T13" fmla="*/ 75 h 96"/>
              <a:gd name="T14" fmla="*/ 8 w 98"/>
              <a:gd name="T15" fmla="*/ 81 h 96"/>
              <a:gd name="T16" fmla="*/ 15 w 98"/>
              <a:gd name="T17" fmla="*/ 88 h 96"/>
              <a:gd name="T18" fmla="*/ 22 w 98"/>
              <a:gd name="T19" fmla="*/ 87 h 96"/>
              <a:gd name="T20" fmla="*/ 25 w 98"/>
              <a:gd name="T21" fmla="*/ 84 h 96"/>
              <a:gd name="T22" fmla="*/ 25 w 98"/>
              <a:gd name="T23" fmla="*/ 77 h 96"/>
              <a:gd name="T24" fmla="*/ 20 w 98"/>
              <a:gd name="T25" fmla="*/ 73 h 96"/>
              <a:gd name="T26" fmla="*/ 75 w 98"/>
              <a:gd name="T27" fmla="*/ 18 h 96"/>
              <a:gd name="T28" fmla="*/ 77 w 98"/>
              <a:gd name="T29" fmla="*/ 19 h 96"/>
              <a:gd name="T30" fmla="*/ 82 w 98"/>
              <a:gd name="T31" fmla="*/ 34 h 96"/>
              <a:gd name="T32" fmla="*/ 25 w 98"/>
              <a:gd name="T33" fmla="*/ 90 h 96"/>
              <a:gd name="T34" fmla="*/ 91 w 98"/>
              <a:gd name="T35" fmla="*/ 24 h 96"/>
              <a:gd name="T36" fmla="*/ 86 w 98"/>
              <a:gd name="T37" fmla="*/ 29 h 96"/>
              <a:gd name="T38" fmla="*/ 82 w 98"/>
              <a:gd name="T39" fmla="*/ 15 h 96"/>
              <a:gd name="T40" fmla="*/ 68 w 98"/>
              <a:gd name="T41" fmla="*/ 11 h 96"/>
              <a:gd name="T42" fmla="*/ 73 w 98"/>
              <a:gd name="T43" fmla="*/ 5 h 96"/>
              <a:gd name="T44" fmla="*/ 92 w 98"/>
              <a:gd name="T45" fmla="*/ 5 h 96"/>
              <a:gd name="T46" fmla="*/ 91 w 98"/>
              <a:gd name="T47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96">
                <a:moveTo>
                  <a:pt x="25" y="90"/>
                </a:move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72"/>
                  <a:pt x="7" y="72"/>
                  <a:pt x="7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5"/>
                  <a:pt x="67" y="14"/>
                  <a:pt x="70" y="15"/>
                </a:cubicBezTo>
                <a:cubicBezTo>
                  <a:pt x="10" y="75"/>
                  <a:pt x="10" y="75"/>
                  <a:pt x="10" y="75"/>
                </a:cubicBezTo>
                <a:cubicBezTo>
                  <a:pt x="8" y="81"/>
                  <a:pt x="8" y="81"/>
                  <a:pt x="8" y="81"/>
                </a:cubicBezTo>
                <a:cubicBezTo>
                  <a:pt x="15" y="88"/>
                  <a:pt x="15" y="88"/>
                  <a:pt x="15" y="88"/>
                </a:cubicBezTo>
                <a:cubicBezTo>
                  <a:pt x="22" y="87"/>
                  <a:pt x="22" y="87"/>
                  <a:pt x="22" y="87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3"/>
                  <a:pt x="20" y="73"/>
                  <a:pt x="20" y="73"/>
                </a:cubicBez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9"/>
                </a:cubicBezTo>
                <a:cubicBezTo>
                  <a:pt x="85" y="27"/>
                  <a:pt x="82" y="34"/>
                  <a:pt x="82" y="34"/>
                </a:cubicBezTo>
                <a:lnTo>
                  <a:pt x="25" y="90"/>
                </a:lnTo>
                <a:close/>
                <a:moveTo>
                  <a:pt x="91" y="24"/>
                </a:move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90" y="23"/>
                  <a:pt x="82" y="15"/>
                </a:cubicBezTo>
                <a:cubicBezTo>
                  <a:pt x="74" y="8"/>
                  <a:pt x="68" y="11"/>
                  <a:pt x="68" y="11"/>
                </a:cubicBezTo>
                <a:cubicBezTo>
                  <a:pt x="73" y="5"/>
                  <a:pt x="73" y="5"/>
                  <a:pt x="73" y="5"/>
                </a:cubicBezTo>
                <a:cubicBezTo>
                  <a:pt x="78" y="0"/>
                  <a:pt x="87" y="0"/>
                  <a:pt x="92" y="5"/>
                </a:cubicBezTo>
                <a:cubicBezTo>
                  <a:pt x="98" y="10"/>
                  <a:pt x="97" y="18"/>
                  <a:pt x="91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69600" y="4395788"/>
            <a:ext cx="330200" cy="330200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 noEditPoints="1"/>
          </p:cNvSpPr>
          <p:nvPr/>
        </p:nvSpPr>
        <p:spPr bwMode="auto">
          <a:xfrm>
            <a:off x="1062038" y="5154613"/>
            <a:ext cx="382588" cy="338138"/>
          </a:xfrm>
          <a:custGeom>
            <a:avLst/>
            <a:gdLst>
              <a:gd name="T0" fmla="*/ 102 w 102"/>
              <a:gd name="T1" fmla="*/ 9 h 90"/>
              <a:gd name="T2" fmla="*/ 102 w 102"/>
              <a:gd name="T3" fmla="*/ 12 h 90"/>
              <a:gd name="T4" fmla="*/ 86 w 102"/>
              <a:gd name="T5" fmla="*/ 22 h 90"/>
              <a:gd name="T6" fmla="*/ 80 w 102"/>
              <a:gd name="T7" fmla="*/ 35 h 90"/>
              <a:gd name="T8" fmla="*/ 75 w 102"/>
              <a:gd name="T9" fmla="*/ 64 h 90"/>
              <a:gd name="T10" fmla="*/ 45 w 102"/>
              <a:gd name="T11" fmla="*/ 73 h 90"/>
              <a:gd name="T12" fmla="*/ 43 w 102"/>
              <a:gd name="T13" fmla="*/ 74 h 90"/>
              <a:gd name="T14" fmla="*/ 37 w 102"/>
              <a:gd name="T15" fmla="*/ 90 h 90"/>
              <a:gd name="T16" fmla="*/ 31 w 102"/>
              <a:gd name="T17" fmla="*/ 80 h 90"/>
              <a:gd name="T18" fmla="*/ 17 w 102"/>
              <a:gd name="T19" fmla="*/ 80 h 90"/>
              <a:gd name="T20" fmla="*/ 25 w 102"/>
              <a:gd name="T21" fmla="*/ 68 h 90"/>
              <a:gd name="T22" fmla="*/ 0 w 102"/>
              <a:gd name="T23" fmla="*/ 52 h 90"/>
              <a:gd name="T24" fmla="*/ 17 w 102"/>
              <a:gd name="T25" fmla="*/ 54 h 90"/>
              <a:gd name="T26" fmla="*/ 34 w 102"/>
              <a:gd name="T27" fmla="*/ 35 h 90"/>
              <a:gd name="T28" fmla="*/ 47 w 102"/>
              <a:gd name="T29" fmla="*/ 21 h 90"/>
              <a:gd name="T30" fmla="*/ 68 w 102"/>
              <a:gd name="T31" fmla="*/ 0 h 90"/>
              <a:gd name="T32" fmla="*/ 82 w 102"/>
              <a:gd name="T33" fmla="*/ 9 h 90"/>
              <a:gd name="T34" fmla="*/ 102 w 102"/>
              <a:gd name="T35" fmla="*/ 9 h 90"/>
              <a:gd name="T36" fmla="*/ 70 w 102"/>
              <a:gd name="T37" fmla="*/ 21 h 90"/>
              <a:gd name="T38" fmla="*/ 76 w 102"/>
              <a:gd name="T39" fmla="*/ 15 h 90"/>
              <a:gd name="T40" fmla="*/ 70 w 102"/>
              <a:gd name="T41" fmla="*/ 10 h 90"/>
              <a:gd name="T42" fmla="*/ 64 w 102"/>
              <a:gd name="T43" fmla="*/ 15 h 90"/>
              <a:gd name="T44" fmla="*/ 70 w 102"/>
              <a:gd name="T45" fmla="*/ 2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90">
                <a:moveTo>
                  <a:pt x="102" y="9"/>
                </a:moveTo>
                <a:cubicBezTo>
                  <a:pt x="102" y="12"/>
                  <a:pt x="102" y="12"/>
                  <a:pt x="102" y="12"/>
                </a:cubicBezTo>
                <a:cubicBezTo>
                  <a:pt x="86" y="22"/>
                  <a:pt x="86" y="22"/>
                  <a:pt x="86" y="22"/>
                </a:cubicBezTo>
                <a:cubicBezTo>
                  <a:pt x="88" y="31"/>
                  <a:pt x="80" y="35"/>
                  <a:pt x="80" y="35"/>
                </a:cubicBezTo>
                <a:cubicBezTo>
                  <a:pt x="80" y="35"/>
                  <a:pt x="86" y="51"/>
                  <a:pt x="75" y="64"/>
                </a:cubicBezTo>
                <a:cubicBezTo>
                  <a:pt x="61" y="79"/>
                  <a:pt x="47" y="74"/>
                  <a:pt x="45" y="73"/>
                </a:cubicBezTo>
                <a:cubicBezTo>
                  <a:pt x="42" y="73"/>
                  <a:pt x="43" y="74"/>
                  <a:pt x="43" y="74"/>
                </a:cubicBezTo>
                <a:cubicBezTo>
                  <a:pt x="45" y="85"/>
                  <a:pt x="43" y="89"/>
                  <a:pt x="37" y="90"/>
                </a:cubicBezTo>
                <a:cubicBezTo>
                  <a:pt x="30" y="90"/>
                  <a:pt x="31" y="80"/>
                  <a:pt x="31" y="80"/>
                </a:cubicBezTo>
                <a:cubicBezTo>
                  <a:pt x="20" y="90"/>
                  <a:pt x="16" y="84"/>
                  <a:pt x="17" y="80"/>
                </a:cubicBezTo>
                <a:cubicBezTo>
                  <a:pt x="18" y="75"/>
                  <a:pt x="25" y="68"/>
                  <a:pt x="25" y="68"/>
                </a:cubicBezTo>
                <a:cubicBezTo>
                  <a:pt x="5" y="68"/>
                  <a:pt x="0" y="52"/>
                  <a:pt x="0" y="52"/>
                </a:cubicBezTo>
                <a:cubicBezTo>
                  <a:pt x="0" y="52"/>
                  <a:pt x="10" y="55"/>
                  <a:pt x="17" y="54"/>
                </a:cubicBezTo>
                <a:cubicBezTo>
                  <a:pt x="24" y="52"/>
                  <a:pt x="31" y="47"/>
                  <a:pt x="34" y="35"/>
                </a:cubicBezTo>
                <a:cubicBezTo>
                  <a:pt x="36" y="25"/>
                  <a:pt x="47" y="21"/>
                  <a:pt x="47" y="21"/>
                </a:cubicBezTo>
                <a:cubicBezTo>
                  <a:pt x="47" y="5"/>
                  <a:pt x="60" y="0"/>
                  <a:pt x="68" y="0"/>
                </a:cubicBezTo>
                <a:cubicBezTo>
                  <a:pt x="80" y="0"/>
                  <a:pt x="82" y="9"/>
                  <a:pt x="82" y="9"/>
                </a:cubicBezTo>
                <a:lnTo>
                  <a:pt x="102" y="9"/>
                </a:lnTo>
                <a:close/>
                <a:moveTo>
                  <a:pt x="70" y="21"/>
                </a:moveTo>
                <a:cubicBezTo>
                  <a:pt x="73" y="21"/>
                  <a:pt x="76" y="19"/>
                  <a:pt x="76" y="15"/>
                </a:cubicBezTo>
                <a:cubicBezTo>
                  <a:pt x="76" y="12"/>
                  <a:pt x="73" y="10"/>
                  <a:pt x="70" y="10"/>
                </a:cubicBezTo>
                <a:cubicBezTo>
                  <a:pt x="67" y="10"/>
                  <a:pt x="64" y="12"/>
                  <a:pt x="64" y="15"/>
                </a:cubicBezTo>
                <a:cubicBezTo>
                  <a:pt x="64" y="19"/>
                  <a:pt x="67" y="21"/>
                  <a:pt x="70" y="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757363" y="5187950"/>
            <a:ext cx="277813" cy="277813"/>
          </a:xfrm>
          <a:custGeom>
            <a:avLst/>
            <a:gdLst>
              <a:gd name="T0" fmla="*/ 49 w 175"/>
              <a:gd name="T1" fmla="*/ 31 h 175"/>
              <a:gd name="T2" fmla="*/ 68 w 175"/>
              <a:gd name="T3" fmla="*/ 12 h 175"/>
              <a:gd name="T4" fmla="*/ 68 w 175"/>
              <a:gd name="T5" fmla="*/ 69 h 175"/>
              <a:gd name="T6" fmla="*/ 11 w 175"/>
              <a:gd name="T7" fmla="*/ 69 h 175"/>
              <a:gd name="T8" fmla="*/ 30 w 175"/>
              <a:gd name="T9" fmla="*/ 50 h 175"/>
              <a:gd name="T10" fmla="*/ 0 w 175"/>
              <a:gd name="T11" fmla="*/ 17 h 175"/>
              <a:gd name="T12" fmla="*/ 18 w 175"/>
              <a:gd name="T13" fmla="*/ 0 h 175"/>
              <a:gd name="T14" fmla="*/ 49 w 175"/>
              <a:gd name="T15" fmla="*/ 31 h 175"/>
              <a:gd name="T16" fmla="*/ 0 w 175"/>
              <a:gd name="T17" fmla="*/ 156 h 175"/>
              <a:gd name="T18" fmla="*/ 30 w 175"/>
              <a:gd name="T19" fmla="*/ 126 h 175"/>
              <a:gd name="T20" fmla="*/ 11 w 175"/>
              <a:gd name="T21" fmla="*/ 107 h 175"/>
              <a:gd name="T22" fmla="*/ 68 w 175"/>
              <a:gd name="T23" fmla="*/ 107 h 175"/>
              <a:gd name="T24" fmla="*/ 68 w 175"/>
              <a:gd name="T25" fmla="*/ 164 h 175"/>
              <a:gd name="T26" fmla="*/ 49 w 175"/>
              <a:gd name="T27" fmla="*/ 145 h 175"/>
              <a:gd name="T28" fmla="*/ 18 w 175"/>
              <a:gd name="T29" fmla="*/ 175 h 175"/>
              <a:gd name="T30" fmla="*/ 0 w 175"/>
              <a:gd name="T31" fmla="*/ 156 h 175"/>
              <a:gd name="T32" fmla="*/ 175 w 175"/>
              <a:gd name="T33" fmla="*/ 17 h 175"/>
              <a:gd name="T34" fmla="*/ 144 w 175"/>
              <a:gd name="T35" fmla="*/ 50 h 175"/>
              <a:gd name="T36" fmla="*/ 163 w 175"/>
              <a:gd name="T37" fmla="*/ 69 h 175"/>
              <a:gd name="T38" fmla="*/ 106 w 175"/>
              <a:gd name="T39" fmla="*/ 69 h 175"/>
              <a:gd name="T40" fmla="*/ 106 w 175"/>
              <a:gd name="T41" fmla="*/ 12 h 175"/>
              <a:gd name="T42" fmla="*/ 127 w 175"/>
              <a:gd name="T43" fmla="*/ 31 h 175"/>
              <a:gd name="T44" fmla="*/ 158 w 175"/>
              <a:gd name="T45" fmla="*/ 0 h 175"/>
              <a:gd name="T46" fmla="*/ 175 w 175"/>
              <a:gd name="T47" fmla="*/ 17 h 175"/>
              <a:gd name="T48" fmla="*/ 106 w 175"/>
              <a:gd name="T49" fmla="*/ 164 h 175"/>
              <a:gd name="T50" fmla="*/ 106 w 175"/>
              <a:gd name="T51" fmla="*/ 107 h 175"/>
              <a:gd name="T52" fmla="*/ 163 w 175"/>
              <a:gd name="T53" fmla="*/ 107 h 175"/>
              <a:gd name="T54" fmla="*/ 144 w 175"/>
              <a:gd name="T55" fmla="*/ 126 h 175"/>
              <a:gd name="T56" fmla="*/ 175 w 175"/>
              <a:gd name="T57" fmla="*/ 156 h 175"/>
              <a:gd name="T58" fmla="*/ 158 w 175"/>
              <a:gd name="T59" fmla="*/ 175 h 175"/>
              <a:gd name="T60" fmla="*/ 127 w 175"/>
              <a:gd name="T61" fmla="*/ 145 h 175"/>
              <a:gd name="T62" fmla="*/ 106 w 175"/>
              <a:gd name="T63" fmla="*/ 1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" h="175">
                <a:moveTo>
                  <a:pt x="49" y="31"/>
                </a:moveTo>
                <a:lnTo>
                  <a:pt x="68" y="12"/>
                </a:lnTo>
                <a:lnTo>
                  <a:pt x="68" y="69"/>
                </a:lnTo>
                <a:lnTo>
                  <a:pt x="11" y="69"/>
                </a:lnTo>
                <a:lnTo>
                  <a:pt x="30" y="50"/>
                </a:lnTo>
                <a:lnTo>
                  <a:pt x="0" y="17"/>
                </a:lnTo>
                <a:lnTo>
                  <a:pt x="18" y="0"/>
                </a:lnTo>
                <a:lnTo>
                  <a:pt x="49" y="31"/>
                </a:lnTo>
                <a:close/>
                <a:moveTo>
                  <a:pt x="0" y="156"/>
                </a:moveTo>
                <a:lnTo>
                  <a:pt x="30" y="126"/>
                </a:lnTo>
                <a:lnTo>
                  <a:pt x="11" y="107"/>
                </a:lnTo>
                <a:lnTo>
                  <a:pt x="68" y="107"/>
                </a:lnTo>
                <a:lnTo>
                  <a:pt x="68" y="164"/>
                </a:lnTo>
                <a:lnTo>
                  <a:pt x="49" y="145"/>
                </a:lnTo>
                <a:lnTo>
                  <a:pt x="18" y="175"/>
                </a:lnTo>
                <a:lnTo>
                  <a:pt x="0" y="156"/>
                </a:lnTo>
                <a:close/>
                <a:moveTo>
                  <a:pt x="175" y="17"/>
                </a:moveTo>
                <a:lnTo>
                  <a:pt x="144" y="50"/>
                </a:lnTo>
                <a:lnTo>
                  <a:pt x="163" y="69"/>
                </a:lnTo>
                <a:lnTo>
                  <a:pt x="106" y="69"/>
                </a:lnTo>
                <a:lnTo>
                  <a:pt x="106" y="12"/>
                </a:lnTo>
                <a:lnTo>
                  <a:pt x="127" y="31"/>
                </a:lnTo>
                <a:lnTo>
                  <a:pt x="158" y="0"/>
                </a:lnTo>
                <a:lnTo>
                  <a:pt x="175" y="17"/>
                </a:lnTo>
                <a:close/>
                <a:moveTo>
                  <a:pt x="106" y="164"/>
                </a:moveTo>
                <a:lnTo>
                  <a:pt x="106" y="107"/>
                </a:lnTo>
                <a:lnTo>
                  <a:pt x="163" y="107"/>
                </a:lnTo>
                <a:lnTo>
                  <a:pt x="144" y="126"/>
                </a:lnTo>
                <a:lnTo>
                  <a:pt x="175" y="156"/>
                </a:lnTo>
                <a:lnTo>
                  <a:pt x="158" y="175"/>
                </a:lnTo>
                <a:lnTo>
                  <a:pt x="127" y="145"/>
                </a:lnTo>
                <a:lnTo>
                  <a:pt x="106" y="1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406650" y="5192713"/>
            <a:ext cx="269875" cy="269875"/>
          </a:xfrm>
          <a:custGeom>
            <a:avLst/>
            <a:gdLst>
              <a:gd name="T0" fmla="*/ 21 w 170"/>
              <a:gd name="T1" fmla="*/ 37 h 170"/>
              <a:gd name="T2" fmla="*/ 0 w 170"/>
              <a:gd name="T3" fmla="*/ 59 h 170"/>
              <a:gd name="T4" fmla="*/ 0 w 170"/>
              <a:gd name="T5" fmla="*/ 0 h 170"/>
              <a:gd name="T6" fmla="*/ 59 w 170"/>
              <a:gd name="T7" fmla="*/ 0 h 170"/>
              <a:gd name="T8" fmla="*/ 37 w 170"/>
              <a:gd name="T9" fmla="*/ 21 h 170"/>
              <a:gd name="T10" fmla="*/ 71 w 170"/>
              <a:gd name="T11" fmla="*/ 52 h 170"/>
              <a:gd name="T12" fmla="*/ 52 w 170"/>
              <a:gd name="T13" fmla="*/ 68 h 170"/>
              <a:gd name="T14" fmla="*/ 21 w 170"/>
              <a:gd name="T15" fmla="*/ 37 h 170"/>
              <a:gd name="T16" fmla="*/ 71 w 170"/>
              <a:gd name="T17" fmla="*/ 118 h 170"/>
              <a:gd name="T18" fmla="*/ 37 w 170"/>
              <a:gd name="T19" fmla="*/ 149 h 170"/>
              <a:gd name="T20" fmla="*/ 59 w 170"/>
              <a:gd name="T21" fmla="*/ 170 h 170"/>
              <a:gd name="T22" fmla="*/ 0 w 170"/>
              <a:gd name="T23" fmla="*/ 170 h 170"/>
              <a:gd name="T24" fmla="*/ 0 w 170"/>
              <a:gd name="T25" fmla="*/ 111 h 170"/>
              <a:gd name="T26" fmla="*/ 21 w 170"/>
              <a:gd name="T27" fmla="*/ 132 h 170"/>
              <a:gd name="T28" fmla="*/ 52 w 170"/>
              <a:gd name="T29" fmla="*/ 99 h 170"/>
              <a:gd name="T30" fmla="*/ 71 w 170"/>
              <a:gd name="T31" fmla="*/ 118 h 170"/>
              <a:gd name="T32" fmla="*/ 101 w 170"/>
              <a:gd name="T33" fmla="*/ 52 h 170"/>
              <a:gd name="T34" fmla="*/ 132 w 170"/>
              <a:gd name="T35" fmla="*/ 21 h 170"/>
              <a:gd name="T36" fmla="*/ 113 w 170"/>
              <a:gd name="T37" fmla="*/ 0 h 170"/>
              <a:gd name="T38" fmla="*/ 170 w 170"/>
              <a:gd name="T39" fmla="*/ 0 h 170"/>
              <a:gd name="T40" fmla="*/ 170 w 170"/>
              <a:gd name="T41" fmla="*/ 59 h 170"/>
              <a:gd name="T42" fmla="*/ 149 w 170"/>
              <a:gd name="T43" fmla="*/ 37 h 170"/>
              <a:gd name="T44" fmla="*/ 118 w 170"/>
              <a:gd name="T45" fmla="*/ 68 h 170"/>
              <a:gd name="T46" fmla="*/ 101 w 170"/>
              <a:gd name="T47" fmla="*/ 52 h 170"/>
              <a:gd name="T48" fmla="*/ 170 w 170"/>
              <a:gd name="T49" fmla="*/ 111 h 170"/>
              <a:gd name="T50" fmla="*/ 170 w 170"/>
              <a:gd name="T51" fmla="*/ 170 h 170"/>
              <a:gd name="T52" fmla="*/ 113 w 170"/>
              <a:gd name="T53" fmla="*/ 170 h 170"/>
              <a:gd name="T54" fmla="*/ 132 w 170"/>
              <a:gd name="T55" fmla="*/ 149 h 170"/>
              <a:gd name="T56" fmla="*/ 101 w 170"/>
              <a:gd name="T57" fmla="*/ 118 h 170"/>
              <a:gd name="T58" fmla="*/ 118 w 170"/>
              <a:gd name="T59" fmla="*/ 99 h 170"/>
              <a:gd name="T60" fmla="*/ 149 w 170"/>
              <a:gd name="T61" fmla="*/ 132 h 170"/>
              <a:gd name="T62" fmla="*/ 170 w 170"/>
              <a:gd name="T63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21" y="37"/>
                </a:moveTo>
                <a:lnTo>
                  <a:pt x="0" y="59"/>
                </a:lnTo>
                <a:lnTo>
                  <a:pt x="0" y="0"/>
                </a:lnTo>
                <a:lnTo>
                  <a:pt x="59" y="0"/>
                </a:lnTo>
                <a:lnTo>
                  <a:pt x="37" y="21"/>
                </a:lnTo>
                <a:lnTo>
                  <a:pt x="71" y="52"/>
                </a:lnTo>
                <a:lnTo>
                  <a:pt x="52" y="68"/>
                </a:lnTo>
                <a:lnTo>
                  <a:pt x="21" y="37"/>
                </a:lnTo>
                <a:close/>
                <a:moveTo>
                  <a:pt x="71" y="118"/>
                </a:moveTo>
                <a:lnTo>
                  <a:pt x="37" y="149"/>
                </a:lnTo>
                <a:lnTo>
                  <a:pt x="59" y="170"/>
                </a:lnTo>
                <a:lnTo>
                  <a:pt x="0" y="170"/>
                </a:lnTo>
                <a:lnTo>
                  <a:pt x="0" y="111"/>
                </a:lnTo>
                <a:lnTo>
                  <a:pt x="21" y="132"/>
                </a:lnTo>
                <a:lnTo>
                  <a:pt x="52" y="99"/>
                </a:lnTo>
                <a:lnTo>
                  <a:pt x="71" y="118"/>
                </a:lnTo>
                <a:close/>
                <a:moveTo>
                  <a:pt x="101" y="52"/>
                </a:moveTo>
                <a:lnTo>
                  <a:pt x="132" y="21"/>
                </a:lnTo>
                <a:lnTo>
                  <a:pt x="113" y="0"/>
                </a:lnTo>
                <a:lnTo>
                  <a:pt x="170" y="0"/>
                </a:lnTo>
                <a:lnTo>
                  <a:pt x="170" y="59"/>
                </a:lnTo>
                <a:lnTo>
                  <a:pt x="149" y="37"/>
                </a:lnTo>
                <a:lnTo>
                  <a:pt x="118" y="68"/>
                </a:lnTo>
                <a:lnTo>
                  <a:pt x="101" y="52"/>
                </a:lnTo>
                <a:close/>
                <a:moveTo>
                  <a:pt x="170" y="111"/>
                </a:moveTo>
                <a:lnTo>
                  <a:pt x="170" y="170"/>
                </a:lnTo>
                <a:lnTo>
                  <a:pt x="113" y="170"/>
                </a:lnTo>
                <a:lnTo>
                  <a:pt x="132" y="149"/>
                </a:lnTo>
                <a:lnTo>
                  <a:pt x="101" y="118"/>
                </a:lnTo>
                <a:lnTo>
                  <a:pt x="118" y="99"/>
                </a:lnTo>
                <a:lnTo>
                  <a:pt x="149" y="132"/>
                </a:lnTo>
                <a:lnTo>
                  <a:pt x="170" y="1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009900" y="5121275"/>
            <a:ext cx="354013" cy="349250"/>
          </a:xfrm>
          <a:custGeom>
            <a:avLst/>
            <a:gdLst>
              <a:gd name="T0" fmla="*/ 47 w 94"/>
              <a:gd name="T1" fmla="*/ 93 h 93"/>
              <a:gd name="T2" fmla="*/ 47 w 94"/>
              <a:gd name="T3" fmla="*/ 0 h 93"/>
              <a:gd name="T4" fmla="*/ 25 w 94"/>
              <a:gd name="T5" fmla="*/ 58 h 93"/>
              <a:gd name="T6" fmla="*/ 24 w 94"/>
              <a:gd name="T7" fmla="*/ 39 h 93"/>
              <a:gd name="T8" fmla="*/ 9 w 94"/>
              <a:gd name="T9" fmla="*/ 47 h 93"/>
              <a:gd name="T10" fmla="*/ 25 w 94"/>
              <a:gd name="T11" fmla="*/ 58 h 93"/>
              <a:gd name="T12" fmla="*/ 26 w 94"/>
              <a:gd name="T13" fmla="*/ 64 h 93"/>
              <a:gd name="T14" fmla="*/ 20 w 94"/>
              <a:gd name="T15" fmla="*/ 73 h 93"/>
              <a:gd name="T16" fmla="*/ 13 w 94"/>
              <a:gd name="T17" fmla="*/ 30 h 93"/>
              <a:gd name="T18" fmla="*/ 33 w 94"/>
              <a:gd name="T19" fmla="*/ 11 h 93"/>
              <a:gd name="T20" fmla="*/ 13 w 94"/>
              <a:gd name="T21" fmla="*/ 30 h 93"/>
              <a:gd name="T22" fmla="*/ 44 w 94"/>
              <a:gd name="T23" fmla="*/ 61 h 93"/>
              <a:gd name="T24" fmla="*/ 29 w 94"/>
              <a:gd name="T25" fmla="*/ 40 h 93"/>
              <a:gd name="T26" fmla="*/ 30 w 94"/>
              <a:gd name="T27" fmla="*/ 59 h 93"/>
              <a:gd name="T28" fmla="*/ 44 w 94"/>
              <a:gd name="T29" fmla="*/ 36 h 93"/>
              <a:gd name="T30" fmla="*/ 44 w 94"/>
              <a:gd name="T31" fmla="*/ 9 h 93"/>
              <a:gd name="T32" fmla="*/ 44 w 94"/>
              <a:gd name="T33" fmla="*/ 85 h 93"/>
              <a:gd name="T34" fmla="*/ 31 w 94"/>
              <a:gd name="T35" fmla="*/ 65 h 93"/>
              <a:gd name="T36" fmla="*/ 44 w 94"/>
              <a:gd name="T37" fmla="*/ 85 h 93"/>
              <a:gd name="T38" fmla="*/ 50 w 94"/>
              <a:gd name="T39" fmla="*/ 36 h 93"/>
              <a:gd name="T40" fmla="*/ 54 w 94"/>
              <a:gd name="T41" fmla="*/ 11 h 93"/>
              <a:gd name="T42" fmla="*/ 64 w 94"/>
              <a:gd name="T43" fmla="*/ 60 h 93"/>
              <a:gd name="T44" fmla="*/ 65 w 94"/>
              <a:gd name="T45" fmla="*/ 40 h 93"/>
              <a:gd name="T46" fmla="*/ 50 w 94"/>
              <a:gd name="T47" fmla="*/ 61 h 93"/>
              <a:gd name="T48" fmla="*/ 63 w 94"/>
              <a:gd name="T49" fmla="*/ 65 h 93"/>
              <a:gd name="T50" fmla="*/ 50 w 94"/>
              <a:gd name="T51" fmla="*/ 85 h 93"/>
              <a:gd name="T52" fmla="*/ 61 w 94"/>
              <a:gd name="T53" fmla="*/ 11 h 93"/>
              <a:gd name="T54" fmla="*/ 81 w 94"/>
              <a:gd name="T55" fmla="*/ 31 h 93"/>
              <a:gd name="T56" fmla="*/ 83 w 94"/>
              <a:gd name="T57" fmla="*/ 60 h 93"/>
              <a:gd name="T58" fmla="*/ 62 w 94"/>
              <a:gd name="T59" fmla="*/ 82 h 93"/>
              <a:gd name="T60" fmla="*/ 83 w 94"/>
              <a:gd name="T61" fmla="*/ 60 h 93"/>
              <a:gd name="T62" fmla="*/ 70 w 94"/>
              <a:gd name="T63" fmla="*/ 59 h 93"/>
              <a:gd name="T64" fmla="*/ 83 w 94"/>
              <a:gd name="T65" fmla="*/ 36 h 93"/>
              <a:gd name="T66" fmla="*/ 70 w 94"/>
              <a:gd name="T67" fmla="*/ 4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25" y="58"/>
                </a:moveTo>
                <a:cubicBezTo>
                  <a:pt x="24" y="55"/>
                  <a:pt x="24" y="51"/>
                  <a:pt x="24" y="47"/>
                </a:cubicBezTo>
                <a:cubicBezTo>
                  <a:pt x="24" y="44"/>
                  <a:pt x="24" y="42"/>
                  <a:pt x="24" y="39"/>
                </a:cubicBezTo>
                <a:cubicBezTo>
                  <a:pt x="18" y="38"/>
                  <a:pt x="14" y="37"/>
                  <a:pt x="11" y="35"/>
                </a:cubicBezTo>
                <a:cubicBezTo>
                  <a:pt x="10" y="39"/>
                  <a:pt x="9" y="43"/>
                  <a:pt x="9" y="47"/>
                </a:cubicBezTo>
                <a:cubicBezTo>
                  <a:pt x="9" y="48"/>
                  <a:pt x="9" y="50"/>
                  <a:pt x="9" y="52"/>
                </a:cubicBezTo>
                <a:cubicBezTo>
                  <a:pt x="11" y="54"/>
                  <a:pt x="16" y="57"/>
                  <a:pt x="25" y="58"/>
                </a:cubicBezTo>
                <a:close/>
                <a:moveTo>
                  <a:pt x="32" y="82"/>
                </a:moveTo>
                <a:cubicBezTo>
                  <a:pt x="29" y="77"/>
                  <a:pt x="27" y="71"/>
                  <a:pt x="26" y="64"/>
                </a:cubicBezTo>
                <a:cubicBezTo>
                  <a:pt x="20" y="63"/>
                  <a:pt x="15" y="61"/>
                  <a:pt x="11" y="59"/>
                </a:cubicBezTo>
                <a:cubicBezTo>
                  <a:pt x="13" y="65"/>
                  <a:pt x="16" y="70"/>
                  <a:pt x="20" y="73"/>
                </a:cubicBezTo>
                <a:cubicBezTo>
                  <a:pt x="24" y="77"/>
                  <a:pt x="28" y="80"/>
                  <a:pt x="32" y="82"/>
                </a:cubicBezTo>
                <a:close/>
                <a:moveTo>
                  <a:pt x="13" y="30"/>
                </a:moveTo>
                <a:cubicBezTo>
                  <a:pt x="14" y="32"/>
                  <a:pt x="16" y="32"/>
                  <a:pt x="25" y="34"/>
                </a:cubicBezTo>
                <a:cubicBezTo>
                  <a:pt x="26" y="25"/>
                  <a:pt x="29" y="17"/>
                  <a:pt x="33" y="11"/>
                </a:cubicBezTo>
                <a:cubicBezTo>
                  <a:pt x="28" y="14"/>
                  <a:pt x="24" y="16"/>
                  <a:pt x="20" y="20"/>
                </a:cubicBezTo>
                <a:cubicBezTo>
                  <a:pt x="17" y="23"/>
                  <a:pt x="15" y="27"/>
                  <a:pt x="13" y="30"/>
                </a:cubicBezTo>
                <a:close/>
                <a:moveTo>
                  <a:pt x="30" y="59"/>
                </a:moveTo>
                <a:cubicBezTo>
                  <a:pt x="35" y="60"/>
                  <a:pt x="39" y="61"/>
                  <a:pt x="44" y="61"/>
                </a:cubicBezTo>
                <a:cubicBezTo>
                  <a:pt x="44" y="41"/>
                  <a:pt x="44" y="41"/>
                  <a:pt x="44" y="41"/>
                </a:cubicBezTo>
                <a:cubicBezTo>
                  <a:pt x="39" y="40"/>
                  <a:pt x="34" y="40"/>
                  <a:pt x="29" y="40"/>
                </a:cubicBezTo>
                <a:cubicBezTo>
                  <a:pt x="29" y="42"/>
                  <a:pt x="29" y="44"/>
                  <a:pt x="29" y="47"/>
                </a:cubicBezTo>
                <a:cubicBezTo>
                  <a:pt x="29" y="51"/>
                  <a:pt x="29" y="56"/>
                  <a:pt x="30" y="59"/>
                </a:cubicBezTo>
                <a:close/>
                <a:moveTo>
                  <a:pt x="30" y="35"/>
                </a:moveTo>
                <a:cubicBezTo>
                  <a:pt x="35" y="35"/>
                  <a:pt x="39" y="35"/>
                  <a:pt x="44" y="36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38" y="11"/>
                  <a:pt x="32" y="21"/>
                  <a:pt x="30" y="35"/>
                </a:cubicBezTo>
                <a:close/>
                <a:moveTo>
                  <a:pt x="44" y="85"/>
                </a:moveTo>
                <a:cubicBezTo>
                  <a:pt x="44" y="66"/>
                  <a:pt x="44" y="66"/>
                  <a:pt x="44" y="66"/>
                </a:cubicBezTo>
                <a:cubicBezTo>
                  <a:pt x="40" y="66"/>
                  <a:pt x="35" y="66"/>
                  <a:pt x="31" y="65"/>
                </a:cubicBezTo>
                <a:cubicBezTo>
                  <a:pt x="32" y="69"/>
                  <a:pt x="33" y="72"/>
                  <a:pt x="35" y="75"/>
                </a:cubicBezTo>
                <a:cubicBezTo>
                  <a:pt x="37" y="80"/>
                  <a:pt x="40" y="85"/>
                  <a:pt x="44" y="85"/>
                </a:cubicBezTo>
                <a:close/>
                <a:moveTo>
                  <a:pt x="50" y="9"/>
                </a:moveTo>
                <a:cubicBezTo>
                  <a:pt x="50" y="36"/>
                  <a:pt x="50" y="36"/>
                  <a:pt x="50" y="36"/>
                </a:cubicBezTo>
                <a:cubicBezTo>
                  <a:pt x="55" y="35"/>
                  <a:pt x="60" y="35"/>
                  <a:pt x="64" y="35"/>
                </a:cubicBezTo>
                <a:cubicBezTo>
                  <a:pt x="63" y="24"/>
                  <a:pt x="58" y="15"/>
                  <a:pt x="54" y="11"/>
                </a:cubicBezTo>
                <a:cubicBezTo>
                  <a:pt x="52" y="10"/>
                  <a:pt x="51" y="9"/>
                  <a:pt x="50" y="9"/>
                </a:cubicBezTo>
                <a:close/>
                <a:moveTo>
                  <a:pt x="64" y="60"/>
                </a:moveTo>
                <a:cubicBezTo>
                  <a:pt x="65" y="56"/>
                  <a:pt x="65" y="51"/>
                  <a:pt x="65" y="47"/>
                </a:cubicBezTo>
                <a:cubicBezTo>
                  <a:pt x="65" y="44"/>
                  <a:pt x="65" y="42"/>
                  <a:pt x="65" y="40"/>
                </a:cubicBezTo>
                <a:cubicBezTo>
                  <a:pt x="60" y="40"/>
                  <a:pt x="55" y="40"/>
                  <a:pt x="50" y="41"/>
                </a:cubicBezTo>
                <a:cubicBezTo>
                  <a:pt x="50" y="61"/>
                  <a:pt x="50" y="61"/>
                  <a:pt x="50" y="61"/>
                </a:cubicBezTo>
                <a:cubicBezTo>
                  <a:pt x="55" y="61"/>
                  <a:pt x="60" y="60"/>
                  <a:pt x="64" y="60"/>
                </a:cubicBezTo>
                <a:close/>
                <a:moveTo>
                  <a:pt x="63" y="65"/>
                </a:moveTo>
                <a:cubicBezTo>
                  <a:pt x="59" y="66"/>
                  <a:pt x="54" y="66"/>
                  <a:pt x="50" y="66"/>
                </a:cubicBezTo>
                <a:cubicBezTo>
                  <a:pt x="50" y="85"/>
                  <a:pt x="50" y="85"/>
                  <a:pt x="50" y="85"/>
                </a:cubicBezTo>
                <a:cubicBezTo>
                  <a:pt x="57" y="85"/>
                  <a:pt x="61" y="72"/>
                  <a:pt x="63" y="65"/>
                </a:cubicBezTo>
                <a:close/>
                <a:moveTo>
                  <a:pt x="61" y="11"/>
                </a:moveTo>
                <a:cubicBezTo>
                  <a:pt x="65" y="17"/>
                  <a:pt x="68" y="25"/>
                  <a:pt x="69" y="34"/>
                </a:cubicBezTo>
                <a:cubicBezTo>
                  <a:pt x="77" y="33"/>
                  <a:pt x="80" y="31"/>
                  <a:pt x="81" y="31"/>
                </a:cubicBezTo>
                <a:cubicBezTo>
                  <a:pt x="77" y="22"/>
                  <a:pt x="70" y="14"/>
                  <a:pt x="61" y="11"/>
                </a:cubicBezTo>
                <a:close/>
                <a:moveTo>
                  <a:pt x="83" y="60"/>
                </a:moveTo>
                <a:cubicBezTo>
                  <a:pt x="79" y="62"/>
                  <a:pt x="74" y="63"/>
                  <a:pt x="69" y="64"/>
                </a:cubicBezTo>
                <a:cubicBezTo>
                  <a:pt x="67" y="71"/>
                  <a:pt x="65" y="77"/>
                  <a:pt x="62" y="82"/>
                </a:cubicBezTo>
                <a:cubicBezTo>
                  <a:pt x="66" y="80"/>
                  <a:pt x="71" y="77"/>
                  <a:pt x="74" y="73"/>
                </a:cubicBezTo>
                <a:cubicBezTo>
                  <a:pt x="78" y="70"/>
                  <a:pt x="81" y="65"/>
                  <a:pt x="83" y="60"/>
                </a:cubicBezTo>
                <a:close/>
                <a:moveTo>
                  <a:pt x="70" y="47"/>
                </a:moveTo>
                <a:cubicBezTo>
                  <a:pt x="70" y="51"/>
                  <a:pt x="70" y="55"/>
                  <a:pt x="70" y="59"/>
                </a:cubicBezTo>
                <a:cubicBezTo>
                  <a:pt x="85" y="56"/>
                  <a:pt x="85" y="53"/>
                  <a:pt x="85" y="47"/>
                </a:cubicBezTo>
                <a:cubicBezTo>
                  <a:pt x="85" y="43"/>
                  <a:pt x="85" y="39"/>
                  <a:pt x="83" y="36"/>
                </a:cubicBezTo>
                <a:cubicBezTo>
                  <a:pt x="81" y="37"/>
                  <a:pt x="76" y="38"/>
                  <a:pt x="70" y="39"/>
                </a:cubicBezTo>
                <a:cubicBezTo>
                  <a:pt x="70" y="42"/>
                  <a:pt x="70" y="44"/>
                  <a:pt x="7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3656013" y="512127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71 w 94"/>
              <a:gd name="T11" fmla="*/ 32 h 93"/>
              <a:gd name="T12" fmla="*/ 61 w 94"/>
              <a:gd name="T13" fmla="*/ 22 h 93"/>
              <a:gd name="T14" fmla="*/ 47 w 94"/>
              <a:gd name="T15" fmla="*/ 37 h 93"/>
              <a:gd name="T16" fmla="*/ 33 w 94"/>
              <a:gd name="T17" fmla="*/ 22 h 93"/>
              <a:gd name="T18" fmla="*/ 23 w 94"/>
              <a:gd name="T19" fmla="*/ 32 h 93"/>
              <a:gd name="T20" fmla="*/ 38 w 94"/>
              <a:gd name="T21" fmla="*/ 47 h 93"/>
              <a:gd name="T22" fmla="*/ 23 w 94"/>
              <a:gd name="T23" fmla="*/ 61 h 93"/>
              <a:gd name="T24" fmla="*/ 33 w 94"/>
              <a:gd name="T25" fmla="*/ 71 h 93"/>
              <a:gd name="T26" fmla="*/ 47 w 94"/>
              <a:gd name="T27" fmla="*/ 56 h 93"/>
              <a:gd name="T28" fmla="*/ 61 w 94"/>
              <a:gd name="T29" fmla="*/ 71 h 93"/>
              <a:gd name="T30" fmla="*/ 71 w 94"/>
              <a:gd name="T31" fmla="*/ 61 h 93"/>
              <a:gd name="T32" fmla="*/ 57 w 94"/>
              <a:gd name="T33" fmla="*/ 47 h 93"/>
              <a:gd name="T34" fmla="*/ 71 w 94"/>
              <a:gd name="T35" fmla="*/ 3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71" y="32"/>
                </a:moveTo>
                <a:cubicBezTo>
                  <a:pt x="61" y="22"/>
                  <a:pt x="61" y="22"/>
                  <a:pt x="61" y="22"/>
                </a:cubicBezTo>
                <a:cubicBezTo>
                  <a:pt x="47" y="37"/>
                  <a:pt x="47" y="37"/>
                  <a:pt x="47" y="37"/>
                </a:cubicBezTo>
                <a:cubicBezTo>
                  <a:pt x="33" y="22"/>
                  <a:pt x="33" y="22"/>
                  <a:pt x="33" y="22"/>
                </a:cubicBezTo>
                <a:cubicBezTo>
                  <a:pt x="23" y="32"/>
                  <a:pt x="23" y="32"/>
                  <a:pt x="23" y="32"/>
                </a:cubicBezTo>
                <a:cubicBezTo>
                  <a:pt x="38" y="47"/>
                  <a:pt x="38" y="47"/>
                  <a:pt x="38" y="47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71"/>
                  <a:pt x="33" y="71"/>
                  <a:pt x="33" y="71"/>
                </a:cubicBezTo>
                <a:cubicBezTo>
                  <a:pt x="47" y="56"/>
                  <a:pt x="47" y="56"/>
                  <a:pt x="47" y="56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61"/>
                  <a:pt x="71" y="61"/>
                  <a:pt x="71" y="61"/>
                </a:cubicBezTo>
                <a:cubicBezTo>
                  <a:pt x="57" y="47"/>
                  <a:pt x="57" y="47"/>
                  <a:pt x="57" y="47"/>
                </a:cubicBezTo>
                <a:lnTo>
                  <a:pt x="71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 noEditPoints="1"/>
          </p:cNvSpPr>
          <p:nvPr/>
        </p:nvSpPr>
        <p:spPr bwMode="auto">
          <a:xfrm>
            <a:off x="4294188" y="5116513"/>
            <a:ext cx="357188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35 w 95"/>
              <a:gd name="T33" fmla="*/ 35 h 95"/>
              <a:gd name="T34" fmla="*/ 35 w 95"/>
              <a:gd name="T35" fmla="*/ 23 h 95"/>
              <a:gd name="T36" fmla="*/ 42 w 95"/>
              <a:gd name="T37" fmla="*/ 23 h 95"/>
              <a:gd name="T38" fmla="*/ 42 w 95"/>
              <a:gd name="T39" fmla="*/ 35 h 95"/>
              <a:gd name="T40" fmla="*/ 54 w 95"/>
              <a:gd name="T41" fmla="*/ 35 h 95"/>
              <a:gd name="T42" fmla="*/ 54 w 95"/>
              <a:gd name="T43" fmla="*/ 42 h 95"/>
              <a:gd name="T44" fmla="*/ 42 w 95"/>
              <a:gd name="T45" fmla="*/ 42 h 95"/>
              <a:gd name="T46" fmla="*/ 42 w 95"/>
              <a:gd name="T47" fmla="*/ 53 h 95"/>
              <a:gd name="T48" fmla="*/ 35 w 95"/>
              <a:gd name="T49" fmla="*/ 53 h 95"/>
              <a:gd name="T50" fmla="*/ 35 w 95"/>
              <a:gd name="T51" fmla="*/ 42 h 95"/>
              <a:gd name="T52" fmla="*/ 23 w 95"/>
              <a:gd name="T53" fmla="*/ 42 h 95"/>
              <a:gd name="T54" fmla="*/ 23 w 95"/>
              <a:gd name="T55" fmla="*/ 35 h 95"/>
              <a:gd name="T56" fmla="*/ 35 w 95"/>
              <a:gd name="T57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6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6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35" y="35"/>
                </a:moveTo>
                <a:cubicBezTo>
                  <a:pt x="35" y="23"/>
                  <a:pt x="35" y="23"/>
                  <a:pt x="35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35"/>
                  <a:pt x="42" y="35"/>
                  <a:pt x="42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2"/>
                  <a:pt x="54" y="42"/>
                  <a:pt x="5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3"/>
                  <a:pt x="42" y="53"/>
                  <a:pt x="4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 noEditPoints="1"/>
          </p:cNvSpPr>
          <p:nvPr/>
        </p:nvSpPr>
        <p:spPr bwMode="auto">
          <a:xfrm>
            <a:off x="4940300" y="5116513"/>
            <a:ext cx="355600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54 w 95"/>
              <a:gd name="T33" fmla="*/ 33 h 95"/>
              <a:gd name="T34" fmla="*/ 54 w 95"/>
              <a:gd name="T35" fmla="*/ 44 h 95"/>
              <a:gd name="T36" fmla="*/ 23 w 95"/>
              <a:gd name="T37" fmla="*/ 44 h 95"/>
              <a:gd name="T38" fmla="*/ 23 w 95"/>
              <a:gd name="T39" fmla="*/ 33 h 95"/>
              <a:gd name="T40" fmla="*/ 54 w 95"/>
              <a:gd name="T41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7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7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54" y="33"/>
                </a:moveTo>
                <a:cubicBezTo>
                  <a:pt x="54" y="44"/>
                  <a:pt x="54" y="44"/>
                  <a:pt x="5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3"/>
                  <a:pt x="23" y="33"/>
                  <a:pt x="23" y="33"/>
                </a:cubicBezTo>
                <a:lnTo>
                  <a:pt x="54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084263" y="1757363"/>
            <a:ext cx="341313" cy="342900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85938" y="1735138"/>
            <a:ext cx="236538" cy="398463"/>
          </a:xfrm>
          <a:custGeom>
            <a:avLst/>
            <a:gdLst>
              <a:gd name="T0" fmla="*/ 63 w 63"/>
              <a:gd name="T1" fmla="*/ 11 h 106"/>
              <a:gd name="T2" fmla="*/ 63 w 63"/>
              <a:gd name="T3" fmla="*/ 95 h 106"/>
              <a:gd name="T4" fmla="*/ 52 w 63"/>
              <a:gd name="T5" fmla="*/ 106 h 106"/>
              <a:gd name="T6" fmla="*/ 11 w 63"/>
              <a:gd name="T7" fmla="*/ 106 h 106"/>
              <a:gd name="T8" fmla="*/ 0 w 63"/>
              <a:gd name="T9" fmla="*/ 95 h 106"/>
              <a:gd name="T10" fmla="*/ 0 w 63"/>
              <a:gd name="T11" fmla="*/ 11 h 106"/>
              <a:gd name="T12" fmla="*/ 11 w 63"/>
              <a:gd name="T13" fmla="*/ 0 h 106"/>
              <a:gd name="T14" fmla="*/ 52 w 63"/>
              <a:gd name="T15" fmla="*/ 0 h 106"/>
              <a:gd name="T16" fmla="*/ 63 w 63"/>
              <a:gd name="T17" fmla="*/ 11 h 106"/>
              <a:gd name="T18" fmla="*/ 54 w 63"/>
              <a:gd name="T19" fmla="*/ 14 h 106"/>
              <a:gd name="T20" fmla="*/ 9 w 63"/>
              <a:gd name="T21" fmla="*/ 14 h 106"/>
              <a:gd name="T22" fmla="*/ 9 w 63"/>
              <a:gd name="T23" fmla="*/ 85 h 106"/>
              <a:gd name="T24" fmla="*/ 54 w 63"/>
              <a:gd name="T25" fmla="*/ 85 h 106"/>
              <a:gd name="T26" fmla="*/ 54 w 63"/>
              <a:gd name="T27" fmla="*/ 14 h 106"/>
              <a:gd name="T28" fmla="*/ 39 w 63"/>
              <a:gd name="T29" fmla="*/ 96 h 106"/>
              <a:gd name="T30" fmla="*/ 31 w 63"/>
              <a:gd name="T31" fmla="*/ 91 h 106"/>
              <a:gd name="T32" fmla="*/ 24 w 63"/>
              <a:gd name="T33" fmla="*/ 96 h 106"/>
              <a:gd name="T34" fmla="*/ 31 w 63"/>
              <a:gd name="T35" fmla="*/ 101 h 106"/>
              <a:gd name="T36" fmla="*/ 39 w 63"/>
              <a:gd name="T37" fmla="*/ 9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106">
                <a:moveTo>
                  <a:pt x="63" y="11"/>
                </a:moveTo>
                <a:cubicBezTo>
                  <a:pt x="63" y="95"/>
                  <a:pt x="63" y="95"/>
                  <a:pt x="63" y="95"/>
                </a:cubicBezTo>
                <a:cubicBezTo>
                  <a:pt x="63" y="101"/>
                  <a:pt x="58" y="106"/>
                  <a:pt x="52" y="106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5" y="106"/>
                  <a:pt x="0" y="101"/>
                  <a:pt x="0" y="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5"/>
                  <a:pt x="63" y="11"/>
                </a:cubicBezTo>
                <a:close/>
                <a:moveTo>
                  <a:pt x="54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85"/>
                  <a:pt x="9" y="85"/>
                  <a:pt x="9" y="85"/>
                </a:cubicBezTo>
                <a:cubicBezTo>
                  <a:pt x="54" y="85"/>
                  <a:pt x="54" y="85"/>
                  <a:pt x="54" y="85"/>
                </a:cubicBezTo>
                <a:lnTo>
                  <a:pt x="54" y="14"/>
                </a:lnTo>
                <a:close/>
                <a:moveTo>
                  <a:pt x="39" y="96"/>
                </a:moveTo>
                <a:cubicBezTo>
                  <a:pt x="39" y="93"/>
                  <a:pt x="36" y="91"/>
                  <a:pt x="31" y="91"/>
                </a:cubicBezTo>
                <a:cubicBezTo>
                  <a:pt x="27" y="91"/>
                  <a:pt x="24" y="93"/>
                  <a:pt x="24" y="96"/>
                </a:cubicBezTo>
                <a:cubicBezTo>
                  <a:pt x="24" y="99"/>
                  <a:pt x="27" y="101"/>
                  <a:pt x="31" y="101"/>
                </a:cubicBezTo>
                <a:cubicBezTo>
                  <a:pt x="36" y="101"/>
                  <a:pt x="39" y="99"/>
                  <a:pt x="39" y="9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428875" y="1727201"/>
            <a:ext cx="244475" cy="422275"/>
          </a:xfrm>
          <a:custGeom>
            <a:avLst/>
            <a:gdLst>
              <a:gd name="T0" fmla="*/ 45 w 65"/>
              <a:gd name="T1" fmla="*/ 108 h 112"/>
              <a:gd name="T2" fmla="*/ 15 w 65"/>
              <a:gd name="T3" fmla="*/ 94 h 112"/>
              <a:gd name="T4" fmla="*/ 3 w 65"/>
              <a:gd name="T5" fmla="*/ 52 h 112"/>
              <a:gd name="T6" fmla="*/ 13 w 65"/>
              <a:gd name="T7" fmla="*/ 27 h 112"/>
              <a:gd name="T8" fmla="*/ 3 w 65"/>
              <a:gd name="T9" fmla="*/ 6 h 112"/>
              <a:gd name="T10" fmla="*/ 4 w 65"/>
              <a:gd name="T11" fmla="*/ 1 h 112"/>
              <a:gd name="T12" fmla="*/ 9 w 65"/>
              <a:gd name="T13" fmla="*/ 3 h 112"/>
              <a:gd name="T14" fmla="*/ 20 w 65"/>
              <a:gd name="T15" fmla="*/ 24 h 112"/>
              <a:gd name="T16" fmla="*/ 47 w 65"/>
              <a:gd name="T17" fmla="*/ 38 h 112"/>
              <a:gd name="T18" fmla="*/ 62 w 65"/>
              <a:gd name="T19" fmla="*/ 79 h 112"/>
              <a:gd name="T20" fmla="*/ 45 w 65"/>
              <a:gd name="T21" fmla="*/ 108 h 112"/>
              <a:gd name="T22" fmla="*/ 31 w 65"/>
              <a:gd name="T23" fmla="*/ 40 h 112"/>
              <a:gd name="T24" fmla="*/ 22 w 65"/>
              <a:gd name="T25" fmla="*/ 35 h 112"/>
              <a:gd name="T26" fmla="*/ 17 w 65"/>
              <a:gd name="T27" fmla="*/ 44 h 112"/>
              <a:gd name="T28" fmla="*/ 26 w 65"/>
              <a:gd name="T29" fmla="*/ 49 h 112"/>
              <a:gd name="T30" fmla="*/ 31 w 65"/>
              <a:gd name="T31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2">
                <a:moveTo>
                  <a:pt x="45" y="108"/>
                </a:moveTo>
                <a:cubicBezTo>
                  <a:pt x="31" y="112"/>
                  <a:pt x="18" y="106"/>
                  <a:pt x="15" y="94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3"/>
                  <a:pt x="5" y="32"/>
                  <a:pt x="13" y="27"/>
                </a:cubicBezTo>
                <a:cubicBezTo>
                  <a:pt x="3" y="6"/>
                  <a:pt x="3" y="6"/>
                  <a:pt x="3" y="6"/>
                </a:cubicBezTo>
                <a:cubicBezTo>
                  <a:pt x="1" y="5"/>
                  <a:pt x="2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20" y="24"/>
                  <a:pt x="20" y="24"/>
                  <a:pt x="20" y="24"/>
                </a:cubicBezTo>
                <a:cubicBezTo>
                  <a:pt x="31" y="21"/>
                  <a:pt x="43" y="27"/>
                  <a:pt x="47" y="38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90"/>
                  <a:pt x="58" y="103"/>
                  <a:pt x="45" y="108"/>
                </a:cubicBezTo>
                <a:close/>
                <a:moveTo>
                  <a:pt x="31" y="40"/>
                </a:moveTo>
                <a:cubicBezTo>
                  <a:pt x="30" y="35"/>
                  <a:pt x="26" y="33"/>
                  <a:pt x="22" y="35"/>
                </a:cubicBezTo>
                <a:cubicBezTo>
                  <a:pt x="18" y="36"/>
                  <a:pt x="16" y="40"/>
                  <a:pt x="17" y="44"/>
                </a:cubicBezTo>
                <a:cubicBezTo>
                  <a:pt x="18" y="48"/>
                  <a:pt x="22" y="50"/>
                  <a:pt x="26" y="49"/>
                </a:cubicBezTo>
                <a:cubicBezTo>
                  <a:pt x="30" y="48"/>
                  <a:pt x="32" y="43"/>
                  <a:pt x="3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992438" y="174942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652838" y="1817688"/>
            <a:ext cx="379413" cy="233363"/>
          </a:xfrm>
          <a:custGeom>
            <a:avLst/>
            <a:gdLst>
              <a:gd name="T0" fmla="*/ 99 w 101"/>
              <a:gd name="T1" fmla="*/ 17 h 62"/>
              <a:gd name="T2" fmla="*/ 99 w 101"/>
              <a:gd name="T3" fmla="*/ 57 h 62"/>
              <a:gd name="T4" fmla="*/ 94 w 101"/>
              <a:gd name="T5" fmla="*/ 62 h 62"/>
              <a:gd name="T6" fmla="*/ 7 w 101"/>
              <a:gd name="T7" fmla="*/ 62 h 62"/>
              <a:gd name="T8" fmla="*/ 2 w 101"/>
              <a:gd name="T9" fmla="*/ 57 h 62"/>
              <a:gd name="T10" fmla="*/ 2 w 101"/>
              <a:gd name="T11" fmla="*/ 17 h 62"/>
              <a:gd name="T12" fmla="*/ 4 w 101"/>
              <a:gd name="T13" fmla="*/ 16 h 62"/>
              <a:gd name="T14" fmla="*/ 45 w 101"/>
              <a:gd name="T15" fmla="*/ 38 h 62"/>
              <a:gd name="T16" fmla="*/ 50 w 101"/>
              <a:gd name="T17" fmla="*/ 39 h 62"/>
              <a:gd name="T18" fmla="*/ 55 w 101"/>
              <a:gd name="T19" fmla="*/ 38 h 62"/>
              <a:gd name="T20" fmla="*/ 97 w 101"/>
              <a:gd name="T21" fmla="*/ 16 h 62"/>
              <a:gd name="T22" fmla="*/ 99 w 101"/>
              <a:gd name="T23" fmla="*/ 17 h 62"/>
              <a:gd name="T24" fmla="*/ 5 w 101"/>
              <a:gd name="T25" fmla="*/ 0 h 62"/>
              <a:gd name="T26" fmla="*/ 96 w 101"/>
              <a:gd name="T27" fmla="*/ 0 h 62"/>
              <a:gd name="T28" fmla="*/ 96 w 101"/>
              <a:gd name="T29" fmla="*/ 5 h 62"/>
              <a:gd name="T30" fmla="*/ 55 w 101"/>
              <a:gd name="T31" fmla="*/ 27 h 62"/>
              <a:gd name="T32" fmla="*/ 50 w 101"/>
              <a:gd name="T33" fmla="*/ 28 h 62"/>
              <a:gd name="T34" fmla="*/ 45 w 101"/>
              <a:gd name="T35" fmla="*/ 27 h 62"/>
              <a:gd name="T36" fmla="*/ 5 w 101"/>
              <a:gd name="T37" fmla="*/ 5 h 62"/>
              <a:gd name="T38" fmla="*/ 5 w 101"/>
              <a:gd name="T3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62">
                <a:moveTo>
                  <a:pt x="99" y="17"/>
                </a:moveTo>
                <a:cubicBezTo>
                  <a:pt x="99" y="18"/>
                  <a:pt x="99" y="57"/>
                  <a:pt x="99" y="57"/>
                </a:cubicBezTo>
                <a:cubicBezTo>
                  <a:pt x="99" y="59"/>
                  <a:pt x="96" y="62"/>
                  <a:pt x="94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5" y="62"/>
                  <a:pt x="2" y="59"/>
                  <a:pt x="2" y="57"/>
                </a:cubicBezTo>
                <a:cubicBezTo>
                  <a:pt x="2" y="57"/>
                  <a:pt x="2" y="18"/>
                  <a:pt x="2" y="17"/>
                </a:cubicBezTo>
                <a:cubicBezTo>
                  <a:pt x="2" y="16"/>
                  <a:pt x="2" y="15"/>
                  <a:pt x="4" y="16"/>
                </a:cubicBezTo>
                <a:cubicBezTo>
                  <a:pt x="7" y="18"/>
                  <a:pt x="43" y="37"/>
                  <a:pt x="45" y="38"/>
                </a:cubicBezTo>
                <a:cubicBezTo>
                  <a:pt x="47" y="39"/>
                  <a:pt x="48" y="39"/>
                  <a:pt x="50" y="39"/>
                </a:cubicBezTo>
                <a:cubicBezTo>
                  <a:pt x="52" y="39"/>
                  <a:pt x="53" y="39"/>
                  <a:pt x="55" y="38"/>
                </a:cubicBezTo>
                <a:cubicBezTo>
                  <a:pt x="57" y="37"/>
                  <a:pt x="94" y="18"/>
                  <a:pt x="97" y="16"/>
                </a:cubicBezTo>
                <a:cubicBezTo>
                  <a:pt x="99" y="15"/>
                  <a:pt x="99" y="16"/>
                  <a:pt x="99" y="17"/>
                </a:cubicBezTo>
                <a:close/>
                <a:moveTo>
                  <a:pt x="5" y="0"/>
                </a:moveTo>
                <a:cubicBezTo>
                  <a:pt x="96" y="0"/>
                  <a:pt x="96" y="0"/>
                  <a:pt x="96" y="0"/>
                </a:cubicBezTo>
                <a:cubicBezTo>
                  <a:pt x="101" y="0"/>
                  <a:pt x="98" y="4"/>
                  <a:pt x="96" y="5"/>
                </a:cubicBezTo>
                <a:cubicBezTo>
                  <a:pt x="93" y="7"/>
                  <a:pt x="56" y="27"/>
                  <a:pt x="55" y="27"/>
                </a:cubicBezTo>
                <a:cubicBezTo>
                  <a:pt x="54" y="28"/>
                  <a:pt x="52" y="28"/>
                  <a:pt x="50" y="28"/>
                </a:cubicBezTo>
                <a:cubicBezTo>
                  <a:pt x="48" y="28"/>
                  <a:pt x="47" y="28"/>
                  <a:pt x="45" y="27"/>
                </a:cubicBezTo>
                <a:cubicBezTo>
                  <a:pt x="44" y="27"/>
                  <a:pt x="8" y="7"/>
                  <a:pt x="5" y="5"/>
                </a:cubicBezTo>
                <a:cubicBezTo>
                  <a:pt x="2" y="4"/>
                  <a:pt x="0" y="0"/>
                  <a:pt x="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27525" y="1773238"/>
            <a:ext cx="319088" cy="319088"/>
          </a:xfrm>
          <a:custGeom>
            <a:avLst/>
            <a:gdLst>
              <a:gd name="T0" fmla="*/ 84 w 85"/>
              <a:gd name="T1" fmla="*/ 21 h 85"/>
              <a:gd name="T2" fmla="*/ 57 w 85"/>
              <a:gd name="T3" fmla="*/ 48 h 85"/>
              <a:gd name="T4" fmla="*/ 25 w 85"/>
              <a:gd name="T5" fmla="*/ 80 h 85"/>
              <a:gd name="T6" fmla="*/ 0 w 85"/>
              <a:gd name="T7" fmla="*/ 85 h 85"/>
              <a:gd name="T8" fmla="*/ 5 w 85"/>
              <a:gd name="T9" fmla="*/ 59 h 85"/>
              <a:gd name="T10" fmla="*/ 36 w 85"/>
              <a:gd name="T11" fmla="*/ 28 h 85"/>
              <a:gd name="T12" fmla="*/ 64 w 85"/>
              <a:gd name="T13" fmla="*/ 1 h 85"/>
              <a:gd name="T14" fmla="*/ 77 w 85"/>
              <a:gd name="T15" fmla="*/ 7 h 85"/>
              <a:gd name="T16" fmla="*/ 84 w 85"/>
              <a:gd name="T17" fmla="*/ 21 h 85"/>
              <a:gd name="T18" fmla="*/ 26 w 85"/>
              <a:gd name="T19" fmla="*/ 74 h 85"/>
              <a:gd name="T20" fmla="*/ 21 w 85"/>
              <a:gd name="T21" fmla="*/ 64 h 85"/>
              <a:gd name="T22" fmla="*/ 11 w 85"/>
              <a:gd name="T23" fmla="*/ 58 h 85"/>
              <a:gd name="T24" fmla="*/ 8 w 85"/>
              <a:gd name="T25" fmla="*/ 61 h 85"/>
              <a:gd name="T26" fmla="*/ 6 w 85"/>
              <a:gd name="T27" fmla="*/ 70 h 85"/>
              <a:gd name="T28" fmla="*/ 11 w 85"/>
              <a:gd name="T29" fmla="*/ 73 h 85"/>
              <a:gd name="T30" fmla="*/ 15 w 85"/>
              <a:gd name="T31" fmla="*/ 78 h 85"/>
              <a:gd name="T32" fmla="*/ 24 w 85"/>
              <a:gd name="T33" fmla="*/ 76 h 85"/>
              <a:gd name="T34" fmla="*/ 26 w 85"/>
              <a:gd name="T35" fmla="*/ 7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85">
                <a:moveTo>
                  <a:pt x="84" y="21"/>
                </a:moveTo>
                <a:cubicBezTo>
                  <a:pt x="57" y="48"/>
                  <a:pt x="57" y="48"/>
                  <a:pt x="57" y="48"/>
                </a:cubicBezTo>
                <a:cubicBezTo>
                  <a:pt x="25" y="80"/>
                  <a:pt x="25" y="80"/>
                  <a:pt x="25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5" y="59"/>
                  <a:pt x="5" y="59"/>
                  <a:pt x="5" y="59"/>
                </a:cubicBezTo>
                <a:cubicBezTo>
                  <a:pt x="36" y="28"/>
                  <a:pt x="36" y="28"/>
                  <a:pt x="36" y="28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9" y="0"/>
                  <a:pt x="77" y="7"/>
                </a:cubicBezTo>
                <a:cubicBezTo>
                  <a:pt x="85" y="15"/>
                  <a:pt x="84" y="21"/>
                  <a:pt x="84" y="21"/>
                </a:cubicBezTo>
                <a:close/>
                <a:moveTo>
                  <a:pt x="26" y="74"/>
                </a:moveTo>
                <a:cubicBezTo>
                  <a:pt x="26" y="74"/>
                  <a:pt x="26" y="69"/>
                  <a:pt x="21" y="64"/>
                </a:cubicBezTo>
                <a:cubicBezTo>
                  <a:pt x="16" y="58"/>
                  <a:pt x="11" y="58"/>
                  <a:pt x="11" y="58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70"/>
                  <a:pt x="10" y="71"/>
                  <a:pt x="11" y="73"/>
                </a:cubicBezTo>
                <a:cubicBezTo>
                  <a:pt x="13" y="75"/>
                  <a:pt x="14" y="77"/>
                  <a:pt x="15" y="78"/>
                </a:cubicBezTo>
                <a:cubicBezTo>
                  <a:pt x="24" y="76"/>
                  <a:pt x="24" y="76"/>
                  <a:pt x="24" y="76"/>
                </a:cubicBezTo>
                <a:lnTo>
                  <a:pt x="26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929188" y="1731963"/>
            <a:ext cx="393700" cy="401638"/>
          </a:xfrm>
          <a:custGeom>
            <a:avLst/>
            <a:gdLst>
              <a:gd name="T0" fmla="*/ 11 w 105"/>
              <a:gd name="T1" fmla="*/ 99 h 107"/>
              <a:gd name="T2" fmla="*/ 12 w 105"/>
              <a:gd name="T3" fmla="*/ 61 h 107"/>
              <a:gd name="T4" fmla="*/ 66 w 105"/>
              <a:gd name="T5" fmla="*/ 7 h 107"/>
              <a:gd name="T6" fmla="*/ 85 w 105"/>
              <a:gd name="T7" fmla="*/ 1 h 107"/>
              <a:gd name="T8" fmla="*/ 98 w 105"/>
              <a:gd name="T9" fmla="*/ 15 h 107"/>
              <a:gd name="T10" fmla="*/ 93 w 105"/>
              <a:gd name="T11" fmla="*/ 34 h 107"/>
              <a:gd name="T12" fmla="*/ 42 w 105"/>
              <a:gd name="T13" fmla="*/ 85 h 107"/>
              <a:gd name="T14" fmla="*/ 32 w 105"/>
              <a:gd name="T15" fmla="*/ 90 h 107"/>
              <a:gd name="T16" fmla="*/ 24 w 105"/>
              <a:gd name="T17" fmla="*/ 87 h 107"/>
              <a:gd name="T18" fmla="*/ 25 w 105"/>
              <a:gd name="T19" fmla="*/ 69 h 107"/>
              <a:gd name="T20" fmla="*/ 62 w 105"/>
              <a:gd name="T21" fmla="*/ 33 h 107"/>
              <a:gd name="T22" fmla="*/ 67 w 105"/>
              <a:gd name="T23" fmla="*/ 33 h 107"/>
              <a:gd name="T24" fmla="*/ 67 w 105"/>
              <a:gd name="T25" fmla="*/ 39 h 107"/>
              <a:gd name="T26" fmla="*/ 31 w 105"/>
              <a:gd name="T27" fmla="*/ 74 h 107"/>
              <a:gd name="T28" fmla="*/ 29 w 105"/>
              <a:gd name="T29" fmla="*/ 82 h 107"/>
              <a:gd name="T30" fmla="*/ 31 w 105"/>
              <a:gd name="T31" fmla="*/ 83 h 107"/>
              <a:gd name="T32" fmla="*/ 36 w 105"/>
              <a:gd name="T33" fmla="*/ 80 h 107"/>
              <a:gd name="T34" fmla="*/ 87 w 105"/>
              <a:gd name="T35" fmla="*/ 29 h 107"/>
              <a:gd name="T36" fmla="*/ 91 w 105"/>
              <a:gd name="T37" fmla="*/ 17 h 107"/>
              <a:gd name="T38" fmla="*/ 83 w 105"/>
              <a:gd name="T39" fmla="*/ 9 h 107"/>
              <a:gd name="T40" fmla="*/ 71 w 105"/>
              <a:gd name="T41" fmla="*/ 12 h 107"/>
              <a:gd name="T42" fmla="*/ 18 w 105"/>
              <a:gd name="T43" fmla="*/ 66 h 107"/>
              <a:gd name="T44" fmla="*/ 17 w 105"/>
              <a:gd name="T45" fmla="*/ 94 h 107"/>
              <a:gd name="T46" fmla="*/ 45 w 105"/>
              <a:gd name="T47" fmla="*/ 93 h 107"/>
              <a:gd name="T48" fmla="*/ 98 w 105"/>
              <a:gd name="T49" fmla="*/ 39 h 107"/>
              <a:gd name="T50" fmla="*/ 103 w 105"/>
              <a:gd name="T51" fmla="*/ 39 h 107"/>
              <a:gd name="T52" fmla="*/ 103 w 105"/>
              <a:gd name="T53" fmla="*/ 45 h 107"/>
              <a:gd name="T54" fmla="*/ 50 w 105"/>
              <a:gd name="T55" fmla="*/ 98 h 107"/>
              <a:gd name="T56" fmla="*/ 30 w 105"/>
              <a:gd name="T57" fmla="*/ 107 h 107"/>
              <a:gd name="T58" fmla="*/ 11 w 105"/>
              <a:gd name="T59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107">
                <a:moveTo>
                  <a:pt x="11" y="99"/>
                </a:moveTo>
                <a:cubicBezTo>
                  <a:pt x="2" y="90"/>
                  <a:pt x="0" y="74"/>
                  <a:pt x="12" y="61"/>
                </a:cubicBezTo>
                <a:cubicBezTo>
                  <a:pt x="20" y="53"/>
                  <a:pt x="51" y="22"/>
                  <a:pt x="66" y="7"/>
                </a:cubicBezTo>
                <a:cubicBezTo>
                  <a:pt x="71" y="2"/>
                  <a:pt x="78" y="0"/>
                  <a:pt x="85" y="1"/>
                </a:cubicBezTo>
                <a:cubicBezTo>
                  <a:pt x="92" y="3"/>
                  <a:pt x="97" y="8"/>
                  <a:pt x="98" y="15"/>
                </a:cubicBezTo>
                <a:cubicBezTo>
                  <a:pt x="100" y="21"/>
                  <a:pt x="98" y="28"/>
                  <a:pt x="93" y="34"/>
                </a:cubicBezTo>
                <a:cubicBezTo>
                  <a:pt x="42" y="85"/>
                  <a:pt x="42" y="85"/>
                  <a:pt x="42" y="85"/>
                </a:cubicBezTo>
                <a:cubicBezTo>
                  <a:pt x="39" y="88"/>
                  <a:pt x="35" y="90"/>
                  <a:pt x="32" y="90"/>
                </a:cubicBezTo>
                <a:cubicBezTo>
                  <a:pt x="29" y="90"/>
                  <a:pt x="26" y="89"/>
                  <a:pt x="24" y="87"/>
                </a:cubicBezTo>
                <a:cubicBezTo>
                  <a:pt x="19" y="83"/>
                  <a:pt x="19" y="76"/>
                  <a:pt x="25" y="69"/>
                </a:cubicBezTo>
                <a:cubicBezTo>
                  <a:pt x="62" y="33"/>
                  <a:pt x="62" y="33"/>
                  <a:pt x="62" y="33"/>
                </a:cubicBezTo>
                <a:cubicBezTo>
                  <a:pt x="63" y="32"/>
                  <a:pt x="65" y="32"/>
                  <a:pt x="67" y="33"/>
                </a:cubicBezTo>
                <a:cubicBezTo>
                  <a:pt x="68" y="35"/>
                  <a:pt x="68" y="37"/>
                  <a:pt x="67" y="39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7"/>
                  <a:pt x="27" y="80"/>
                  <a:pt x="29" y="82"/>
                </a:cubicBezTo>
                <a:cubicBezTo>
                  <a:pt x="29" y="82"/>
                  <a:pt x="30" y="83"/>
                  <a:pt x="31" y="83"/>
                </a:cubicBezTo>
                <a:cubicBezTo>
                  <a:pt x="33" y="82"/>
                  <a:pt x="35" y="81"/>
                  <a:pt x="36" y="80"/>
                </a:cubicBezTo>
                <a:cubicBezTo>
                  <a:pt x="87" y="29"/>
                  <a:pt x="87" y="29"/>
                  <a:pt x="87" y="29"/>
                </a:cubicBezTo>
                <a:cubicBezTo>
                  <a:pt x="91" y="25"/>
                  <a:pt x="92" y="21"/>
                  <a:pt x="91" y="17"/>
                </a:cubicBezTo>
                <a:cubicBezTo>
                  <a:pt x="90" y="13"/>
                  <a:pt x="87" y="10"/>
                  <a:pt x="83" y="9"/>
                </a:cubicBezTo>
                <a:cubicBezTo>
                  <a:pt x="79" y="8"/>
                  <a:pt x="75" y="9"/>
                  <a:pt x="71" y="12"/>
                </a:cubicBezTo>
                <a:cubicBezTo>
                  <a:pt x="56" y="28"/>
                  <a:pt x="25" y="58"/>
                  <a:pt x="18" y="66"/>
                </a:cubicBezTo>
                <a:cubicBezTo>
                  <a:pt x="8" y="76"/>
                  <a:pt x="10" y="87"/>
                  <a:pt x="17" y="94"/>
                </a:cubicBezTo>
                <a:cubicBezTo>
                  <a:pt x="23" y="100"/>
                  <a:pt x="35" y="103"/>
                  <a:pt x="45" y="93"/>
                </a:cubicBezTo>
                <a:cubicBezTo>
                  <a:pt x="98" y="39"/>
                  <a:pt x="98" y="39"/>
                  <a:pt x="98" y="39"/>
                </a:cubicBezTo>
                <a:cubicBezTo>
                  <a:pt x="100" y="38"/>
                  <a:pt x="102" y="38"/>
                  <a:pt x="103" y="39"/>
                </a:cubicBezTo>
                <a:cubicBezTo>
                  <a:pt x="105" y="41"/>
                  <a:pt x="105" y="43"/>
                  <a:pt x="103" y="45"/>
                </a:cubicBezTo>
                <a:cubicBezTo>
                  <a:pt x="50" y="98"/>
                  <a:pt x="50" y="98"/>
                  <a:pt x="50" y="98"/>
                </a:cubicBezTo>
                <a:cubicBezTo>
                  <a:pt x="44" y="104"/>
                  <a:pt x="37" y="107"/>
                  <a:pt x="30" y="107"/>
                </a:cubicBezTo>
                <a:cubicBezTo>
                  <a:pt x="23" y="107"/>
                  <a:pt x="16" y="104"/>
                  <a:pt x="11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92763" y="1795463"/>
            <a:ext cx="368300" cy="277813"/>
          </a:xfrm>
          <a:custGeom>
            <a:avLst/>
            <a:gdLst>
              <a:gd name="T0" fmla="*/ 39 w 98"/>
              <a:gd name="T1" fmla="*/ 48 h 74"/>
              <a:gd name="T2" fmla="*/ 39 w 98"/>
              <a:gd name="T3" fmla="*/ 71 h 74"/>
              <a:gd name="T4" fmla="*/ 0 w 98"/>
              <a:gd name="T5" fmla="*/ 35 h 74"/>
              <a:gd name="T6" fmla="*/ 39 w 98"/>
              <a:gd name="T7" fmla="*/ 0 h 74"/>
              <a:gd name="T8" fmla="*/ 39 w 98"/>
              <a:gd name="T9" fmla="*/ 21 h 74"/>
              <a:gd name="T10" fmla="*/ 98 w 98"/>
              <a:gd name="T11" fmla="*/ 74 h 74"/>
              <a:gd name="T12" fmla="*/ 39 w 98"/>
              <a:gd name="T13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39" y="48"/>
                </a:move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21"/>
                  <a:pt x="39" y="21"/>
                  <a:pt x="39" y="21"/>
                </a:cubicBezTo>
                <a:cubicBezTo>
                  <a:pt x="87" y="21"/>
                  <a:pt x="98" y="74"/>
                  <a:pt x="98" y="74"/>
                </a:cubicBezTo>
                <a:cubicBezTo>
                  <a:pt x="84" y="50"/>
                  <a:pt x="65" y="48"/>
                  <a:pt x="39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19825" y="1795463"/>
            <a:ext cx="404813" cy="277813"/>
          </a:xfrm>
          <a:custGeom>
            <a:avLst/>
            <a:gdLst>
              <a:gd name="T0" fmla="*/ 16 w 108"/>
              <a:gd name="T1" fmla="*/ 35 h 74"/>
              <a:gd name="T2" fmla="*/ 39 w 108"/>
              <a:gd name="T3" fmla="*/ 56 h 74"/>
              <a:gd name="T4" fmla="*/ 39 w 108"/>
              <a:gd name="T5" fmla="*/ 71 h 74"/>
              <a:gd name="T6" fmla="*/ 0 w 108"/>
              <a:gd name="T7" fmla="*/ 35 h 74"/>
              <a:gd name="T8" fmla="*/ 39 w 108"/>
              <a:gd name="T9" fmla="*/ 0 h 74"/>
              <a:gd name="T10" fmla="*/ 39 w 108"/>
              <a:gd name="T11" fmla="*/ 15 h 74"/>
              <a:gd name="T12" fmla="*/ 16 w 108"/>
              <a:gd name="T13" fmla="*/ 35 h 74"/>
              <a:gd name="T14" fmla="*/ 108 w 108"/>
              <a:gd name="T15" fmla="*/ 74 h 74"/>
              <a:gd name="T16" fmla="*/ 66 w 108"/>
              <a:gd name="T17" fmla="*/ 48 h 74"/>
              <a:gd name="T18" fmla="*/ 66 w 108"/>
              <a:gd name="T19" fmla="*/ 71 h 74"/>
              <a:gd name="T20" fmla="*/ 27 w 108"/>
              <a:gd name="T21" fmla="*/ 35 h 74"/>
              <a:gd name="T22" fmla="*/ 66 w 108"/>
              <a:gd name="T23" fmla="*/ 0 h 74"/>
              <a:gd name="T24" fmla="*/ 66 w 108"/>
              <a:gd name="T25" fmla="*/ 21 h 74"/>
              <a:gd name="T26" fmla="*/ 108 w 108"/>
              <a:gd name="T2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4">
                <a:moveTo>
                  <a:pt x="16" y="3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5"/>
                  <a:pt x="39" y="15"/>
                  <a:pt x="39" y="15"/>
                </a:cubicBezTo>
                <a:lnTo>
                  <a:pt x="16" y="35"/>
                </a:lnTo>
                <a:close/>
                <a:moveTo>
                  <a:pt x="108" y="74"/>
                </a:moveTo>
                <a:cubicBezTo>
                  <a:pt x="95" y="50"/>
                  <a:pt x="84" y="48"/>
                  <a:pt x="66" y="48"/>
                </a:cubicBezTo>
                <a:cubicBezTo>
                  <a:pt x="66" y="71"/>
                  <a:pt x="66" y="71"/>
                  <a:pt x="66" y="71"/>
                </a:cubicBezTo>
                <a:cubicBezTo>
                  <a:pt x="27" y="35"/>
                  <a:pt x="27" y="35"/>
                  <a:pt x="27" y="35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1"/>
                  <a:pt x="66" y="21"/>
                  <a:pt x="66" y="21"/>
                </a:cubicBezTo>
                <a:cubicBezTo>
                  <a:pt x="106" y="21"/>
                  <a:pt x="108" y="74"/>
                  <a:pt x="108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4988" y="1795463"/>
            <a:ext cx="363538" cy="277813"/>
          </a:xfrm>
          <a:custGeom>
            <a:avLst/>
            <a:gdLst>
              <a:gd name="T0" fmla="*/ 0 w 97"/>
              <a:gd name="T1" fmla="*/ 74 h 74"/>
              <a:gd name="T2" fmla="*/ 59 w 97"/>
              <a:gd name="T3" fmla="*/ 21 h 74"/>
              <a:gd name="T4" fmla="*/ 59 w 97"/>
              <a:gd name="T5" fmla="*/ 0 h 74"/>
              <a:gd name="T6" fmla="*/ 97 w 97"/>
              <a:gd name="T7" fmla="*/ 35 h 74"/>
              <a:gd name="T8" fmla="*/ 59 w 97"/>
              <a:gd name="T9" fmla="*/ 71 h 74"/>
              <a:gd name="T10" fmla="*/ 59 w 97"/>
              <a:gd name="T11" fmla="*/ 48 h 74"/>
              <a:gd name="T12" fmla="*/ 0 w 97"/>
              <a:gd name="T1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74">
                <a:moveTo>
                  <a:pt x="0" y="74"/>
                </a:moveTo>
                <a:cubicBezTo>
                  <a:pt x="0" y="74"/>
                  <a:pt x="11" y="21"/>
                  <a:pt x="59" y="21"/>
                </a:cubicBezTo>
                <a:cubicBezTo>
                  <a:pt x="59" y="0"/>
                  <a:pt x="59" y="0"/>
                  <a:pt x="59" y="0"/>
                </a:cubicBezTo>
                <a:cubicBezTo>
                  <a:pt x="97" y="35"/>
                  <a:pt x="97" y="35"/>
                  <a:pt x="97" y="35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33" y="48"/>
                  <a:pt x="14" y="50"/>
                  <a:pt x="0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23163" y="1749426"/>
            <a:ext cx="382588" cy="365125"/>
          </a:xfrm>
          <a:custGeom>
            <a:avLst/>
            <a:gdLst>
              <a:gd name="T0" fmla="*/ 102 w 102"/>
              <a:gd name="T1" fmla="*/ 86 h 97"/>
              <a:gd name="T2" fmla="*/ 102 w 102"/>
              <a:gd name="T3" fmla="*/ 97 h 97"/>
              <a:gd name="T4" fmla="*/ 51 w 102"/>
              <a:gd name="T5" fmla="*/ 97 h 97"/>
              <a:gd name="T6" fmla="*/ 0 w 102"/>
              <a:gd name="T7" fmla="*/ 97 h 97"/>
              <a:gd name="T8" fmla="*/ 0 w 102"/>
              <a:gd name="T9" fmla="*/ 86 h 97"/>
              <a:gd name="T10" fmla="*/ 22 w 102"/>
              <a:gd name="T11" fmla="*/ 73 h 97"/>
              <a:gd name="T12" fmla="*/ 40 w 102"/>
              <a:gd name="T13" fmla="*/ 55 h 97"/>
              <a:gd name="T14" fmla="*/ 34 w 102"/>
              <a:gd name="T15" fmla="*/ 42 h 97"/>
              <a:gd name="T16" fmla="*/ 29 w 102"/>
              <a:gd name="T17" fmla="*/ 33 h 97"/>
              <a:gd name="T18" fmla="*/ 31 w 102"/>
              <a:gd name="T19" fmla="*/ 28 h 97"/>
              <a:gd name="T20" fmla="*/ 30 w 102"/>
              <a:gd name="T21" fmla="*/ 19 h 97"/>
              <a:gd name="T22" fmla="*/ 51 w 102"/>
              <a:gd name="T23" fmla="*/ 0 h 97"/>
              <a:gd name="T24" fmla="*/ 73 w 102"/>
              <a:gd name="T25" fmla="*/ 19 h 97"/>
              <a:gd name="T26" fmla="*/ 71 w 102"/>
              <a:gd name="T27" fmla="*/ 28 h 97"/>
              <a:gd name="T28" fmla="*/ 73 w 102"/>
              <a:gd name="T29" fmla="*/ 33 h 97"/>
              <a:gd name="T30" fmla="*/ 68 w 102"/>
              <a:gd name="T31" fmla="*/ 42 h 97"/>
              <a:gd name="T32" fmla="*/ 62 w 102"/>
              <a:gd name="T33" fmla="*/ 55 h 97"/>
              <a:gd name="T34" fmla="*/ 80 w 102"/>
              <a:gd name="T35" fmla="*/ 73 h 97"/>
              <a:gd name="T36" fmla="*/ 102 w 102"/>
              <a:gd name="T37" fmla="*/ 8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7">
                <a:moveTo>
                  <a:pt x="102" y="86"/>
                </a:moveTo>
                <a:cubicBezTo>
                  <a:pt x="102" y="89"/>
                  <a:pt x="102" y="97"/>
                  <a:pt x="102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89"/>
                  <a:pt x="0" y="86"/>
                </a:cubicBezTo>
                <a:cubicBezTo>
                  <a:pt x="0" y="83"/>
                  <a:pt x="9" y="78"/>
                  <a:pt x="22" y="73"/>
                </a:cubicBezTo>
                <a:cubicBezTo>
                  <a:pt x="36" y="68"/>
                  <a:pt x="40" y="64"/>
                  <a:pt x="40" y="55"/>
                </a:cubicBezTo>
                <a:cubicBezTo>
                  <a:pt x="40" y="50"/>
                  <a:pt x="36" y="52"/>
                  <a:pt x="34" y="42"/>
                </a:cubicBezTo>
                <a:cubicBezTo>
                  <a:pt x="33" y="38"/>
                  <a:pt x="30" y="42"/>
                  <a:pt x="29" y="33"/>
                </a:cubicBezTo>
                <a:cubicBezTo>
                  <a:pt x="29" y="29"/>
                  <a:pt x="31" y="28"/>
                  <a:pt x="31" y="28"/>
                </a:cubicBezTo>
                <a:cubicBezTo>
                  <a:pt x="31" y="28"/>
                  <a:pt x="30" y="23"/>
                  <a:pt x="30" y="19"/>
                </a:cubicBezTo>
                <a:cubicBezTo>
                  <a:pt x="29" y="14"/>
                  <a:pt x="33" y="0"/>
                  <a:pt x="51" y="0"/>
                </a:cubicBezTo>
                <a:cubicBezTo>
                  <a:pt x="70" y="0"/>
                  <a:pt x="73" y="14"/>
                  <a:pt x="73" y="19"/>
                </a:cubicBezTo>
                <a:cubicBezTo>
                  <a:pt x="72" y="23"/>
                  <a:pt x="71" y="28"/>
                  <a:pt x="71" y="28"/>
                </a:cubicBezTo>
                <a:cubicBezTo>
                  <a:pt x="71" y="28"/>
                  <a:pt x="73" y="29"/>
                  <a:pt x="73" y="33"/>
                </a:cubicBezTo>
                <a:cubicBezTo>
                  <a:pt x="72" y="42"/>
                  <a:pt x="69" y="38"/>
                  <a:pt x="68" y="42"/>
                </a:cubicBezTo>
                <a:cubicBezTo>
                  <a:pt x="66" y="52"/>
                  <a:pt x="62" y="50"/>
                  <a:pt x="62" y="55"/>
                </a:cubicBezTo>
                <a:cubicBezTo>
                  <a:pt x="62" y="64"/>
                  <a:pt x="67" y="68"/>
                  <a:pt x="80" y="73"/>
                </a:cubicBezTo>
                <a:cubicBezTo>
                  <a:pt x="93" y="78"/>
                  <a:pt x="102" y="83"/>
                  <a:pt x="102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156575" y="1762126"/>
            <a:ext cx="406400" cy="346075"/>
          </a:xfrm>
          <a:custGeom>
            <a:avLst/>
            <a:gdLst>
              <a:gd name="T0" fmla="*/ 75 w 108"/>
              <a:gd name="T1" fmla="*/ 78 h 92"/>
              <a:gd name="T2" fmla="*/ 75 w 108"/>
              <a:gd name="T3" fmla="*/ 92 h 92"/>
              <a:gd name="T4" fmla="*/ 0 w 108"/>
              <a:gd name="T5" fmla="*/ 92 h 92"/>
              <a:gd name="T6" fmla="*/ 0 w 108"/>
              <a:gd name="T7" fmla="*/ 73 h 92"/>
              <a:gd name="T8" fmla="*/ 9 w 108"/>
              <a:gd name="T9" fmla="*/ 64 h 92"/>
              <a:gd name="T10" fmla="*/ 23 w 108"/>
              <a:gd name="T11" fmla="*/ 49 h 92"/>
              <a:gd name="T12" fmla="*/ 18 w 108"/>
              <a:gd name="T13" fmla="*/ 37 h 92"/>
              <a:gd name="T14" fmla="*/ 14 w 108"/>
              <a:gd name="T15" fmla="*/ 29 h 92"/>
              <a:gd name="T16" fmla="*/ 16 w 108"/>
              <a:gd name="T17" fmla="*/ 25 h 92"/>
              <a:gd name="T18" fmla="*/ 15 w 108"/>
              <a:gd name="T19" fmla="*/ 16 h 92"/>
              <a:gd name="T20" fmla="*/ 32 w 108"/>
              <a:gd name="T21" fmla="*/ 0 h 92"/>
              <a:gd name="T22" fmla="*/ 49 w 108"/>
              <a:gd name="T23" fmla="*/ 16 h 92"/>
              <a:gd name="T24" fmla="*/ 48 w 108"/>
              <a:gd name="T25" fmla="*/ 25 h 92"/>
              <a:gd name="T26" fmla="*/ 50 w 108"/>
              <a:gd name="T27" fmla="*/ 29 h 92"/>
              <a:gd name="T28" fmla="*/ 46 w 108"/>
              <a:gd name="T29" fmla="*/ 37 h 92"/>
              <a:gd name="T30" fmla="*/ 41 w 108"/>
              <a:gd name="T31" fmla="*/ 49 h 92"/>
              <a:gd name="T32" fmla="*/ 55 w 108"/>
              <a:gd name="T33" fmla="*/ 64 h 92"/>
              <a:gd name="T34" fmla="*/ 75 w 108"/>
              <a:gd name="T35" fmla="*/ 78 h 92"/>
              <a:gd name="T36" fmla="*/ 84 w 108"/>
              <a:gd name="T37" fmla="*/ 92 h 92"/>
              <a:gd name="T38" fmla="*/ 84 w 108"/>
              <a:gd name="T39" fmla="*/ 76 h 92"/>
              <a:gd name="T40" fmla="*/ 64 w 108"/>
              <a:gd name="T41" fmla="*/ 59 h 92"/>
              <a:gd name="T42" fmla="*/ 68 w 108"/>
              <a:gd name="T43" fmla="*/ 50 h 92"/>
              <a:gd name="T44" fmla="*/ 65 w 108"/>
              <a:gd name="T45" fmla="*/ 41 h 92"/>
              <a:gd name="T46" fmla="*/ 62 w 108"/>
              <a:gd name="T47" fmla="*/ 35 h 92"/>
              <a:gd name="T48" fmla="*/ 63 w 108"/>
              <a:gd name="T49" fmla="*/ 32 h 92"/>
              <a:gd name="T50" fmla="*/ 62 w 108"/>
              <a:gd name="T51" fmla="*/ 26 h 92"/>
              <a:gd name="T52" fmla="*/ 75 w 108"/>
              <a:gd name="T53" fmla="*/ 13 h 92"/>
              <a:gd name="T54" fmla="*/ 88 w 108"/>
              <a:gd name="T55" fmla="*/ 26 h 92"/>
              <a:gd name="T56" fmla="*/ 87 w 108"/>
              <a:gd name="T57" fmla="*/ 32 h 92"/>
              <a:gd name="T58" fmla="*/ 88 w 108"/>
              <a:gd name="T59" fmla="*/ 35 h 92"/>
              <a:gd name="T60" fmla="*/ 85 w 108"/>
              <a:gd name="T61" fmla="*/ 41 h 92"/>
              <a:gd name="T62" fmla="*/ 82 w 108"/>
              <a:gd name="T63" fmla="*/ 50 h 92"/>
              <a:gd name="T64" fmla="*/ 92 w 108"/>
              <a:gd name="T65" fmla="*/ 62 h 92"/>
              <a:gd name="T66" fmla="*/ 107 w 108"/>
              <a:gd name="T67" fmla="*/ 70 h 92"/>
              <a:gd name="T68" fmla="*/ 108 w 108"/>
              <a:gd name="T69" fmla="*/ 92 h 92"/>
              <a:gd name="T70" fmla="*/ 84 w 108"/>
              <a:gd name="T7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2">
                <a:moveTo>
                  <a:pt x="75" y="78"/>
                </a:moveTo>
                <a:cubicBezTo>
                  <a:pt x="75" y="81"/>
                  <a:pt x="75" y="92"/>
                  <a:pt x="75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8"/>
                  <a:pt x="6" y="66"/>
                  <a:pt x="9" y="64"/>
                </a:cubicBezTo>
                <a:cubicBezTo>
                  <a:pt x="20" y="60"/>
                  <a:pt x="23" y="57"/>
                  <a:pt x="23" y="49"/>
                </a:cubicBezTo>
                <a:cubicBezTo>
                  <a:pt x="23" y="44"/>
                  <a:pt x="20" y="46"/>
                  <a:pt x="18" y="37"/>
                </a:cubicBezTo>
                <a:cubicBezTo>
                  <a:pt x="18" y="34"/>
                  <a:pt x="15" y="37"/>
                  <a:pt x="14" y="29"/>
                </a:cubicBezTo>
                <a:cubicBezTo>
                  <a:pt x="14" y="26"/>
                  <a:pt x="16" y="25"/>
                  <a:pt x="16" y="25"/>
                </a:cubicBezTo>
                <a:cubicBezTo>
                  <a:pt x="16" y="25"/>
                  <a:pt x="15" y="20"/>
                  <a:pt x="15" y="16"/>
                </a:cubicBezTo>
                <a:cubicBezTo>
                  <a:pt x="15" y="12"/>
                  <a:pt x="17" y="0"/>
                  <a:pt x="32" y="0"/>
                </a:cubicBezTo>
                <a:cubicBezTo>
                  <a:pt x="47" y="0"/>
                  <a:pt x="50" y="12"/>
                  <a:pt x="49" y="16"/>
                </a:cubicBezTo>
                <a:cubicBezTo>
                  <a:pt x="49" y="20"/>
                  <a:pt x="48" y="25"/>
                  <a:pt x="48" y="25"/>
                </a:cubicBezTo>
                <a:cubicBezTo>
                  <a:pt x="48" y="25"/>
                  <a:pt x="50" y="26"/>
                  <a:pt x="50" y="29"/>
                </a:cubicBezTo>
                <a:cubicBezTo>
                  <a:pt x="49" y="37"/>
                  <a:pt x="46" y="34"/>
                  <a:pt x="46" y="37"/>
                </a:cubicBezTo>
                <a:cubicBezTo>
                  <a:pt x="44" y="46"/>
                  <a:pt x="41" y="44"/>
                  <a:pt x="41" y="49"/>
                </a:cubicBezTo>
                <a:cubicBezTo>
                  <a:pt x="41" y="57"/>
                  <a:pt x="45" y="60"/>
                  <a:pt x="55" y="64"/>
                </a:cubicBezTo>
                <a:cubicBezTo>
                  <a:pt x="66" y="69"/>
                  <a:pt x="75" y="73"/>
                  <a:pt x="75" y="78"/>
                </a:cubicBezTo>
                <a:close/>
                <a:moveTo>
                  <a:pt x="84" y="9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69"/>
                  <a:pt x="81" y="67"/>
                  <a:pt x="64" y="59"/>
                </a:cubicBezTo>
                <a:cubicBezTo>
                  <a:pt x="67" y="56"/>
                  <a:pt x="68" y="54"/>
                  <a:pt x="68" y="50"/>
                </a:cubicBezTo>
                <a:cubicBezTo>
                  <a:pt x="68" y="46"/>
                  <a:pt x="66" y="47"/>
                  <a:pt x="65" y="41"/>
                </a:cubicBezTo>
                <a:cubicBezTo>
                  <a:pt x="64" y="38"/>
                  <a:pt x="62" y="41"/>
                  <a:pt x="62" y="35"/>
                </a:cubicBezTo>
                <a:cubicBezTo>
                  <a:pt x="62" y="32"/>
                  <a:pt x="63" y="32"/>
                  <a:pt x="63" y="32"/>
                </a:cubicBezTo>
                <a:cubicBezTo>
                  <a:pt x="63" y="32"/>
                  <a:pt x="62" y="28"/>
                  <a:pt x="62" y="26"/>
                </a:cubicBezTo>
                <a:cubicBezTo>
                  <a:pt x="62" y="22"/>
                  <a:pt x="64" y="13"/>
                  <a:pt x="75" y="13"/>
                </a:cubicBezTo>
                <a:cubicBezTo>
                  <a:pt x="86" y="13"/>
                  <a:pt x="88" y="22"/>
                  <a:pt x="88" y="26"/>
                </a:cubicBezTo>
                <a:cubicBezTo>
                  <a:pt x="88" y="28"/>
                  <a:pt x="87" y="32"/>
                  <a:pt x="87" y="32"/>
                </a:cubicBezTo>
                <a:cubicBezTo>
                  <a:pt x="87" y="32"/>
                  <a:pt x="88" y="32"/>
                  <a:pt x="88" y="35"/>
                </a:cubicBezTo>
                <a:cubicBezTo>
                  <a:pt x="88" y="41"/>
                  <a:pt x="86" y="38"/>
                  <a:pt x="85" y="41"/>
                </a:cubicBezTo>
                <a:cubicBezTo>
                  <a:pt x="84" y="47"/>
                  <a:pt x="82" y="46"/>
                  <a:pt x="82" y="50"/>
                </a:cubicBezTo>
                <a:cubicBezTo>
                  <a:pt x="82" y="56"/>
                  <a:pt x="84" y="58"/>
                  <a:pt x="92" y="62"/>
                </a:cubicBezTo>
                <a:cubicBezTo>
                  <a:pt x="100" y="65"/>
                  <a:pt x="105" y="67"/>
                  <a:pt x="107" y="70"/>
                </a:cubicBezTo>
                <a:cubicBezTo>
                  <a:pt x="108" y="72"/>
                  <a:pt x="108" y="92"/>
                  <a:pt x="108" y="92"/>
                </a:cubicBezTo>
                <a:lnTo>
                  <a:pt x="84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802688" y="1749426"/>
            <a:ext cx="404813" cy="365125"/>
          </a:xfrm>
          <a:custGeom>
            <a:avLst/>
            <a:gdLst>
              <a:gd name="T0" fmla="*/ 86 w 108"/>
              <a:gd name="T1" fmla="*/ 86 h 97"/>
              <a:gd name="T2" fmla="*/ 86 w 108"/>
              <a:gd name="T3" fmla="*/ 97 h 97"/>
              <a:gd name="T4" fmla="*/ 0 w 108"/>
              <a:gd name="T5" fmla="*/ 97 h 97"/>
              <a:gd name="T6" fmla="*/ 0 w 108"/>
              <a:gd name="T7" fmla="*/ 76 h 97"/>
              <a:gd name="T8" fmla="*/ 8 w 108"/>
              <a:gd name="T9" fmla="*/ 73 h 97"/>
              <a:gd name="T10" fmla="*/ 26 w 108"/>
              <a:gd name="T11" fmla="*/ 55 h 97"/>
              <a:gd name="T12" fmla="*/ 20 w 108"/>
              <a:gd name="T13" fmla="*/ 42 h 97"/>
              <a:gd name="T14" fmla="*/ 15 w 108"/>
              <a:gd name="T15" fmla="*/ 33 h 97"/>
              <a:gd name="T16" fmla="*/ 17 w 108"/>
              <a:gd name="T17" fmla="*/ 28 h 97"/>
              <a:gd name="T18" fmla="*/ 16 w 108"/>
              <a:gd name="T19" fmla="*/ 19 h 97"/>
              <a:gd name="T20" fmla="*/ 38 w 108"/>
              <a:gd name="T21" fmla="*/ 0 h 97"/>
              <a:gd name="T22" fmla="*/ 59 w 108"/>
              <a:gd name="T23" fmla="*/ 19 h 97"/>
              <a:gd name="T24" fmla="*/ 58 w 108"/>
              <a:gd name="T25" fmla="*/ 28 h 97"/>
              <a:gd name="T26" fmla="*/ 60 w 108"/>
              <a:gd name="T27" fmla="*/ 33 h 97"/>
              <a:gd name="T28" fmla="*/ 55 w 108"/>
              <a:gd name="T29" fmla="*/ 42 h 97"/>
              <a:gd name="T30" fmla="*/ 49 w 108"/>
              <a:gd name="T31" fmla="*/ 55 h 97"/>
              <a:gd name="T32" fmla="*/ 66 w 108"/>
              <a:gd name="T33" fmla="*/ 73 h 97"/>
              <a:gd name="T34" fmla="*/ 86 w 108"/>
              <a:gd name="T35" fmla="*/ 86 h 97"/>
              <a:gd name="T36" fmla="*/ 108 w 108"/>
              <a:gd name="T37" fmla="*/ 43 h 97"/>
              <a:gd name="T38" fmla="*/ 108 w 108"/>
              <a:gd name="T39" fmla="*/ 54 h 97"/>
              <a:gd name="T40" fmla="*/ 92 w 108"/>
              <a:gd name="T41" fmla="*/ 54 h 97"/>
              <a:gd name="T42" fmla="*/ 92 w 108"/>
              <a:gd name="T43" fmla="*/ 70 h 97"/>
              <a:gd name="T44" fmla="*/ 81 w 108"/>
              <a:gd name="T45" fmla="*/ 70 h 97"/>
              <a:gd name="T46" fmla="*/ 81 w 108"/>
              <a:gd name="T47" fmla="*/ 54 h 97"/>
              <a:gd name="T48" fmla="*/ 65 w 108"/>
              <a:gd name="T49" fmla="*/ 54 h 97"/>
              <a:gd name="T50" fmla="*/ 65 w 108"/>
              <a:gd name="T51" fmla="*/ 43 h 97"/>
              <a:gd name="T52" fmla="*/ 81 w 108"/>
              <a:gd name="T53" fmla="*/ 43 h 97"/>
              <a:gd name="T54" fmla="*/ 81 w 108"/>
              <a:gd name="T55" fmla="*/ 27 h 97"/>
              <a:gd name="T56" fmla="*/ 92 w 108"/>
              <a:gd name="T57" fmla="*/ 27 h 97"/>
              <a:gd name="T58" fmla="*/ 92 w 108"/>
              <a:gd name="T59" fmla="*/ 43 h 97"/>
              <a:gd name="T60" fmla="*/ 108 w 108"/>
              <a:gd name="T61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97">
                <a:moveTo>
                  <a:pt x="86" y="86"/>
                </a:moveTo>
                <a:cubicBezTo>
                  <a:pt x="86" y="89"/>
                  <a:pt x="86" y="97"/>
                  <a:pt x="8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76"/>
                  <a:pt x="0" y="76"/>
                  <a:pt x="0" y="76"/>
                </a:cubicBezTo>
                <a:cubicBezTo>
                  <a:pt x="3" y="74"/>
                  <a:pt x="7" y="73"/>
                  <a:pt x="8" y="73"/>
                </a:cubicBezTo>
                <a:cubicBezTo>
                  <a:pt x="22" y="68"/>
                  <a:pt x="26" y="64"/>
                  <a:pt x="26" y="55"/>
                </a:cubicBezTo>
                <a:cubicBezTo>
                  <a:pt x="26" y="50"/>
                  <a:pt x="22" y="52"/>
                  <a:pt x="20" y="42"/>
                </a:cubicBezTo>
                <a:cubicBezTo>
                  <a:pt x="19" y="38"/>
                  <a:pt x="16" y="42"/>
                  <a:pt x="15" y="33"/>
                </a:cubicBezTo>
                <a:cubicBezTo>
                  <a:pt x="15" y="29"/>
                  <a:pt x="17" y="28"/>
                  <a:pt x="17" y="28"/>
                </a:cubicBezTo>
                <a:cubicBezTo>
                  <a:pt x="17" y="28"/>
                  <a:pt x="16" y="23"/>
                  <a:pt x="16" y="19"/>
                </a:cubicBezTo>
                <a:cubicBezTo>
                  <a:pt x="15" y="14"/>
                  <a:pt x="19" y="0"/>
                  <a:pt x="38" y="0"/>
                </a:cubicBezTo>
                <a:cubicBezTo>
                  <a:pt x="56" y="0"/>
                  <a:pt x="60" y="14"/>
                  <a:pt x="59" y="19"/>
                </a:cubicBezTo>
                <a:cubicBezTo>
                  <a:pt x="59" y="23"/>
                  <a:pt x="58" y="28"/>
                  <a:pt x="58" y="28"/>
                </a:cubicBezTo>
                <a:cubicBezTo>
                  <a:pt x="58" y="28"/>
                  <a:pt x="60" y="29"/>
                  <a:pt x="60" y="33"/>
                </a:cubicBezTo>
                <a:cubicBezTo>
                  <a:pt x="59" y="42"/>
                  <a:pt x="55" y="38"/>
                  <a:pt x="55" y="42"/>
                </a:cubicBezTo>
                <a:cubicBezTo>
                  <a:pt x="53" y="52"/>
                  <a:pt x="49" y="50"/>
                  <a:pt x="49" y="55"/>
                </a:cubicBezTo>
                <a:cubicBezTo>
                  <a:pt x="49" y="64"/>
                  <a:pt x="53" y="68"/>
                  <a:pt x="66" y="73"/>
                </a:cubicBezTo>
                <a:cubicBezTo>
                  <a:pt x="80" y="78"/>
                  <a:pt x="86" y="83"/>
                  <a:pt x="86" y="86"/>
                </a:cubicBezTo>
                <a:close/>
                <a:moveTo>
                  <a:pt x="108" y="43"/>
                </a:moveTo>
                <a:cubicBezTo>
                  <a:pt x="108" y="54"/>
                  <a:pt x="108" y="54"/>
                  <a:pt x="108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54"/>
                  <a:pt x="81" y="54"/>
                  <a:pt x="81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3"/>
                  <a:pt x="65" y="43"/>
                  <a:pt x="6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27"/>
                  <a:pt x="81" y="27"/>
                  <a:pt x="8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43"/>
                  <a:pt x="92" y="43"/>
                  <a:pt x="92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48800" y="1773238"/>
            <a:ext cx="404813" cy="323850"/>
          </a:xfrm>
          <a:custGeom>
            <a:avLst/>
            <a:gdLst>
              <a:gd name="T0" fmla="*/ 108 w 108"/>
              <a:gd name="T1" fmla="*/ 10 h 86"/>
              <a:gd name="T2" fmla="*/ 108 w 108"/>
              <a:gd name="T3" fmla="*/ 75 h 86"/>
              <a:gd name="T4" fmla="*/ 97 w 108"/>
              <a:gd name="T5" fmla="*/ 86 h 86"/>
              <a:gd name="T6" fmla="*/ 11 w 108"/>
              <a:gd name="T7" fmla="*/ 86 h 86"/>
              <a:gd name="T8" fmla="*/ 0 w 108"/>
              <a:gd name="T9" fmla="*/ 75 h 86"/>
              <a:gd name="T10" fmla="*/ 0 w 108"/>
              <a:gd name="T11" fmla="*/ 10 h 86"/>
              <a:gd name="T12" fmla="*/ 11 w 108"/>
              <a:gd name="T13" fmla="*/ 0 h 86"/>
              <a:gd name="T14" fmla="*/ 97 w 108"/>
              <a:gd name="T15" fmla="*/ 0 h 86"/>
              <a:gd name="T16" fmla="*/ 108 w 108"/>
              <a:gd name="T17" fmla="*/ 10 h 86"/>
              <a:gd name="T18" fmla="*/ 97 w 108"/>
              <a:gd name="T19" fmla="*/ 10 h 86"/>
              <a:gd name="T20" fmla="*/ 11 w 108"/>
              <a:gd name="T21" fmla="*/ 10 h 86"/>
              <a:gd name="T22" fmla="*/ 11 w 108"/>
              <a:gd name="T23" fmla="*/ 75 h 86"/>
              <a:gd name="T24" fmla="*/ 97 w 108"/>
              <a:gd name="T25" fmla="*/ 75 h 86"/>
              <a:gd name="T26" fmla="*/ 97 w 108"/>
              <a:gd name="T27" fmla="*/ 10 h 86"/>
              <a:gd name="T28" fmla="*/ 48 w 108"/>
              <a:gd name="T29" fmla="*/ 32 h 86"/>
              <a:gd name="T30" fmla="*/ 21 w 108"/>
              <a:gd name="T31" fmla="*/ 32 h 86"/>
              <a:gd name="T32" fmla="*/ 21 w 108"/>
              <a:gd name="T33" fmla="*/ 22 h 86"/>
              <a:gd name="T34" fmla="*/ 48 w 108"/>
              <a:gd name="T35" fmla="*/ 22 h 86"/>
              <a:gd name="T36" fmla="*/ 48 w 108"/>
              <a:gd name="T37" fmla="*/ 32 h 86"/>
              <a:gd name="T38" fmla="*/ 48 w 108"/>
              <a:gd name="T39" fmla="*/ 48 h 86"/>
              <a:gd name="T40" fmla="*/ 21 w 108"/>
              <a:gd name="T41" fmla="*/ 48 h 86"/>
              <a:gd name="T42" fmla="*/ 21 w 108"/>
              <a:gd name="T43" fmla="*/ 38 h 86"/>
              <a:gd name="T44" fmla="*/ 48 w 108"/>
              <a:gd name="T45" fmla="*/ 38 h 86"/>
              <a:gd name="T46" fmla="*/ 48 w 108"/>
              <a:gd name="T47" fmla="*/ 48 h 86"/>
              <a:gd name="T48" fmla="*/ 48 w 108"/>
              <a:gd name="T49" fmla="*/ 64 h 86"/>
              <a:gd name="T50" fmla="*/ 21 w 108"/>
              <a:gd name="T51" fmla="*/ 64 h 86"/>
              <a:gd name="T52" fmla="*/ 21 w 108"/>
              <a:gd name="T53" fmla="*/ 54 h 86"/>
              <a:gd name="T54" fmla="*/ 48 w 108"/>
              <a:gd name="T55" fmla="*/ 54 h 86"/>
              <a:gd name="T56" fmla="*/ 48 w 108"/>
              <a:gd name="T57" fmla="*/ 64 h 86"/>
              <a:gd name="T58" fmla="*/ 86 w 108"/>
              <a:gd name="T59" fmla="*/ 64 h 86"/>
              <a:gd name="T60" fmla="*/ 59 w 108"/>
              <a:gd name="T61" fmla="*/ 64 h 86"/>
              <a:gd name="T62" fmla="*/ 60 w 108"/>
              <a:gd name="T63" fmla="*/ 56 h 86"/>
              <a:gd name="T64" fmla="*/ 69 w 108"/>
              <a:gd name="T65" fmla="*/ 49 h 86"/>
              <a:gd name="T66" fmla="*/ 63 w 108"/>
              <a:gd name="T67" fmla="*/ 34 h 86"/>
              <a:gd name="T68" fmla="*/ 73 w 108"/>
              <a:gd name="T69" fmla="*/ 22 h 86"/>
              <a:gd name="T70" fmla="*/ 82 w 108"/>
              <a:gd name="T71" fmla="*/ 34 h 86"/>
              <a:gd name="T72" fmla="*/ 76 w 108"/>
              <a:gd name="T73" fmla="*/ 49 h 86"/>
              <a:gd name="T74" fmla="*/ 85 w 108"/>
              <a:gd name="T75" fmla="*/ 56 h 86"/>
              <a:gd name="T76" fmla="*/ 86 w 108"/>
              <a:gd name="T77" fmla="*/ 6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" h="86">
                <a:moveTo>
                  <a:pt x="108" y="10"/>
                </a:moveTo>
                <a:cubicBezTo>
                  <a:pt x="108" y="75"/>
                  <a:pt x="108" y="75"/>
                  <a:pt x="108" y="75"/>
                </a:cubicBezTo>
                <a:cubicBezTo>
                  <a:pt x="108" y="81"/>
                  <a:pt x="103" y="86"/>
                  <a:pt x="97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0"/>
                </a:cubicBezTo>
                <a:close/>
                <a:moveTo>
                  <a:pt x="97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75"/>
                  <a:pt x="11" y="75"/>
                  <a:pt x="11" y="75"/>
                </a:cubicBezTo>
                <a:cubicBezTo>
                  <a:pt x="97" y="75"/>
                  <a:pt x="97" y="75"/>
                  <a:pt x="97" y="75"/>
                </a:cubicBezTo>
                <a:lnTo>
                  <a:pt x="97" y="10"/>
                </a:lnTo>
                <a:close/>
                <a:moveTo>
                  <a:pt x="48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2"/>
                  <a:pt x="21" y="22"/>
                  <a:pt x="21" y="22"/>
                </a:cubicBezTo>
                <a:cubicBezTo>
                  <a:pt x="48" y="22"/>
                  <a:pt x="48" y="22"/>
                  <a:pt x="48" y="22"/>
                </a:cubicBezTo>
                <a:lnTo>
                  <a:pt x="48" y="32"/>
                </a:lnTo>
                <a:close/>
                <a:moveTo>
                  <a:pt x="48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21" y="38"/>
                  <a:pt x="21" y="38"/>
                  <a:pt x="21" y="38"/>
                </a:cubicBezTo>
                <a:cubicBezTo>
                  <a:pt x="48" y="38"/>
                  <a:pt x="48" y="38"/>
                  <a:pt x="48" y="38"/>
                </a:cubicBezTo>
                <a:lnTo>
                  <a:pt x="48" y="48"/>
                </a:lnTo>
                <a:close/>
                <a:moveTo>
                  <a:pt x="48" y="64"/>
                </a:moveTo>
                <a:cubicBezTo>
                  <a:pt x="21" y="64"/>
                  <a:pt x="21" y="64"/>
                  <a:pt x="21" y="64"/>
                </a:cubicBezTo>
                <a:cubicBezTo>
                  <a:pt x="21" y="54"/>
                  <a:pt x="21" y="54"/>
                  <a:pt x="21" y="54"/>
                </a:cubicBezTo>
                <a:cubicBezTo>
                  <a:pt x="48" y="54"/>
                  <a:pt x="48" y="54"/>
                  <a:pt x="48" y="54"/>
                </a:cubicBezTo>
                <a:lnTo>
                  <a:pt x="48" y="64"/>
                </a:lnTo>
                <a:close/>
                <a:moveTo>
                  <a:pt x="86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56"/>
                  <a:pt x="60" y="56"/>
                </a:cubicBezTo>
                <a:cubicBezTo>
                  <a:pt x="60" y="56"/>
                  <a:pt x="69" y="54"/>
                  <a:pt x="69" y="49"/>
                </a:cubicBezTo>
                <a:cubicBezTo>
                  <a:pt x="69" y="45"/>
                  <a:pt x="63" y="43"/>
                  <a:pt x="63" y="34"/>
                </a:cubicBezTo>
                <a:cubicBezTo>
                  <a:pt x="63" y="26"/>
                  <a:pt x="65" y="22"/>
                  <a:pt x="73" y="22"/>
                </a:cubicBezTo>
                <a:cubicBezTo>
                  <a:pt x="80" y="22"/>
                  <a:pt x="82" y="26"/>
                  <a:pt x="82" y="34"/>
                </a:cubicBezTo>
                <a:cubicBezTo>
                  <a:pt x="82" y="43"/>
                  <a:pt x="76" y="45"/>
                  <a:pt x="76" y="49"/>
                </a:cubicBezTo>
                <a:cubicBezTo>
                  <a:pt x="76" y="54"/>
                  <a:pt x="85" y="56"/>
                  <a:pt x="85" y="56"/>
                </a:cubicBezTo>
                <a:cubicBezTo>
                  <a:pt x="86" y="56"/>
                  <a:pt x="86" y="64"/>
                  <a:pt x="86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0093325" y="1776413"/>
            <a:ext cx="406400" cy="315913"/>
          </a:xfrm>
          <a:custGeom>
            <a:avLst/>
            <a:gdLst>
              <a:gd name="T0" fmla="*/ 81 w 108"/>
              <a:gd name="T1" fmla="*/ 67 h 84"/>
              <a:gd name="T2" fmla="*/ 91 w 108"/>
              <a:gd name="T3" fmla="*/ 58 h 84"/>
              <a:gd name="T4" fmla="*/ 91 w 108"/>
              <a:gd name="T5" fmla="*/ 79 h 84"/>
              <a:gd name="T6" fmla="*/ 86 w 108"/>
              <a:gd name="T7" fmla="*/ 84 h 84"/>
              <a:gd name="T8" fmla="*/ 5 w 108"/>
              <a:gd name="T9" fmla="*/ 84 h 84"/>
              <a:gd name="T10" fmla="*/ 0 w 108"/>
              <a:gd name="T11" fmla="*/ 79 h 84"/>
              <a:gd name="T12" fmla="*/ 0 w 108"/>
              <a:gd name="T13" fmla="*/ 19 h 84"/>
              <a:gd name="T14" fmla="*/ 5 w 108"/>
              <a:gd name="T15" fmla="*/ 14 h 84"/>
              <a:gd name="T16" fmla="*/ 36 w 108"/>
              <a:gd name="T17" fmla="*/ 14 h 84"/>
              <a:gd name="T18" fmla="*/ 24 w 108"/>
              <a:gd name="T19" fmla="*/ 25 h 84"/>
              <a:gd name="T20" fmla="*/ 10 w 108"/>
              <a:gd name="T21" fmla="*/ 25 h 84"/>
              <a:gd name="T22" fmla="*/ 10 w 108"/>
              <a:gd name="T23" fmla="*/ 73 h 84"/>
              <a:gd name="T24" fmla="*/ 81 w 108"/>
              <a:gd name="T25" fmla="*/ 73 h 84"/>
              <a:gd name="T26" fmla="*/ 81 w 108"/>
              <a:gd name="T27" fmla="*/ 67 h 84"/>
              <a:gd name="T28" fmla="*/ 28 w 108"/>
              <a:gd name="T29" fmla="*/ 60 h 84"/>
              <a:gd name="T30" fmla="*/ 72 w 108"/>
              <a:gd name="T31" fmla="*/ 17 h 84"/>
              <a:gd name="T32" fmla="*/ 72 w 108"/>
              <a:gd name="T33" fmla="*/ 0 h 84"/>
              <a:gd name="T34" fmla="*/ 108 w 108"/>
              <a:gd name="T35" fmla="*/ 27 h 84"/>
              <a:gd name="T36" fmla="*/ 72 w 108"/>
              <a:gd name="T37" fmla="*/ 55 h 84"/>
              <a:gd name="T38" fmla="*/ 72 w 108"/>
              <a:gd name="T39" fmla="*/ 36 h 84"/>
              <a:gd name="T40" fmla="*/ 28 w 108"/>
              <a:gd name="T41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4">
                <a:moveTo>
                  <a:pt x="81" y="67"/>
                </a:moveTo>
                <a:cubicBezTo>
                  <a:pt x="91" y="58"/>
                  <a:pt x="91" y="58"/>
                  <a:pt x="91" y="58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2"/>
                  <a:pt x="89" y="84"/>
                  <a:pt x="86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2" y="84"/>
                  <a:pt x="0" y="82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8" y="20"/>
                  <a:pt x="24" y="25"/>
                  <a:pt x="2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73"/>
                  <a:pt x="10" y="73"/>
                  <a:pt x="10" y="73"/>
                </a:cubicBezTo>
                <a:cubicBezTo>
                  <a:pt x="81" y="73"/>
                  <a:pt x="81" y="73"/>
                  <a:pt x="81" y="73"/>
                </a:cubicBezTo>
                <a:lnTo>
                  <a:pt x="81" y="67"/>
                </a:lnTo>
                <a:close/>
                <a:moveTo>
                  <a:pt x="28" y="60"/>
                </a:moveTo>
                <a:cubicBezTo>
                  <a:pt x="28" y="60"/>
                  <a:pt x="28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72" y="36"/>
                  <a:pt x="72" y="36"/>
                </a:cubicBezTo>
                <a:cubicBezTo>
                  <a:pt x="48" y="36"/>
                  <a:pt x="40" y="39"/>
                  <a:pt x="2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841038" y="1773238"/>
            <a:ext cx="203200" cy="323850"/>
          </a:xfrm>
          <a:custGeom>
            <a:avLst/>
            <a:gdLst>
              <a:gd name="T0" fmla="*/ 54 w 54"/>
              <a:gd name="T1" fmla="*/ 27 h 86"/>
              <a:gd name="T2" fmla="*/ 27 w 54"/>
              <a:gd name="T3" fmla="*/ 86 h 86"/>
              <a:gd name="T4" fmla="*/ 0 w 54"/>
              <a:gd name="T5" fmla="*/ 27 h 86"/>
              <a:gd name="T6" fmla="*/ 27 w 54"/>
              <a:gd name="T7" fmla="*/ 0 h 86"/>
              <a:gd name="T8" fmla="*/ 54 w 54"/>
              <a:gd name="T9" fmla="*/ 27 h 86"/>
              <a:gd name="T10" fmla="*/ 41 w 54"/>
              <a:gd name="T11" fmla="*/ 27 h 86"/>
              <a:gd name="T12" fmla="*/ 27 w 54"/>
              <a:gd name="T13" fmla="*/ 12 h 86"/>
              <a:gd name="T14" fmla="*/ 12 w 54"/>
              <a:gd name="T15" fmla="*/ 27 h 86"/>
              <a:gd name="T16" fmla="*/ 27 w 54"/>
              <a:gd name="T17" fmla="*/ 42 h 86"/>
              <a:gd name="T18" fmla="*/ 41 w 54"/>
              <a:gd name="T19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6">
                <a:moveTo>
                  <a:pt x="54" y="27"/>
                </a:moveTo>
                <a:cubicBezTo>
                  <a:pt x="54" y="52"/>
                  <a:pt x="27" y="86"/>
                  <a:pt x="27" y="86"/>
                </a:cubicBezTo>
                <a:cubicBezTo>
                  <a:pt x="27" y="86"/>
                  <a:pt x="0" y="5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1" y="0"/>
                  <a:pt x="54" y="12"/>
                  <a:pt x="54" y="27"/>
                </a:cubicBezTo>
                <a:close/>
                <a:moveTo>
                  <a:pt x="41" y="27"/>
                </a:moveTo>
                <a:cubicBezTo>
                  <a:pt x="41" y="19"/>
                  <a:pt x="35" y="12"/>
                  <a:pt x="27" y="12"/>
                </a:cubicBezTo>
                <a:cubicBezTo>
                  <a:pt x="18" y="12"/>
                  <a:pt x="12" y="19"/>
                  <a:pt x="12" y="27"/>
                </a:cubicBezTo>
                <a:cubicBezTo>
                  <a:pt x="12" y="35"/>
                  <a:pt x="18" y="42"/>
                  <a:pt x="27" y="42"/>
                </a:cubicBezTo>
                <a:cubicBezTo>
                  <a:pt x="35" y="42"/>
                  <a:pt x="41" y="35"/>
                  <a:pt x="41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54100" y="2517776"/>
            <a:ext cx="406400" cy="327025"/>
          </a:xfrm>
          <a:custGeom>
            <a:avLst/>
            <a:gdLst>
              <a:gd name="T0" fmla="*/ 108 w 108"/>
              <a:gd name="T1" fmla="*/ 20 h 87"/>
              <a:gd name="T2" fmla="*/ 108 w 108"/>
              <a:gd name="T3" fmla="*/ 83 h 87"/>
              <a:gd name="T4" fmla="*/ 107 w 108"/>
              <a:gd name="T5" fmla="*/ 86 h 87"/>
              <a:gd name="T6" fmla="*/ 105 w 108"/>
              <a:gd name="T7" fmla="*/ 87 h 87"/>
              <a:gd name="T8" fmla="*/ 103 w 108"/>
              <a:gd name="T9" fmla="*/ 86 h 87"/>
              <a:gd name="T10" fmla="*/ 80 w 108"/>
              <a:gd name="T11" fmla="*/ 72 h 87"/>
              <a:gd name="T12" fmla="*/ 56 w 108"/>
              <a:gd name="T13" fmla="*/ 86 h 87"/>
              <a:gd name="T14" fmla="*/ 53 w 108"/>
              <a:gd name="T15" fmla="*/ 86 h 87"/>
              <a:gd name="T16" fmla="*/ 29 w 108"/>
              <a:gd name="T17" fmla="*/ 72 h 87"/>
              <a:gd name="T18" fmla="*/ 6 w 108"/>
              <a:gd name="T19" fmla="*/ 86 h 87"/>
              <a:gd name="T20" fmla="*/ 2 w 108"/>
              <a:gd name="T21" fmla="*/ 86 h 87"/>
              <a:gd name="T22" fmla="*/ 0 w 108"/>
              <a:gd name="T23" fmla="*/ 83 h 87"/>
              <a:gd name="T24" fmla="*/ 0 w 108"/>
              <a:gd name="T25" fmla="*/ 20 h 87"/>
              <a:gd name="T26" fmla="*/ 2 w 108"/>
              <a:gd name="T27" fmla="*/ 17 h 87"/>
              <a:gd name="T28" fmla="*/ 27 w 108"/>
              <a:gd name="T29" fmla="*/ 1 h 87"/>
              <a:gd name="T30" fmla="*/ 31 w 108"/>
              <a:gd name="T31" fmla="*/ 1 h 87"/>
              <a:gd name="T32" fmla="*/ 54 w 108"/>
              <a:gd name="T33" fmla="*/ 16 h 87"/>
              <a:gd name="T34" fmla="*/ 78 w 108"/>
              <a:gd name="T35" fmla="*/ 1 h 87"/>
              <a:gd name="T36" fmla="*/ 82 w 108"/>
              <a:gd name="T37" fmla="*/ 1 h 87"/>
              <a:gd name="T38" fmla="*/ 107 w 108"/>
              <a:gd name="T39" fmla="*/ 17 h 87"/>
              <a:gd name="T40" fmla="*/ 108 w 108"/>
              <a:gd name="T41" fmla="*/ 20 h 87"/>
              <a:gd name="T42" fmla="*/ 26 w 108"/>
              <a:gd name="T43" fmla="*/ 11 h 87"/>
              <a:gd name="T44" fmla="*/ 8 w 108"/>
              <a:gd name="T45" fmla="*/ 22 h 87"/>
              <a:gd name="T46" fmla="*/ 8 w 108"/>
              <a:gd name="T47" fmla="*/ 77 h 87"/>
              <a:gd name="T48" fmla="*/ 26 w 108"/>
              <a:gd name="T49" fmla="*/ 65 h 87"/>
              <a:gd name="T50" fmla="*/ 26 w 108"/>
              <a:gd name="T51" fmla="*/ 11 h 87"/>
              <a:gd name="T52" fmla="*/ 51 w 108"/>
              <a:gd name="T53" fmla="*/ 22 h 87"/>
              <a:gd name="T54" fmla="*/ 33 w 108"/>
              <a:gd name="T55" fmla="*/ 11 h 87"/>
              <a:gd name="T56" fmla="*/ 33 w 108"/>
              <a:gd name="T57" fmla="*/ 65 h 87"/>
              <a:gd name="T58" fmla="*/ 51 w 108"/>
              <a:gd name="T59" fmla="*/ 77 h 87"/>
              <a:gd name="T60" fmla="*/ 51 w 108"/>
              <a:gd name="T61" fmla="*/ 22 h 87"/>
              <a:gd name="T62" fmla="*/ 76 w 108"/>
              <a:gd name="T63" fmla="*/ 11 h 87"/>
              <a:gd name="T64" fmla="*/ 58 w 108"/>
              <a:gd name="T65" fmla="*/ 22 h 87"/>
              <a:gd name="T66" fmla="*/ 58 w 108"/>
              <a:gd name="T67" fmla="*/ 77 h 87"/>
              <a:gd name="T68" fmla="*/ 76 w 108"/>
              <a:gd name="T69" fmla="*/ 65 h 87"/>
              <a:gd name="T70" fmla="*/ 76 w 108"/>
              <a:gd name="T71" fmla="*/ 11 h 87"/>
              <a:gd name="T72" fmla="*/ 102 w 108"/>
              <a:gd name="T73" fmla="*/ 22 h 87"/>
              <a:gd name="T74" fmla="*/ 83 w 108"/>
              <a:gd name="T75" fmla="*/ 11 h 87"/>
              <a:gd name="T76" fmla="*/ 83 w 108"/>
              <a:gd name="T77" fmla="*/ 65 h 87"/>
              <a:gd name="T78" fmla="*/ 102 w 108"/>
              <a:gd name="T79" fmla="*/ 77 h 87"/>
              <a:gd name="T80" fmla="*/ 102 w 108"/>
              <a:gd name="T81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" h="87">
                <a:moveTo>
                  <a:pt x="108" y="20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8" y="86"/>
                  <a:pt x="107" y="86"/>
                </a:cubicBezTo>
                <a:cubicBezTo>
                  <a:pt x="106" y="87"/>
                  <a:pt x="106" y="87"/>
                  <a:pt x="105" y="87"/>
                </a:cubicBezTo>
                <a:cubicBezTo>
                  <a:pt x="104" y="87"/>
                  <a:pt x="104" y="87"/>
                  <a:pt x="103" y="86"/>
                </a:cubicBezTo>
                <a:cubicBezTo>
                  <a:pt x="80" y="72"/>
                  <a:pt x="80" y="72"/>
                  <a:pt x="80" y="72"/>
                </a:cubicBezTo>
                <a:cubicBezTo>
                  <a:pt x="56" y="86"/>
                  <a:pt x="56" y="86"/>
                  <a:pt x="56" y="86"/>
                </a:cubicBezTo>
                <a:cubicBezTo>
                  <a:pt x="55" y="87"/>
                  <a:pt x="54" y="87"/>
                  <a:pt x="53" y="86"/>
                </a:cubicBezTo>
                <a:cubicBezTo>
                  <a:pt x="29" y="72"/>
                  <a:pt x="29" y="72"/>
                  <a:pt x="29" y="72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7"/>
                  <a:pt x="3" y="87"/>
                  <a:pt x="2" y="86"/>
                </a:cubicBezTo>
                <a:cubicBezTo>
                  <a:pt x="1" y="86"/>
                  <a:pt x="0" y="84"/>
                  <a:pt x="0" y="8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7"/>
                  <a:pt x="2" y="17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16"/>
                  <a:pt x="54" y="16"/>
                  <a:pt x="54" y="16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0"/>
                  <a:pt x="81" y="0"/>
                  <a:pt x="82" y="1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9"/>
                  <a:pt x="108" y="20"/>
                </a:cubicBezTo>
                <a:close/>
                <a:moveTo>
                  <a:pt x="26" y="11"/>
                </a:moveTo>
                <a:cubicBezTo>
                  <a:pt x="8" y="22"/>
                  <a:pt x="8" y="22"/>
                  <a:pt x="8" y="22"/>
                </a:cubicBezTo>
                <a:cubicBezTo>
                  <a:pt x="8" y="77"/>
                  <a:pt x="8" y="77"/>
                  <a:pt x="8" y="77"/>
                </a:cubicBezTo>
                <a:cubicBezTo>
                  <a:pt x="26" y="65"/>
                  <a:pt x="26" y="65"/>
                  <a:pt x="26" y="65"/>
                </a:cubicBezTo>
                <a:lnTo>
                  <a:pt x="26" y="11"/>
                </a:lnTo>
                <a:close/>
                <a:moveTo>
                  <a:pt x="51" y="22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77"/>
                  <a:pt x="51" y="77"/>
                  <a:pt x="51" y="77"/>
                </a:cubicBezTo>
                <a:lnTo>
                  <a:pt x="51" y="22"/>
                </a:lnTo>
                <a:close/>
                <a:moveTo>
                  <a:pt x="76" y="11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77"/>
                  <a:pt x="58" y="77"/>
                  <a:pt x="58" y="77"/>
                </a:cubicBezTo>
                <a:cubicBezTo>
                  <a:pt x="76" y="65"/>
                  <a:pt x="76" y="65"/>
                  <a:pt x="76" y="65"/>
                </a:cubicBezTo>
                <a:lnTo>
                  <a:pt x="76" y="11"/>
                </a:lnTo>
                <a:close/>
                <a:moveTo>
                  <a:pt x="102" y="22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65"/>
                  <a:pt x="83" y="65"/>
                  <a:pt x="83" y="65"/>
                </a:cubicBezTo>
                <a:cubicBezTo>
                  <a:pt x="102" y="77"/>
                  <a:pt x="102" y="77"/>
                  <a:pt x="102" y="77"/>
                </a:cubicBezTo>
                <a:lnTo>
                  <a:pt x="102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08150" y="2484438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76488" y="2498726"/>
            <a:ext cx="355600" cy="358775"/>
          </a:xfrm>
          <a:custGeom>
            <a:avLst/>
            <a:gdLst>
              <a:gd name="T0" fmla="*/ 87 w 95"/>
              <a:gd name="T1" fmla="*/ 20 h 95"/>
              <a:gd name="T2" fmla="*/ 47 w 95"/>
              <a:gd name="T3" fmla="*/ 95 h 95"/>
              <a:gd name="T4" fmla="*/ 41 w 95"/>
              <a:gd name="T5" fmla="*/ 54 h 95"/>
              <a:gd name="T6" fmla="*/ 0 w 95"/>
              <a:gd name="T7" fmla="*/ 48 h 95"/>
              <a:gd name="T8" fmla="*/ 75 w 95"/>
              <a:gd name="T9" fmla="*/ 8 h 95"/>
              <a:gd name="T10" fmla="*/ 91 w 95"/>
              <a:gd name="T11" fmla="*/ 3 h 95"/>
              <a:gd name="T12" fmla="*/ 87 w 95"/>
              <a:gd name="T13" fmla="*/ 20 h 95"/>
              <a:gd name="T14" fmla="*/ 49 w 95"/>
              <a:gd name="T15" fmla="*/ 44 h 95"/>
              <a:gd name="T16" fmla="*/ 52 w 95"/>
              <a:gd name="T17" fmla="*/ 69 h 95"/>
              <a:gd name="T18" fmla="*/ 82 w 95"/>
              <a:gd name="T19" fmla="*/ 14 h 95"/>
              <a:gd name="T20" fmla="*/ 49 w 95"/>
              <a:gd name="T21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95">
                <a:moveTo>
                  <a:pt x="87" y="20"/>
                </a:moveTo>
                <a:cubicBezTo>
                  <a:pt x="74" y="47"/>
                  <a:pt x="47" y="95"/>
                  <a:pt x="47" y="95"/>
                </a:cubicBezTo>
                <a:cubicBezTo>
                  <a:pt x="41" y="54"/>
                  <a:pt x="41" y="54"/>
                  <a:pt x="41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48" y="21"/>
                  <a:pt x="75" y="8"/>
                </a:cubicBezTo>
                <a:cubicBezTo>
                  <a:pt x="85" y="3"/>
                  <a:pt x="88" y="0"/>
                  <a:pt x="91" y="3"/>
                </a:cubicBezTo>
                <a:cubicBezTo>
                  <a:pt x="95" y="7"/>
                  <a:pt x="92" y="10"/>
                  <a:pt x="87" y="20"/>
                </a:cubicBezTo>
                <a:close/>
                <a:moveTo>
                  <a:pt x="49" y="44"/>
                </a:moveTo>
                <a:cubicBezTo>
                  <a:pt x="52" y="69"/>
                  <a:pt x="52" y="69"/>
                  <a:pt x="52" y="69"/>
                </a:cubicBezTo>
                <a:cubicBezTo>
                  <a:pt x="82" y="14"/>
                  <a:pt x="82" y="14"/>
                  <a:pt x="82" y="14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21013" y="2506663"/>
            <a:ext cx="349250" cy="350838"/>
          </a:xfrm>
          <a:custGeom>
            <a:avLst/>
            <a:gdLst>
              <a:gd name="T0" fmla="*/ 93 w 93"/>
              <a:gd name="T1" fmla="*/ 47 h 93"/>
              <a:gd name="T2" fmla="*/ 46 w 93"/>
              <a:gd name="T3" fmla="*/ 93 h 93"/>
              <a:gd name="T4" fmla="*/ 0 w 93"/>
              <a:gd name="T5" fmla="*/ 47 h 93"/>
              <a:gd name="T6" fmla="*/ 46 w 93"/>
              <a:gd name="T7" fmla="*/ 0 h 93"/>
              <a:gd name="T8" fmla="*/ 93 w 93"/>
              <a:gd name="T9" fmla="*/ 47 h 93"/>
              <a:gd name="T10" fmla="*/ 84 w 93"/>
              <a:gd name="T11" fmla="*/ 50 h 93"/>
              <a:gd name="T12" fmla="*/ 63 w 93"/>
              <a:gd name="T13" fmla="*/ 50 h 93"/>
              <a:gd name="T14" fmla="*/ 63 w 93"/>
              <a:gd name="T15" fmla="*/ 43 h 93"/>
              <a:gd name="T16" fmla="*/ 84 w 93"/>
              <a:gd name="T17" fmla="*/ 43 h 93"/>
              <a:gd name="T18" fmla="*/ 50 w 93"/>
              <a:gd name="T19" fmla="*/ 9 h 93"/>
              <a:gd name="T20" fmla="*/ 50 w 93"/>
              <a:gd name="T21" fmla="*/ 30 h 93"/>
              <a:gd name="T22" fmla="*/ 43 w 93"/>
              <a:gd name="T23" fmla="*/ 30 h 93"/>
              <a:gd name="T24" fmla="*/ 43 w 93"/>
              <a:gd name="T25" fmla="*/ 9 h 93"/>
              <a:gd name="T26" fmla="*/ 9 w 93"/>
              <a:gd name="T27" fmla="*/ 43 h 93"/>
              <a:gd name="T28" fmla="*/ 30 w 93"/>
              <a:gd name="T29" fmla="*/ 43 h 93"/>
              <a:gd name="T30" fmla="*/ 30 w 93"/>
              <a:gd name="T31" fmla="*/ 50 h 93"/>
              <a:gd name="T32" fmla="*/ 9 w 93"/>
              <a:gd name="T33" fmla="*/ 50 h 93"/>
              <a:gd name="T34" fmla="*/ 43 w 93"/>
              <a:gd name="T35" fmla="*/ 84 h 93"/>
              <a:gd name="T36" fmla="*/ 43 w 93"/>
              <a:gd name="T37" fmla="*/ 63 h 93"/>
              <a:gd name="T38" fmla="*/ 50 w 93"/>
              <a:gd name="T39" fmla="*/ 63 h 93"/>
              <a:gd name="T40" fmla="*/ 50 w 93"/>
              <a:gd name="T41" fmla="*/ 84 h 93"/>
              <a:gd name="T42" fmla="*/ 84 w 93"/>
              <a:gd name="T43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7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7"/>
                </a:cubicBezTo>
                <a:close/>
                <a:moveTo>
                  <a:pt x="84" y="50"/>
                </a:moveTo>
                <a:cubicBezTo>
                  <a:pt x="63" y="50"/>
                  <a:pt x="63" y="50"/>
                  <a:pt x="63" y="50"/>
                </a:cubicBezTo>
                <a:cubicBezTo>
                  <a:pt x="63" y="43"/>
                  <a:pt x="63" y="43"/>
                  <a:pt x="63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2" y="25"/>
                  <a:pt x="68" y="11"/>
                  <a:pt x="50" y="9"/>
                </a:cubicBezTo>
                <a:cubicBezTo>
                  <a:pt x="50" y="30"/>
                  <a:pt x="50" y="30"/>
                  <a:pt x="50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9"/>
                  <a:pt x="43" y="9"/>
                  <a:pt x="43" y="9"/>
                </a:cubicBezTo>
                <a:cubicBezTo>
                  <a:pt x="25" y="11"/>
                  <a:pt x="11" y="25"/>
                  <a:pt x="9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50"/>
                  <a:pt x="30" y="50"/>
                  <a:pt x="3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1" y="68"/>
                  <a:pt x="25" y="82"/>
                  <a:pt x="43" y="84"/>
                </a:cubicBezTo>
                <a:cubicBezTo>
                  <a:pt x="43" y="63"/>
                  <a:pt x="43" y="63"/>
                  <a:pt x="43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84"/>
                  <a:pt x="50" y="84"/>
                  <a:pt x="50" y="84"/>
                </a:cubicBezTo>
                <a:cubicBezTo>
                  <a:pt x="68" y="82"/>
                  <a:pt x="82" y="68"/>
                  <a:pt x="84" y="5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678238" y="2498726"/>
            <a:ext cx="323850" cy="365125"/>
          </a:xfrm>
          <a:custGeom>
            <a:avLst/>
            <a:gdLst>
              <a:gd name="T0" fmla="*/ 86 w 86"/>
              <a:gd name="T1" fmla="*/ 81 h 97"/>
              <a:gd name="T2" fmla="*/ 70 w 86"/>
              <a:gd name="T3" fmla="*/ 97 h 97"/>
              <a:gd name="T4" fmla="*/ 54 w 86"/>
              <a:gd name="T5" fmla="*/ 81 h 97"/>
              <a:gd name="T6" fmla="*/ 54 w 86"/>
              <a:gd name="T7" fmla="*/ 78 h 97"/>
              <a:gd name="T8" fmla="*/ 26 w 86"/>
              <a:gd name="T9" fmla="*/ 62 h 97"/>
              <a:gd name="T10" fmla="*/ 16 w 86"/>
              <a:gd name="T11" fmla="*/ 65 h 97"/>
              <a:gd name="T12" fmla="*/ 0 w 86"/>
              <a:gd name="T13" fmla="*/ 49 h 97"/>
              <a:gd name="T14" fmla="*/ 16 w 86"/>
              <a:gd name="T15" fmla="*/ 32 h 97"/>
              <a:gd name="T16" fmla="*/ 26 w 86"/>
              <a:gd name="T17" fmla="*/ 36 h 97"/>
              <a:gd name="T18" fmla="*/ 54 w 86"/>
              <a:gd name="T19" fmla="*/ 19 h 97"/>
              <a:gd name="T20" fmla="*/ 54 w 86"/>
              <a:gd name="T21" fmla="*/ 16 h 97"/>
              <a:gd name="T22" fmla="*/ 70 w 86"/>
              <a:gd name="T23" fmla="*/ 0 h 97"/>
              <a:gd name="T24" fmla="*/ 86 w 86"/>
              <a:gd name="T25" fmla="*/ 16 h 97"/>
              <a:gd name="T26" fmla="*/ 70 w 86"/>
              <a:gd name="T27" fmla="*/ 32 h 97"/>
              <a:gd name="T28" fmla="*/ 60 w 86"/>
              <a:gd name="T29" fmla="*/ 29 h 97"/>
              <a:gd name="T30" fmla="*/ 32 w 86"/>
              <a:gd name="T31" fmla="*/ 46 h 97"/>
              <a:gd name="T32" fmla="*/ 32 w 86"/>
              <a:gd name="T33" fmla="*/ 49 h 97"/>
              <a:gd name="T34" fmla="*/ 32 w 86"/>
              <a:gd name="T35" fmla="*/ 51 h 97"/>
              <a:gd name="T36" fmla="*/ 60 w 86"/>
              <a:gd name="T37" fmla="*/ 68 h 97"/>
              <a:gd name="T38" fmla="*/ 70 w 86"/>
              <a:gd name="T39" fmla="*/ 65 h 97"/>
              <a:gd name="T40" fmla="*/ 86 w 86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97">
                <a:moveTo>
                  <a:pt x="86" y="81"/>
                </a:moveTo>
                <a:cubicBezTo>
                  <a:pt x="86" y="90"/>
                  <a:pt x="79" y="97"/>
                  <a:pt x="70" y="97"/>
                </a:cubicBezTo>
                <a:cubicBezTo>
                  <a:pt x="61" y="97"/>
                  <a:pt x="54" y="90"/>
                  <a:pt x="54" y="81"/>
                </a:cubicBezTo>
                <a:cubicBezTo>
                  <a:pt x="54" y="80"/>
                  <a:pt x="54" y="79"/>
                  <a:pt x="54" y="78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3"/>
                  <a:pt x="20" y="65"/>
                  <a:pt x="16" y="65"/>
                </a:cubicBezTo>
                <a:cubicBezTo>
                  <a:pt x="7" y="65"/>
                  <a:pt x="0" y="57"/>
                  <a:pt x="0" y="49"/>
                </a:cubicBezTo>
                <a:cubicBezTo>
                  <a:pt x="0" y="40"/>
                  <a:pt x="7" y="32"/>
                  <a:pt x="16" y="32"/>
                </a:cubicBezTo>
                <a:cubicBezTo>
                  <a:pt x="20" y="32"/>
                  <a:pt x="23" y="34"/>
                  <a:pt x="26" y="36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7"/>
                  <a:pt x="54" y="16"/>
                </a:cubicBezTo>
                <a:cubicBezTo>
                  <a:pt x="54" y="7"/>
                  <a:pt x="61" y="0"/>
                  <a:pt x="70" y="0"/>
                </a:cubicBezTo>
                <a:cubicBezTo>
                  <a:pt x="79" y="0"/>
                  <a:pt x="86" y="7"/>
                  <a:pt x="86" y="16"/>
                </a:cubicBezTo>
                <a:cubicBezTo>
                  <a:pt x="86" y="25"/>
                  <a:pt x="79" y="32"/>
                  <a:pt x="70" y="32"/>
                </a:cubicBezTo>
                <a:cubicBezTo>
                  <a:pt x="66" y="32"/>
                  <a:pt x="63" y="31"/>
                  <a:pt x="60" y="29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2" y="48"/>
                  <a:pt x="32" y="49"/>
                </a:cubicBezTo>
                <a:cubicBezTo>
                  <a:pt x="32" y="49"/>
                  <a:pt x="32" y="50"/>
                  <a:pt x="32" y="51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6"/>
                  <a:pt x="66" y="65"/>
                  <a:pt x="70" y="65"/>
                </a:cubicBezTo>
                <a:cubicBezTo>
                  <a:pt x="79" y="65"/>
                  <a:pt x="86" y="72"/>
                  <a:pt x="86" y="8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302125" y="2533651"/>
            <a:ext cx="366713" cy="288925"/>
          </a:xfrm>
          <a:custGeom>
            <a:avLst/>
            <a:gdLst>
              <a:gd name="T0" fmla="*/ 88 w 98"/>
              <a:gd name="T1" fmla="*/ 42 h 77"/>
              <a:gd name="T2" fmla="*/ 49 w 98"/>
              <a:gd name="T3" fmla="*/ 77 h 77"/>
              <a:gd name="T4" fmla="*/ 10 w 98"/>
              <a:gd name="T5" fmla="*/ 42 h 77"/>
              <a:gd name="T6" fmla="*/ 10 w 98"/>
              <a:gd name="T7" fmla="*/ 8 h 77"/>
              <a:gd name="T8" fmla="*/ 43 w 98"/>
              <a:gd name="T9" fmla="*/ 8 h 77"/>
              <a:gd name="T10" fmla="*/ 49 w 98"/>
              <a:gd name="T11" fmla="*/ 14 h 77"/>
              <a:gd name="T12" fmla="*/ 55 w 98"/>
              <a:gd name="T13" fmla="*/ 8 h 77"/>
              <a:gd name="T14" fmla="*/ 88 w 98"/>
              <a:gd name="T15" fmla="*/ 8 h 77"/>
              <a:gd name="T16" fmla="*/ 88 w 98"/>
              <a:gd name="T17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7">
                <a:moveTo>
                  <a:pt x="88" y="42"/>
                </a:moveTo>
                <a:cubicBezTo>
                  <a:pt x="49" y="77"/>
                  <a:pt x="49" y="77"/>
                  <a:pt x="49" y="77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32"/>
                  <a:pt x="0" y="17"/>
                  <a:pt x="10" y="8"/>
                </a:cubicBezTo>
                <a:cubicBezTo>
                  <a:pt x="19" y="0"/>
                  <a:pt x="34" y="0"/>
                  <a:pt x="43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64" y="0"/>
                  <a:pt x="79" y="0"/>
                  <a:pt x="88" y="8"/>
                </a:cubicBezTo>
                <a:cubicBezTo>
                  <a:pt x="98" y="17"/>
                  <a:pt x="98" y="32"/>
                  <a:pt x="88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951413" y="2503488"/>
            <a:ext cx="355600" cy="357188"/>
          </a:xfrm>
          <a:custGeom>
            <a:avLst/>
            <a:gdLst>
              <a:gd name="T0" fmla="*/ 144 w 224"/>
              <a:gd name="T1" fmla="*/ 85 h 225"/>
              <a:gd name="T2" fmla="*/ 224 w 224"/>
              <a:gd name="T3" fmla="*/ 85 h 225"/>
              <a:gd name="T4" fmla="*/ 158 w 224"/>
              <a:gd name="T5" fmla="*/ 137 h 225"/>
              <a:gd name="T6" fmla="*/ 182 w 224"/>
              <a:gd name="T7" fmla="*/ 225 h 225"/>
              <a:gd name="T8" fmla="*/ 113 w 224"/>
              <a:gd name="T9" fmla="*/ 173 h 225"/>
              <a:gd name="T10" fmla="*/ 45 w 224"/>
              <a:gd name="T11" fmla="*/ 225 h 225"/>
              <a:gd name="T12" fmla="*/ 66 w 224"/>
              <a:gd name="T13" fmla="*/ 137 h 225"/>
              <a:gd name="T14" fmla="*/ 0 w 224"/>
              <a:gd name="T15" fmla="*/ 85 h 225"/>
              <a:gd name="T16" fmla="*/ 83 w 224"/>
              <a:gd name="T17" fmla="*/ 85 h 225"/>
              <a:gd name="T18" fmla="*/ 113 w 224"/>
              <a:gd name="T19" fmla="*/ 0 h 225"/>
              <a:gd name="T20" fmla="*/ 144 w 224"/>
              <a:gd name="T21" fmla="*/ 8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225">
                <a:moveTo>
                  <a:pt x="144" y="85"/>
                </a:moveTo>
                <a:lnTo>
                  <a:pt x="224" y="85"/>
                </a:lnTo>
                <a:lnTo>
                  <a:pt x="158" y="137"/>
                </a:lnTo>
                <a:lnTo>
                  <a:pt x="182" y="225"/>
                </a:lnTo>
                <a:lnTo>
                  <a:pt x="113" y="173"/>
                </a:lnTo>
                <a:lnTo>
                  <a:pt x="45" y="225"/>
                </a:lnTo>
                <a:lnTo>
                  <a:pt x="66" y="137"/>
                </a:lnTo>
                <a:lnTo>
                  <a:pt x="0" y="85"/>
                </a:lnTo>
                <a:lnTo>
                  <a:pt x="83" y="85"/>
                </a:lnTo>
                <a:lnTo>
                  <a:pt x="113" y="0"/>
                </a:lnTo>
                <a:lnTo>
                  <a:pt x="144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592763" y="2509838"/>
            <a:ext cx="368300" cy="347663"/>
          </a:xfrm>
          <a:custGeom>
            <a:avLst/>
            <a:gdLst>
              <a:gd name="T0" fmla="*/ 5 w 98"/>
              <a:gd name="T1" fmla="*/ 38 h 92"/>
              <a:gd name="T2" fmla="*/ 22 w 98"/>
              <a:gd name="T3" fmla="*/ 38 h 92"/>
              <a:gd name="T4" fmla="*/ 22 w 98"/>
              <a:gd name="T5" fmla="*/ 81 h 92"/>
              <a:gd name="T6" fmla="*/ 5 w 98"/>
              <a:gd name="T7" fmla="*/ 81 h 92"/>
              <a:gd name="T8" fmla="*/ 0 w 98"/>
              <a:gd name="T9" fmla="*/ 76 h 92"/>
              <a:gd name="T10" fmla="*/ 0 w 98"/>
              <a:gd name="T11" fmla="*/ 42 h 92"/>
              <a:gd name="T12" fmla="*/ 5 w 98"/>
              <a:gd name="T13" fmla="*/ 38 h 92"/>
              <a:gd name="T14" fmla="*/ 98 w 98"/>
              <a:gd name="T15" fmla="*/ 47 h 92"/>
              <a:gd name="T16" fmla="*/ 98 w 98"/>
              <a:gd name="T17" fmla="*/ 73 h 92"/>
              <a:gd name="T18" fmla="*/ 74 w 98"/>
              <a:gd name="T19" fmla="*/ 92 h 92"/>
              <a:gd name="T20" fmla="*/ 51 w 98"/>
              <a:gd name="T21" fmla="*/ 92 h 92"/>
              <a:gd name="T22" fmla="*/ 27 w 98"/>
              <a:gd name="T23" fmla="*/ 81 h 92"/>
              <a:gd name="T24" fmla="*/ 27 w 98"/>
              <a:gd name="T25" fmla="*/ 38 h 92"/>
              <a:gd name="T26" fmla="*/ 29 w 98"/>
              <a:gd name="T27" fmla="*/ 38 h 92"/>
              <a:gd name="T28" fmla="*/ 52 w 98"/>
              <a:gd name="T29" fmla="*/ 16 h 92"/>
              <a:gd name="T30" fmla="*/ 58 w 98"/>
              <a:gd name="T31" fmla="*/ 0 h 92"/>
              <a:gd name="T32" fmla="*/ 66 w 98"/>
              <a:gd name="T33" fmla="*/ 15 h 92"/>
              <a:gd name="T34" fmla="*/ 65 w 98"/>
              <a:gd name="T35" fmla="*/ 32 h 92"/>
              <a:gd name="T36" fmla="*/ 85 w 98"/>
              <a:gd name="T37" fmla="*/ 31 h 92"/>
              <a:gd name="T38" fmla="*/ 98 w 98"/>
              <a:gd name="T39" fmla="*/ 4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5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81"/>
                  <a:pt x="22" y="81"/>
                  <a:pt x="22" y="81"/>
                </a:cubicBezTo>
                <a:cubicBezTo>
                  <a:pt x="16" y="81"/>
                  <a:pt x="5" y="81"/>
                  <a:pt x="5" y="81"/>
                </a:cubicBezTo>
                <a:cubicBezTo>
                  <a:pt x="2" y="81"/>
                  <a:pt x="0" y="79"/>
                  <a:pt x="0" y="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38"/>
                  <a:pt x="5" y="38"/>
                </a:cubicBezTo>
                <a:close/>
                <a:moveTo>
                  <a:pt x="98" y="47"/>
                </a:moveTo>
                <a:cubicBezTo>
                  <a:pt x="98" y="73"/>
                  <a:pt x="98" y="73"/>
                  <a:pt x="98" y="73"/>
                </a:cubicBezTo>
                <a:cubicBezTo>
                  <a:pt x="98" y="81"/>
                  <a:pt x="85" y="92"/>
                  <a:pt x="74" y="92"/>
                </a:cubicBezTo>
                <a:cubicBezTo>
                  <a:pt x="74" y="92"/>
                  <a:pt x="58" y="92"/>
                  <a:pt x="51" y="92"/>
                </a:cubicBezTo>
                <a:cubicBezTo>
                  <a:pt x="40" y="92"/>
                  <a:pt x="40" y="81"/>
                  <a:pt x="27" y="81"/>
                </a:cubicBezTo>
                <a:cubicBezTo>
                  <a:pt x="27" y="38"/>
                  <a:pt x="27" y="38"/>
                  <a:pt x="2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8" y="38"/>
                  <a:pt x="50" y="23"/>
                  <a:pt x="52" y="16"/>
                </a:cubicBezTo>
                <a:cubicBezTo>
                  <a:pt x="54" y="8"/>
                  <a:pt x="52" y="0"/>
                  <a:pt x="58" y="0"/>
                </a:cubicBezTo>
                <a:cubicBezTo>
                  <a:pt x="64" y="0"/>
                  <a:pt x="66" y="4"/>
                  <a:pt x="66" y="15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79" y="31"/>
                  <a:pt x="85" y="31"/>
                </a:cubicBezTo>
                <a:cubicBezTo>
                  <a:pt x="93" y="31"/>
                  <a:pt x="98" y="37"/>
                  <a:pt x="98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19825" y="2498726"/>
            <a:ext cx="404813" cy="365125"/>
          </a:xfrm>
          <a:custGeom>
            <a:avLst/>
            <a:gdLst>
              <a:gd name="T0" fmla="*/ 69 w 108"/>
              <a:gd name="T1" fmla="*/ 60 h 97"/>
              <a:gd name="T2" fmla="*/ 70 w 108"/>
              <a:gd name="T3" fmla="*/ 60 h 97"/>
              <a:gd name="T4" fmla="*/ 70 w 108"/>
              <a:gd name="T5" fmla="*/ 70 h 97"/>
              <a:gd name="T6" fmla="*/ 59 w 108"/>
              <a:gd name="T7" fmla="*/ 81 h 97"/>
              <a:gd name="T8" fmla="*/ 32 w 108"/>
              <a:gd name="T9" fmla="*/ 81 h 97"/>
              <a:gd name="T10" fmla="*/ 16 w 108"/>
              <a:gd name="T11" fmla="*/ 97 h 97"/>
              <a:gd name="T12" fmla="*/ 16 w 108"/>
              <a:gd name="T13" fmla="*/ 81 h 97"/>
              <a:gd name="T14" fmla="*/ 11 w 108"/>
              <a:gd name="T15" fmla="*/ 81 h 97"/>
              <a:gd name="T16" fmla="*/ 0 w 108"/>
              <a:gd name="T17" fmla="*/ 70 h 97"/>
              <a:gd name="T18" fmla="*/ 0 w 108"/>
              <a:gd name="T19" fmla="*/ 38 h 97"/>
              <a:gd name="T20" fmla="*/ 11 w 108"/>
              <a:gd name="T21" fmla="*/ 27 h 97"/>
              <a:gd name="T22" fmla="*/ 31 w 108"/>
              <a:gd name="T23" fmla="*/ 27 h 97"/>
              <a:gd name="T24" fmla="*/ 31 w 108"/>
              <a:gd name="T25" fmla="*/ 60 h 97"/>
              <a:gd name="T26" fmla="*/ 69 w 108"/>
              <a:gd name="T27" fmla="*/ 60 h 97"/>
              <a:gd name="T28" fmla="*/ 108 w 108"/>
              <a:gd name="T29" fmla="*/ 11 h 97"/>
              <a:gd name="T30" fmla="*/ 108 w 108"/>
              <a:gd name="T31" fmla="*/ 43 h 97"/>
              <a:gd name="T32" fmla="*/ 97 w 108"/>
              <a:gd name="T33" fmla="*/ 54 h 97"/>
              <a:gd name="T34" fmla="*/ 92 w 108"/>
              <a:gd name="T35" fmla="*/ 54 h 97"/>
              <a:gd name="T36" fmla="*/ 92 w 108"/>
              <a:gd name="T37" fmla="*/ 70 h 97"/>
              <a:gd name="T38" fmla="*/ 76 w 108"/>
              <a:gd name="T39" fmla="*/ 54 h 97"/>
              <a:gd name="T40" fmla="*/ 38 w 108"/>
              <a:gd name="T41" fmla="*/ 54 h 97"/>
              <a:gd name="T42" fmla="*/ 38 w 108"/>
              <a:gd name="T43" fmla="*/ 11 h 97"/>
              <a:gd name="T44" fmla="*/ 49 w 108"/>
              <a:gd name="T45" fmla="*/ 0 h 97"/>
              <a:gd name="T46" fmla="*/ 97 w 108"/>
              <a:gd name="T47" fmla="*/ 0 h 97"/>
              <a:gd name="T48" fmla="*/ 108 w 108"/>
              <a:gd name="T49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97">
                <a:moveTo>
                  <a:pt x="69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6"/>
                  <a:pt x="66" y="81"/>
                  <a:pt x="59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1"/>
                  <a:pt x="16" y="81"/>
                  <a:pt x="16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5" y="81"/>
                  <a:pt x="0" y="76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2"/>
                  <a:pt x="5" y="27"/>
                  <a:pt x="1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60"/>
                  <a:pt x="31" y="60"/>
                  <a:pt x="31" y="60"/>
                </a:cubicBezTo>
                <a:lnTo>
                  <a:pt x="69" y="60"/>
                </a:lnTo>
                <a:close/>
                <a:moveTo>
                  <a:pt x="108" y="11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49"/>
                  <a:pt x="103" y="54"/>
                  <a:pt x="97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76" y="54"/>
                  <a:pt x="76" y="54"/>
                  <a:pt x="76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5"/>
                  <a:pt x="43" y="0"/>
                  <a:pt x="4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907213" y="2540001"/>
            <a:ext cx="322263" cy="282575"/>
          </a:xfrm>
          <a:custGeom>
            <a:avLst/>
            <a:gdLst>
              <a:gd name="T0" fmla="*/ 86 w 86"/>
              <a:gd name="T1" fmla="*/ 11 h 75"/>
              <a:gd name="T2" fmla="*/ 86 w 86"/>
              <a:gd name="T3" fmla="*/ 48 h 75"/>
              <a:gd name="T4" fmla="*/ 75 w 86"/>
              <a:gd name="T5" fmla="*/ 59 h 75"/>
              <a:gd name="T6" fmla="*/ 54 w 86"/>
              <a:gd name="T7" fmla="*/ 59 h 75"/>
              <a:gd name="T8" fmla="*/ 54 w 86"/>
              <a:gd name="T9" fmla="*/ 75 h 75"/>
              <a:gd name="T10" fmla="*/ 32 w 86"/>
              <a:gd name="T11" fmla="*/ 59 h 75"/>
              <a:gd name="T12" fmla="*/ 10 w 86"/>
              <a:gd name="T13" fmla="*/ 59 h 75"/>
              <a:gd name="T14" fmla="*/ 0 w 86"/>
              <a:gd name="T15" fmla="*/ 48 h 75"/>
              <a:gd name="T16" fmla="*/ 0 w 86"/>
              <a:gd name="T17" fmla="*/ 11 h 75"/>
              <a:gd name="T18" fmla="*/ 10 w 86"/>
              <a:gd name="T19" fmla="*/ 0 h 75"/>
              <a:gd name="T20" fmla="*/ 75 w 86"/>
              <a:gd name="T21" fmla="*/ 0 h 75"/>
              <a:gd name="T22" fmla="*/ 86 w 86"/>
              <a:gd name="T23" fmla="*/ 1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75">
                <a:moveTo>
                  <a:pt x="86" y="11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54"/>
                  <a:pt x="81" y="59"/>
                  <a:pt x="7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75"/>
                  <a:pt x="54" y="75"/>
                  <a:pt x="54" y="75"/>
                </a:cubicBezTo>
                <a:cubicBezTo>
                  <a:pt x="32" y="59"/>
                  <a:pt x="32" y="59"/>
                  <a:pt x="32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4" y="59"/>
                  <a:pt x="0" y="54"/>
                  <a:pt x="0" y="4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526338" y="2517776"/>
            <a:ext cx="371475" cy="327025"/>
          </a:xfrm>
          <a:custGeom>
            <a:avLst/>
            <a:gdLst>
              <a:gd name="T0" fmla="*/ 95 w 99"/>
              <a:gd name="T1" fmla="*/ 49 h 87"/>
              <a:gd name="T2" fmla="*/ 86 w 99"/>
              <a:gd name="T3" fmla="*/ 49 h 87"/>
              <a:gd name="T4" fmla="*/ 86 w 99"/>
              <a:gd name="T5" fmla="*/ 83 h 87"/>
              <a:gd name="T6" fmla="*/ 83 w 99"/>
              <a:gd name="T7" fmla="*/ 87 h 87"/>
              <a:gd name="T8" fmla="*/ 61 w 99"/>
              <a:gd name="T9" fmla="*/ 87 h 87"/>
              <a:gd name="T10" fmla="*/ 61 w 99"/>
              <a:gd name="T11" fmla="*/ 54 h 87"/>
              <a:gd name="T12" fmla="*/ 39 w 99"/>
              <a:gd name="T13" fmla="*/ 54 h 87"/>
              <a:gd name="T14" fmla="*/ 39 w 99"/>
              <a:gd name="T15" fmla="*/ 87 h 87"/>
              <a:gd name="T16" fmla="*/ 18 w 99"/>
              <a:gd name="T17" fmla="*/ 87 h 87"/>
              <a:gd name="T18" fmla="*/ 13 w 99"/>
              <a:gd name="T19" fmla="*/ 83 h 87"/>
              <a:gd name="T20" fmla="*/ 13 w 99"/>
              <a:gd name="T21" fmla="*/ 49 h 87"/>
              <a:gd name="T22" fmla="*/ 4 w 99"/>
              <a:gd name="T23" fmla="*/ 49 h 87"/>
              <a:gd name="T24" fmla="*/ 2 w 99"/>
              <a:gd name="T25" fmla="*/ 45 h 87"/>
              <a:gd name="T26" fmla="*/ 46 w 99"/>
              <a:gd name="T27" fmla="*/ 2 h 87"/>
              <a:gd name="T28" fmla="*/ 54 w 99"/>
              <a:gd name="T29" fmla="*/ 2 h 87"/>
              <a:gd name="T30" fmla="*/ 97 w 99"/>
              <a:gd name="T31" fmla="*/ 45 h 87"/>
              <a:gd name="T32" fmla="*/ 95 w 99"/>
              <a:gd name="T33" fmla="*/ 4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87">
                <a:moveTo>
                  <a:pt x="95" y="49"/>
                </a:moveTo>
                <a:cubicBezTo>
                  <a:pt x="86" y="49"/>
                  <a:pt x="86" y="49"/>
                  <a:pt x="86" y="49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85"/>
                  <a:pt x="86" y="87"/>
                  <a:pt x="83" y="87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54"/>
                  <a:pt x="61" y="54"/>
                  <a:pt x="61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87"/>
                  <a:pt x="39" y="87"/>
                  <a:pt x="3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3" y="87"/>
                  <a:pt x="13" y="85"/>
                  <a:pt x="13" y="83"/>
                </a:cubicBezTo>
                <a:cubicBezTo>
                  <a:pt x="13" y="49"/>
                  <a:pt x="13" y="49"/>
                  <a:pt x="1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49"/>
                  <a:pt x="0" y="47"/>
                  <a:pt x="2" y="45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2" y="0"/>
                  <a:pt x="54" y="2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49"/>
                  <a:pt x="95" y="4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8161338" y="2509838"/>
            <a:ext cx="396875" cy="347663"/>
          </a:xfrm>
          <a:custGeom>
            <a:avLst/>
            <a:gdLst>
              <a:gd name="T0" fmla="*/ 106 w 106"/>
              <a:gd name="T1" fmla="*/ 39 h 92"/>
              <a:gd name="T2" fmla="*/ 106 w 106"/>
              <a:gd name="T3" fmla="*/ 58 h 92"/>
              <a:gd name="T4" fmla="*/ 100 w 106"/>
              <a:gd name="T5" fmla="*/ 65 h 92"/>
              <a:gd name="T6" fmla="*/ 89 w 106"/>
              <a:gd name="T7" fmla="*/ 65 h 92"/>
              <a:gd name="T8" fmla="*/ 94 w 106"/>
              <a:gd name="T9" fmla="*/ 92 h 92"/>
              <a:gd name="T10" fmla="*/ 12 w 106"/>
              <a:gd name="T11" fmla="*/ 92 h 92"/>
              <a:gd name="T12" fmla="*/ 16 w 106"/>
              <a:gd name="T13" fmla="*/ 65 h 92"/>
              <a:gd name="T14" fmla="*/ 6 w 106"/>
              <a:gd name="T15" fmla="*/ 65 h 92"/>
              <a:gd name="T16" fmla="*/ 0 w 106"/>
              <a:gd name="T17" fmla="*/ 58 h 92"/>
              <a:gd name="T18" fmla="*/ 0 w 106"/>
              <a:gd name="T19" fmla="*/ 39 h 92"/>
              <a:gd name="T20" fmla="*/ 6 w 106"/>
              <a:gd name="T21" fmla="*/ 33 h 92"/>
              <a:gd name="T22" fmla="*/ 100 w 106"/>
              <a:gd name="T23" fmla="*/ 33 h 92"/>
              <a:gd name="T24" fmla="*/ 106 w 106"/>
              <a:gd name="T25" fmla="*/ 39 h 92"/>
              <a:gd name="T26" fmla="*/ 6 w 106"/>
              <a:gd name="T27" fmla="*/ 23 h 92"/>
              <a:gd name="T28" fmla="*/ 27 w 106"/>
              <a:gd name="T29" fmla="*/ 16 h 92"/>
              <a:gd name="T30" fmla="*/ 32 w 106"/>
              <a:gd name="T31" fmla="*/ 16 h 92"/>
              <a:gd name="T32" fmla="*/ 32 w 106"/>
              <a:gd name="T33" fmla="*/ 0 h 92"/>
              <a:gd name="T34" fmla="*/ 73 w 106"/>
              <a:gd name="T35" fmla="*/ 0 h 92"/>
              <a:gd name="T36" fmla="*/ 73 w 106"/>
              <a:gd name="T37" fmla="*/ 16 h 92"/>
              <a:gd name="T38" fmla="*/ 78 w 106"/>
              <a:gd name="T39" fmla="*/ 16 h 92"/>
              <a:gd name="T40" fmla="*/ 100 w 106"/>
              <a:gd name="T41" fmla="*/ 23 h 92"/>
              <a:gd name="T42" fmla="*/ 98 w 106"/>
              <a:gd name="T43" fmla="*/ 27 h 92"/>
              <a:gd name="T44" fmla="*/ 7 w 106"/>
              <a:gd name="T45" fmla="*/ 27 h 92"/>
              <a:gd name="T46" fmla="*/ 6 w 106"/>
              <a:gd name="T47" fmla="*/ 23 h 92"/>
              <a:gd name="T48" fmla="*/ 83 w 106"/>
              <a:gd name="T49" fmla="*/ 81 h 92"/>
              <a:gd name="T50" fmla="*/ 75 w 106"/>
              <a:gd name="T51" fmla="*/ 46 h 92"/>
              <a:gd name="T52" fmla="*/ 30 w 106"/>
              <a:gd name="T53" fmla="*/ 46 h 92"/>
              <a:gd name="T54" fmla="*/ 22 w 106"/>
              <a:gd name="T55" fmla="*/ 81 h 92"/>
              <a:gd name="T56" fmla="*/ 83 w 106"/>
              <a:gd name="T57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92">
                <a:moveTo>
                  <a:pt x="106" y="39"/>
                </a:moveTo>
                <a:cubicBezTo>
                  <a:pt x="106" y="58"/>
                  <a:pt x="106" y="58"/>
                  <a:pt x="106" y="58"/>
                </a:cubicBezTo>
                <a:cubicBezTo>
                  <a:pt x="106" y="61"/>
                  <a:pt x="103" y="65"/>
                  <a:pt x="10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4" y="92"/>
                  <a:pt x="94" y="92"/>
                  <a:pt x="94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6" y="65"/>
                  <a:pt x="16" y="65"/>
                  <a:pt x="1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3" y="65"/>
                  <a:pt x="0" y="61"/>
                  <a:pt x="0" y="5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6"/>
                  <a:pt x="3" y="33"/>
                  <a:pt x="6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3"/>
                  <a:pt x="106" y="36"/>
                  <a:pt x="106" y="39"/>
                </a:cubicBezTo>
                <a:close/>
                <a:moveTo>
                  <a:pt x="6" y="23"/>
                </a:moveTo>
                <a:cubicBezTo>
                  <a:pt x="7" y="22"/>
                  <a:pt x="24" y="16"/>
                  <a:pt x="2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0"/>
                  <a:pt x="32" y="0"/>
                  <a:pt x="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6"/>
                  <a:pt x="73" y="16"/>
                  <a:pt x="73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81" y="16"/>
                  <a:pt x="98" y="22"/>
                  <a:pt x="100" y="23"/>
                </a:cubicBezTo>
                <a:cubicBezTo>
                  <a:pt x="101" y="23"/>
                  <a:pt x="102" y="27"/>
                  <a:pt x="98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4" y="27"/>
                  <a:pt x="4" y="23"/>
                  <a:pt x="6" y="23"/>
                </a:cubicBezTo>
                <a:close/>
                <a:moveTo>
                  <a:pt x="83" y="81"/>
                </a:moveTo>
                <a:cubicBezTo>
                  <a:pt x="75" y="46"/>
                  <a:pt x="75" y="46"/>
                  <a:pt x="7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2" y="81"/>
                  <a:pt x="22" y="81"/>
                  <a:pt x="22" y="81"/>
                </a:cubicBezTo>
                <a:lnTo>
                  <a:pt x="83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8088" y="2495551"/>
            <a:ext cx="349250" cy="379413"/>
          </a:xfrm>
          <a:custGeom>
            <a:avLst/>
            <a:gdLst>
              <a:gd name="T0" fmla="*/ 90 w 93"/>
              <a:gd name="T1" fmla="*/ 58 h 101"/>
              <a:gd name="T2" fmla="*/ 54 w 93"/>
              <a:gd name="T3" fmla="*/ 92 h 101"/>
              <a:gd name="T4" fmla="*/ 5 w 93"/>
              <a:gd name="T5" fmla="*/ 89 h 101"/>
              <a:gd name="T6" fmla="*/ 9 w 93"/>
              <a:gd name="T7" fmla="*/ 65 h 101"/>
              <a:gd name="T8" fmla="*/ 16 w 93"/>
              <a:gd name="T9" fmla="*/ 12 h 101"/>
              <a:gd name="T10" fmla="*/ 22 w 93"/>
              <a:gd name="T11" fmla="*/ 2 h 101"/>
              <a:gd name="T12" fmla="*/ 33 w 93"/>
              <a:gd name="T13" fmla="*/ 6 h 101"/>
              <a:gd name="T14" fmla="*/ 72 w 93"/>
              <a:gd name="T15" fmla="*/ 42 h 101"/>
              <a:gd name="T16" fmla="*/ 90 w 93"/>
              <a:gd name="T17" fmla="*/ 58 h 101"/>
              <a:gd name="T18" fmla="*/ 82 w 93"/>
              <a:gd name="T19" fmla="*/ 61 h 101"/>
              <a:gd name="T20" fmla="*/ 44 w 93"/>
              <a:gd name="T21" fmla="*/ 62 h 101"/>
              <a:gd name="T22" fmla="*/ 13 w 93"/>
              <a:gd name="T23" fmla="*/ 86 h 101"/>
              <a:gd name="T24" fmla="*/ 52 w 93"/>
              <a:gd name="T25" fmla="*/ 85 h 101"/>
              <a:gd name="T26" fmla="*/ 82 w 93"/>
              <a:gd name="T27" fmla="*/ 61 h 101"/>
              <a:gd name="T28" fmla="*/ 49 w 93"/>
              <a:gd name="T29" fmla="*/ 65 h 101"/>
              <a:gd name="T30" fmla="*/ 49 w 93"/>
              <a:gd name="T31" fmla="*/ 65 h 101"/>
              <a:gd name="T32" fmla="*/ 38 w 93"/>
              <a:gd name="T33" fmla="*/ 81 h 101"/>
              <a:gd name="T34" fmla="*/ 21 w 93"/>
              <a:gd name="T35" fmla="*/ 79 h 101"/>
              <a:gd name="T36" fmla="*/ 45 w 93"/>
              <a:gd name="T37" fmla="*/ 66 h 101"/>
              <a:gd name="T38" fmla="*/ 49 w 93"/>
              <a:gd name="T39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" h="101">
                <a:moveTo>
                  <a:pt x="90" y="58"/>
                </a:moveTo>
                <a:cubicBezTo>
                  <a:pt x="93" y="66"/>
                  <a:pt x="78" y="84"/>
                  <a:pt x="54" y="92"/>
                </a:cubicBezTo>
                <a:cubicBezTo>
                  <a:pt x="31" y="101"/>
                  <a:pt x="9" y="98"/>
                  <a:pt x="5" y="89"/>
                </a:cubicBezTo>
                <a:cubicBezTo>
                  <a:pt x="1" y="77"/>
                  <a:pt x="12" y="77"/>
                  <a:pt x="9" y="65"/>
                </a:cubicBezTo>
                <a:cubicBezTo>
                  <a:pt x="1" y="37"/>
                  <a:pt x="0" y="25"/>
                  <a:pt x="16" y="12"/>
                </a:cubicBezTo>
                <a:cubicBezTo>
                  <a:pt x="21" y="7"/>
                  <a:pt x="17" y="4"/>
                  <a:pt x="22" y="2"/>
                </a:cubicBezTo>
                <a:cubicBezTo>
                  <a:pt x="28" y="0"/>
                  <a:pt x="26" y="6"/>
                  <a:pt x="33" y="6"/>
                </a:cubicBezTo>
                <a:cubicBezTo>
                  <a:pt x="53" y="5"/>
                  <a:pt x="59" y="15"/>
                  <a:pt x="72" y="42"/>
                </a:cubicBezTo>
                <a:cubicBezTo>
                  <a:pt x="77" y="53"/>
                  <a:pt x="85" y="46"/>
                  <a:pt x="90" y="58"/>
                </a:cubicBezTo>
                <a:close/>
                <a:moveTo>
                  <a:pt x="82" y="61"/>
                </a:moveTo>
                <a:cubicBezTo>
                  <a:pt x="81" y="57"/>
                  <a:pt x="67" y="53"/>
                  <a:pt x="44" y="62"/>
                </a:cubicBezTo>
                <a:cubicBezTo>
                  <a:pt x="20" y="71"/>
                  <a:pt x="12" y="83"/>
                  <a:pt x="13" y="86"/>
                </a:cubicBezTo>
                <a:cubicBezTo>
                  <a:pt x="13" y="88"/>
                  <a:pt x="31" y="93"/>
                  <a:pt x="52" y="85"/>
                </a:cubicBezTo>
                <a:cubicBezTo>
                  <a:pt x="73" y="77"/>
                  <a:pt x="83" y="63"/>
                  <a:pt x="82" y="61"/>
                </a:cubicBezTo>
                <a:close/>
                <a:moveTo>
                  <a:pt x="49" y="65"/>
                </a:moveTo>
                <a:cubicBezTo>
                  <a:pt x="49" y="65"/>
                  <a:pt x="49" y="65"/>
                  <a:pt x="49" y="65"/>
                </a:cubicBezTo>
                <a:cubicBezTo>
                  <a:pt x="51" y="71"/>
                  <a:pt x="46" y="78"/>
                  <a:pt x="38" y="81"/>
                </a:cubicBezTo>
                <a:cubicBezTo>
                  <a:pt x="31" y="83"/>
                  <a:pt x="25" y="82"/>
                  <a:pt x="21" y="79"/>
                </a:cubicBezTo>
                <a:cubicBezTo>
                  <a:pt x="26" y="75"/>
                  <a:pt x="34" y="70"/>
                  <a:pt x="45" y="66"/>
                </a:cubicBezTo>
                <a:cubicBezTo>
                  <a:pt x="46" y="66"/>
                  <a:pt x="48" y="65"/>
                  <a:pt x="49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9485313" y="2509838"/>
            <a:ext cx="327025" cy="334963"/>
          </a:xfrm>
          <a:custGeom>
            <a:avLst/>
            <a:gdLst>
              <a:gd name="T0" fmla="*/ 40 w 87"/>
              <a:gd name="T1" fmla="*/ 71 h 89"/>
              <a:gd name="T2" fmla="*/ 40 w 87"/>
              <a:gd name="T3" fmla="*/ 79 h 89"/>
              <a:gd name="T4" fmla="*/ 35 w 87"/>
              <a:gd name="T5" fmla="*/ 83 h 89"/>
              <a:gd name="T6" fmla="*/ 21 w 87"/>
              <a:gd name="T7" fmla="*/ 89 h 89"/>
              <a:gd name="T8" fmla="*/ 6 w 87"/>
              <a:gd name="T9" fmla="*/ 83 h 89"/>
              <a:gd name="T10" fmla="*/ 0 w 87"/>
              <a:gd name="T11" fmla="*/ 68 h 89"/>
              <a:gd name="T12" fmla="*/ 6 w 87"/>
              <a:gd name="T13" fmla="*/ 54 h 89"/>
              <a:gd name="T14" fmla="*/ 22 w 87"/>
              <a:gd name="T15" fmla="*/ 38 h 89"/>
              <a:gd name="T16" fmla="*/ 52 w 87"/>
              <a:gd name="T17" fmla="*/ 35 h 89"/>
              <a:gd name="T18" fmla="*/ 52 w 87"/>
              <a:gd name="T19" fmla="*/ 42 h 89"/>
              <a:gd name="T20" fmla="*/ 44 w 87"/>
              <a:gd name="T21" fmla="*/ 42 h 89"/>
              <a:gd name="T22" fmla="*/ 30 w 87"/>
              <a:gd name="T23" fmla="*/ 46 h 89"/>
              <a:gd name="T24" fmla="*/ 14 w 87"/>
              <a:gd name="T25" fmla="*/ 62 h 89"/>
              <a:gd name="T26" fmla="*/ 11 w 87"/>
              <a:gd name="T27" fmla="*/ 68 h 89"/>
              <a:gd name="T28" fmla="*/ 14 w 87"/>
              <a:gd name="T29" fmla="*/ 75 h 89"/>
              <a:gd name="T30" fmla="*/ 28 w 87"/>
              <a:gd name="T31" fmla="*/ 75 h 89"/>
              <a:gd name="T32" fmla="*/ 32 w 87"/>
              <a:gd name="T33" fmla="*/ 71 h 89"/>
              <a:gd name="T34" fmla="*/ 40 w 87"/>
              <a:gd name="T35" fmla="*/ 71 h 89"/>
              <a:gd name="T36" fmla="*/ 87 w 87"/>
              <a:gd name="T37" fmla="*/ 23 h 89"/>
              <a:gd name="T38" fmla="*/ 81 w 87"/>
              <a:gd name="T39" fmla="*/ 38 h 89"/>
              <a:gd name="T40" fmla="*/ 64 w 87"/>
              <a:gd name="T41" fmla="*/ 55 h 89"/>
              <a:gd name="T42" fmla="*/ 47 w 87"/>
              <a:gd name="T43" fmla="*/ 63 h 89"/>
              <a:gd name="T44" fmla="*/ 35 w 87"/>
              <a:gd name="T45" fmla="*/ 57 h 89"/>
              <a:gd name="T46" fmla="*/ 35 w 87"/>
              <a:gd name="T47" fmla="*/ 50 h 89"/>
              <a:gd name="T48" fmla="*/ 43 w 87"/>
              <a:gd name="T49" fmla="*/ 50 h 89"/>
              <a:gd name="T50" fmla="*/ 56 w 87"/>
              <a:gd name="T51" fmla="*/ 47 h 89"/>
              <a:gd name="T52" fmla="*/ 73 w 87"/>
              <a:gd name="T53" fmla="*/ 30 h 89"/>
              <a:gd name="T54" fmla="*/ 76 w 87"/>
              <a:gd name="T55" fmla="*/ 23 h 89"/>
              <a:gd name="T56" fmla="*/ 73 w 87"/>
              <a:gd name="T57" fmla="*/ 16 h 89"/>
              <a:gd name="T58" fmla="*/ 60 w 87"/>
              <a:gd name="T59" fmla="*/ 16 h 89"/>
              <a:gd name="T60" fmla="*/ 55 w 87"/>
              <a:gd name="T61" fmla="*/ 21 h 89"/>
              <a:gd name="T62" fmla="*/ 48 w 87"/>
              <a:gd name="T63" fmla="*/ 21 h 89"/>
              <a:gd name="T64" fmla="*/ 48 w 87"/>
              <a:gd name="T65" fmla="*/ 13 h 89"/>
              <a:gd name="T66" fmla="*/ 53 w 87"/>
              <a:gd name="T67" fmla="*/ 8 h 89"/>
              <a:gd name="T68" fmla="*/ 81 w 87"/>
              <a:gd name="T69" fmla="*/ 9 h 89"/>
              <a:gd name="T70" fmla="*/ 87 w 87"/>
              <a:gd name="T71" fmla="*/ 2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" h="89">
                <a:moveTo>
                  <a:pt x="40" y="71"/>
                </a:moveTo>
                <a:cubicBezTo>
                  <a:pt x="42" y="73"/>
                  <a:pt x="42" y="76"/>
                  <a:pt x="40" y="79"/>
                </a:cubicBezTo>
                <a:cubicBezTo>
                  <a:pt x="35" y="83"/>
                  <a:pt x="35" y="83"/>
                  <a:pt x="35" y="83"/>
                </a:cubicBezTo>
                <a:cubicBezTo>
                  <a:pt x="31" y="87"/>
                  <a:pt x="26" y="89"/>
                  <a:pt x="21" y="89"/>
                </a:cubicBezTo>
                <a:cubicBezTo>
                  <a:pt x="16" y="89"/>
                  <a:pt x="10" y="87"/>
                  <a:pt x="6" y="83"/>
                </a:cubicBezTo>
                <a:cubicBezTo>
                  <a:pt x="2" y="79"/>
                  <a:pt x="0" y="74"/>
                  <a:pt x="0" y="68"/>
                </a:cubicBezTo>
                <a:cubicBezTo>
                  <a:pt x="0" y="63"/>
                  <a:pt x="2" y="58"/>
                  <a:pt x="6" y="54"/>
                </a:cubicBezTo>
                <a:cubicBezTo>
                  <a:pt x="22" y="38"/>
                  <a:pt x="22" y="38"/>
                  <a:pt x="22" y="38"/>
                </a:cubicBezTo>
                <a:cubicBezTo>
                  <a:pt x="32" y="28"/>
                  <a:pt x="44" y="27"/>
                  <a:pt x="52" y="35"/>
                </a:cubicBezTo>
                <a:cubicBezTo>
                  <a:pt x="54" y="37"/>
                  <a:pt x="54" y="40"/>
                  <a:pt x="52" y="42"/>
                </a:cubicBezTo>
                <a:cubicBezTo>
                  <a:pt x="50" y="44"/>
                  <a:pt x="46" y="44"/>
                  <a:pt x="44" y="42"/>
                </a:cubicBezTo>
                <a:cubicBezTo>
                  <a:pt x="40" y="38"/>
                  <a:pt x="33" y="43"/>
                  <a:pt x="30" y="46"/>
                </a:cubicBezTo>
                <a:cubicBezTo>
                  <a:pt x="14" y="62"/>
                  <a:pt x="14" y="62"/>
                  <a:pt x="14" y="62"/>
                </a:cubicBezTo>
                <a:cubicBezTo>
                  <a:pt x="12" y="64"/>
                  <a:pt x="11" y="66"/>
                  <a:pt x="11" y="68"/>
                </a:cubicBezTo>
                <a:cubicBezTo>
                  <a:pt x="11" y="71"/>
                  <a:pt x="12" y="73"/>
                  <a:pt x="14" y="75"/>
                </a:cubicBezTo>
                <a:cubicBezTo>
                  <a:pt x="18" y="79"/>
                  <a:pt x="24" y="79"/>
                  <a:pt x="28" y="75"/>
                </a:cubicBezTo>
                <a:cubicBezTo>
                  <a:pt x="32" y="71"/>
                  <a:pt x="32" y="71"/>
                  <a:pt x="32" y="71"/>
                </a:cubicBezTo>
                <a:cubicBezTo>
                  <a:pt x="34" y="69"/>
                  <a:pt x="37" y="69"/>
                  <a:pt x="40" y="71"/>
                </a:cubicBezTo>
                <a:close/>
                <a:moveTo>
                  <a:pt x="87" y="23"/>
                </a:moveTo>
                <a:cubicBezTo>
                  <a:pt x="87" y="29"/>
                  <a:pt x="85" y="34"/>
                  <a:pt x="81" y="38"/>
                </a:cubicBezTo>
                <a:cubicBezTo>
                  <a:pt x="64" y="55"/>
                  <a:pt x="64" y="55"/>
                  <a:pt x="64" y="55"/>
                </a:cubicBezTo>
                <a:cubicBezTo>
                  <a:pt x="58" y="60"/>
                  <a:pt x="53" y="63"/>
                  <a:pt x="47" y="63"/>
                </a:cubicBezTo>
                <a:cubicBezTo>
                  <a:pt x="43" y="63"/>
                  <a:pt x="39" y="61"/>
                  <a:pt x="35" y="57"/>
                </a:cubicBezTo>
                <a:cubicBezTo>
                  <a:pt x="33" y="55"/>
                  <a:pt x="33" y="52"/>
                  <a:pt x="35" y="50"/>
                </a:cubicBezTo>
                <a:cubicBezTo>
                  <a:pt x="37" y="48"/>
                  <a:pt x="41" y="48"/>
                  <a:pt x="43" y="50"/>
                </a:cubicBezTo>
                <a:cubicBezTo>
                  <a:pt x="45" y="51"/>
                  <a:pt x="48" y="55"/>
                  <a:pt x="56" y="47"/>
                </a:cubicBezTo>
                <a:cubicBezTo>
                  <a:pt x="73" y="30"/>
                  <a:pt x="73" y="30"/>
                  <a:pt x="73" y="30"/>
                </a:cubicBezTo>
                <a:cubicBezTo>
                  <a:pt x="75" y="28"/>
                  <a:pt x="76" y="26"/>
                  <a:pt x="76" y="23"/>
                </a:cubicBezTo>
                <a:cubicBezTo>
                  <a:pt x="76" y="21"/>
                  <a:pt x="75" y="18"/>
                  <a:pt x="73" y="16"/>
                </a:cubicBezTo>
                <a:cubicBezTo>
                  <a:pt x="70" y="13"/>
                  <a:pt x="65" y="11"/>
                  <a:pt x="60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3" y="23"/>
                  <a:pt x="50" y="23"/>
                  <a:pt x="48" y="21"/>
                </a:cubicBezTo>
                <a:cubicBezTo>
                  <a:pt x="45" y="19"/>
                  <a:pt x="45" y="15"/>
                  <a:pt x="48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72" y="1"/>
                  <a:pt x="81" y="9"/>
                </a:cubicBezTo>
                <a:cubicBezTo>
                  <a:pt x="85" y="13"/>
                  <a:pt x="87" y="18"/>
                  <a:pt x="87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112375" y="2416176"/>
            <a:ext cx="368300" cy="441325"/>
          </a:xfrm>
          <a:custGeom>
            <a:avLst/>
            <a:gdLst>
              <a:gd name="T0" fmla="*/ 97 w 98"/>
              <a:gd name="T1" fmla="*/ 44 h 117"/>
              <a:gd name="T2" fmla="*/ 21 w 98"/>
              <a:gd name="T3" fmla="*/ 78 h 117"/>
              <a:gd name="T4" fmla="*/ 31 w 98"/>
              <a:gd name="T5" fmla="*/ 117 h 117"/>
              <a:gd name="T6" fmla="*/ 20 w 98"/>
              <a:gd name="T7" fmla="*/ 117 h 117"/>
              <a:gd name="T8" fmla="*/ 0 w 98"/>
              <a:gd name="T9" fmla="*/ 39 h 117"/>
              <a:gd name="T10" fmla="*/ 10 w 98"/>
              <a:gd name="T11" fmla="*/ 35 h 117"/>
              <a:gd name="T12" fmla="*/ 94 w 98"/>
              <a:gd name="T13" fmla="*/ 42 h 117"/>
              <a:gd name="T14" fmla="*/ 97 w 98"/>
              <a:gd name="T1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7">
                <a:moveTo>
                  <a:pt x="97" y="44"/>
                </a:moveTo>
                <a:cubicBezTo>
                  <a:pt x="46" y="117"/>
                  <a:pt x="63" y="43"/>
                  <a:pt x="21" y="78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0" y="39"/>
                  <a:pt x="0" y="39"/>
                  <a:pt x="0" y="39"/>
                </a:cubicBezTo>
                <a:cubicBezTo>
                  <a:pt x="10" y="35"/>
                  <a:pt x="10" y="35"/>
                  <a:pt x="10" y="35"/>
                </a:cubicBezTo>
                <a:cubicBezTo>
                  <a:pt x="58" y="0"/>
                  <a:pt x="33" y="66"/>
                  <a:pt x="94" y="42"/>
                </a:cubicBezTo>
                <a:cubicBezTo>
                  <a:pt x="96" y="41"/>
                  <a:pt x="98" y="42"/>
                  <a:pt x="97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509838"/>
            <a:ext cx="341313" cy="342900"/>
          </a:xfrm>
          <a:custGeom>
            <a:avLst/>
            <a:gdLst>
              <a:gd name="T0" fmla="*/ 91 w 91"/>
              <a:gd name="T1" fmla="*/ 59 h 91"/>
              <a:gd name="T2" fmla="*/ 87 w 91"/>
              <a:gd name="T3" fmla="*/ 68 h 91"/>
              <a:gd name="T4" fmla="*/ 72 w 91"/>
              <a:gd name="T5" fmla="*/ 73 h 91"/>
              <a:gd name="T6" fmla="*/ 69 w 91"/>
              <a:gd name="T7" fmla="*/ 87 h 91"/>
              <a:gd name="T8" fmla="*/ 60 w 91"/>
              <a:gd name="T9" fmla="*/ 91 h 91"/>
              <a:gd name="T10" fmla="*/ 46 w 91"/>
              <a:gd name="T11" fmla="*/ 82 h 91"/>
              <a:gd name="T12" fmla="*/ 31 w 91"/>
              <a:gd name="T13" fmla="*/ 91 h 91"/>
              <a:gd name="T14" fmla="*/ 22 w 91"/>
              <a:gd name="T15" fmla="*/ 87 h 91"/>
              <a:gd name="T16" fmla="*/ 19 w 91"/>
              <a:gd name="T17" fmla="*/ 73 h 91"/>
              <a:gd name="T18" fmla="*/ 4 w 91"/>
              <a:gd name="T19" fmla="*/ 69 h 91"/>
              <a:gd name="T20" fmla="*/ 0 w 91"/>
              <a:gd name="T21" fmla="*/ 60 h 91"/>
              <a:gd name="T22" fmla="*/ 9 w 91"/>
              <a:gd name="T23" fmla="*/ 46 h 91"/>
              <a:gd name="T24" fmla="*/ 0 w 91"/>
              <a:gd name="T25" fmla="*/ 32 h 91"/>
              <a:gd name="T26" fmla="*/ 4 w 91"/>
              <a:gd name="T27" fmla="*/ 23 h 91"/>
              <a:gd name="T28" fmla="*/ 19 w 91"/>
              <a:gd name="T29" fmla="*/ 19 h 91"/>
              <a:gd name="T30" fmla="*/ 22 w 91"/>
              <a:gd name="T31" fmla="*/ 4 h 91"/>
              <a:gd name="T32" fmla="*/ 31 w 91"/>
              <a:gd name="T33" fmla="*/ 0 h 91"/>
              <a:gd name="T34" fmla="*/ 46 w 91"/>
              <a:gd name="T35" fmla="*/ 9 h 91"/>
              <a:gd name="T36" fmla="*/ 60 w 91"/>
              <a:gd name="T37" fmla="*/ 0 h 91"/>
              <a:gd name="T38" fmla="*/ 69 w 91"/>
              <a:gd name="T39" fmla="*/ 4 h 91"/>
              <a:gd name="T40" fmla="*/ 72 w 91"/>
              <a:gd name="T41" fmla="*/ 19 h 91"/>
              <a:gd name="T42" fmla="*/ 87 w 91"/>
              <a:gd name="T43" fmla="*/ 23 h 91"/>
              <a:gd name="T44" fmla="*/ 91 w 91"/>
              <a:gd name="T45" fmla="*/ 32 h 91"/>
              <a:gd name="T46" fmla="*/ 82 w 91"/>
              <a:gd name="T47" fmla="*/ 46 h 91"/>
              <a:gd name="T48" fmla="*/ 91 w 91"/>
              <a:gd name="T49" fmla="*/ 59 h 91"/>
              <a:gd name="T50" fmla="*/ 65 w 91"/>
              <a:gd name="T51" fmla="*/ 46 h 91"/>
              <a:gd name="T52" fmla="*/ 46 w 91"/>
              <a:gd name="T53" fmla="*/ 26 h 91"/>
              <a:gd name="T54" fmla="*/ 26 w 91"/>
              <a:gd name="T55" fmla="*/ 46 h 91"/>
              <a:gd name="T56" fmla="*/ 46 w 91"/>
              <a:gd name="T57" fmla="*/ 65 h 91"/>
              <a:gd name="T58" fmla="*/ 65 w 91"/>
              <a:gd name="T5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91" y="59"/>
                </a:moveTo>
                <a:cubicBezTo>
                  <a:pt x="90" y="62"/>
                  <a:pt x="89" y="65"/>
                  <a:pt x="87" y="68"/>
                </a:cubicBezTo>
                <a:cubicBezTo>
                  <a:pt x="81" y="66"/>
                  <a:pt x="76" y="68"/>
                  <a:pt x="72" y="73"/>
                </a:cubicBezTo>
                <a:cubicBezTo>
                  <a:pt x="68" y="77"/>
                  <a:pt x="67" y="81"/>
                  <a:pt x="69" y="87"/>
                </a:cubicBezTo>
                <a:cubicBezTo>
                  <a:pt x="66" y="89"/>
                  <a:pt x="63" y="90"/>
                  <a:pt x="60" y="91"/>
                </a:cubicBezTo>
                <a:cubicBezTo>
                  <a:pt x="57" y="86"/>
                  <a:pt x="51" y="82"/>
                  <a:pt x="46" y="82"/>
                </a:cubicBezTo>
                <a:cubicBezTo>
                  <a:pt x="40" y="82"/>
                  <a:pt x="34" y="86"/>
                  <a:pt x="31" y="91"/>
                </a:cubicBezTo>
                <a:cubicBezTo>
                  <a:pt x="28" y="90"/>
                  <a:pt x="25" y="89"/>
                  <a:pt x="22" y="87"/>
                </a:cubicBezTo>
                <a:cubicBezTo>
                  <a:pt x="24" y="81"/>
                  <a:pt x="22" y="77"/>
                  <a:pt x="19" y="73"/>
                </a:cubicBezTo>
                <a:cubicBezTo>
                  <a:pt x="14" y="68"/>
                  <a:pt x="10" y="67"/>
                  <a:pt x="4" y="69"/>
                </a:cubicBezTo>
                <a:cubicBezTo>
                  <a:pt x="2" y="66"/>
                  <a:pt x="1" y="63"/>
                  <a:pt x="0" y="60"/>
                </a:cubicBezTo>
                <a:cubicBezTo>
                  <a:pt x="5" y="57"/>
                  <a:pt x="9" y="51"/>
                  <a:pt x="9" y="46"/>
                </a:cubicBezTo>
                <a:cubicBezTo>
                  <a:pt x="9" y="40"/>
                  <a:pt x="5" y="35"/>
                  <a:pt x="0" y="32"/>
                </a:cubicBezTo>
                <a:cubicBezTo>
                  <a:pt x="1" y="29"/>
                  <a:pt x="2" y="26"/>
                  <a:pt x="4" y="23"/>
                </a:cubicBezTo>
                <a:cubicBezTo>
                  <a:pt x="10" y="25"/>
                  <a:pt x="14" y="23"/>
                  <a:pt x="19" y="19"/>
                </a:cubicBezTo>
                <a:cubicBezTo>
                  <a:pt x="22" y="15"/>
                  <a:pt x="24" y="10"/>
                  <a:pt x="22" y="4"/>
                </a:cubicBezTo>
                <a:cubicBezTo>
                  <a:pt x="25" y="2"/>
                  <a:pt x="28" y="1"/>
                  <a:pt x="31" y="0"/>
                </a:cubicBezTo>
                <a:cubicBezTo>
                  <a:pt x="34" y="5"/>
                  <a:pt x="40" y="9"/>
                  <a:pt x="46" y="9"/>
                </a:cubicBezTo>
                <a:cubicBezTo>
                  <a:pt x="51" y="9"/>
                  <a:pt x="57" y="5"/>
                  <a:pt x="60" y="0"/>
                </a:cubicBezTo>
                <a:cubicBezTo>
                  <a:pt x="63" y="1"/>
                  <a:pt x="66" y="2"/>
                  <a:pt x="69" y="4"/>
                </a:cubicBezTo>
                <a:cubicBezTo>
                  <a:pt x="67" y="10"/>
                  <a:pt x="68" y="15"/>
                  <a:pt x="72" y="19"/>
                </a:cubicBezTo>
                <a:cubicBezTo>
                  <a:pt x="76" y="23"/>
                  <a:pt x="81" y="25"/>
                  <a:pt x="87" y="23"/>
                </a:cubicBezTo>
                <a:cubicBezTo>
                  <a:pt x="89" y="26"/>
                  <a:pt x="90" y="29"/>
                  <a:pt x="91" y="32"/>
                </a:cubicBezTo>
                <a:cubicBezTo>
                  <a:pt x="86" y="35"/>
                  <a:pt x="82" y="40"/>
                  <a:pt x="82" y="46"/>
                </a:cubicBezTo>
                <a:cubicBezTo>
                  <a:pt x="82" y="51"/>
                  <a:pt x="86" y="56"/>
                  <a:pt x="91" y="59"/>
                </a:cubicBezTo>
                <a:close/>
                <a:moveTo>
                  <a:pt x="65" y="46"/>
                </a:moveTo>
                <a:cubicBezTo>
                  <a:pt x="65" y="35"/>
                  <a:pt x="56" y="26"/>
                  <a:pt x="46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7"/>
                  <a:pt x="35" y="65"/>
                  <a:pt x="46" y="65"/>
                </a:cubicBezTo>
                <a:cubicBezTo>
                  <a:pt x="56" y="65"/>
                  <a:pt x="65" y="57"/>
                  <a:pt x="65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69975" y="3240088"/>
            <a:ext cx="379413" cy="381000"/>
          </a:xfrm>
          <a:custGeom>
            <a:avLst/>
            <a:gdLst>
              <a:gd name="T0" fmla="*/ 98 w 101"/>
              <a:gd name="T1" fmla="*/ 36 h 101"/>
              <a:gd name="T2" fmla="*/ 83 w 101"/>
              <a:gd name="T3" fmla="*/ 51 h 101"/>
              <a:gd name="T4" fmla="*/ 66 w 101"/>
              <a:gd name="T5" fmla="*/ 54 h 101"/>
              <a:gd name="T6" fmla="*/ 22 w 101"/>
              <a:gd name="T7" fmla="*/ 98 h 101"/>
              <a:gd name="T8" fmla="*/ 8 w 101"/>
              <a:gd name="T9" fmla="*/ 93 h 101"/>
              <a:gd name="T10" fmla="*/ 3 w 101"/>
              <a:gd name="T11" fmla="*/ 79 h 101"/>
              <a:gd name="T12" fmla="*/ 47 w 101"/>
              <a:gd name="T13" fmla="*/ 35 h 101"/>
              <a:gd name="T14" fmla="*/ 50 w 101"/>
              <a:gd name="T15" fmla="*/ 18 h 101"/>
              <a:gd name="T16" fmla="*/ 65 w 101"/>
              <a:gd name="T17" fmla="*/ 3 h 101"/>
              <a:gd name="T18" fmla="*/ 89 w 101"/>
              <a:gd name="T19" fmla="*/ 12 h 101"/>
              <a:gd name="T20" fmla="*/ 98 w 101"/>
              <a:gd name="T21" fmla="*/ 36 h 101"/>
              <a:gd name="T22" fmla="*/ 49 w 101"/>
              <a:gd name="T23" fmla="*/ 55 h 101"/>
              <a:gd name="T24" fmla="*/ 51 w 101"/>
              <a:gd name="T25" fmla="*/ 46 h 101"/>
              <a:gd name="T26" fmla="*/ 42 w 101"/>
              <a:gd name="T27" fmla="*/ 47 h 101"/>
              <a:gd name="T28" fmla="*/ 40 w 101"/>
              <a:gd name="T29" fmla="*/ 56 h 101"/>
              <a:gd name="T30" fmla="*/ 49 w 101"/>
              <a:gd name="T31" fmla="*/ 55 h 101"/>
              <a:gd name="T32" fmla="*/ 94 w 101"/>
              <a:gd name="T33" fmla="*/ 32 h 101"/>
              <a:gd name="T34" fmla="*/ 85 w 101"/>
              <a:gd name="T35" fmla="*/ 16 h 101"/>
              <a:gd name="T36" fmla="*/ 69 w 101"/>
              <a:gd name="T37" fmla="*/ 7 h 101"/>
              <a:gd name="T38" fmla="*/ 77 w 101"/>
              <a:gd name="T39" fmla="*/ 24 h 101"/>
              <a:gd name="T40" fmla="*/ 94 w 101"/>
              <a:gd name="T41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01">
                <a:moveTo>
                  <a:pt x="98" y="36"/>
                </a:moveTo>
                <a:cubicBezTo>
                  <a:pt x="83" y="51"/>
                  <a:pt x="83" y="51"/>
                  <a:pt x="83" y="51"/>
                </a:cubicBezTo>
                <a:cubicBezTo>
                  <a:pt x="81" y="53"/>
                  <a:pt x="73" y="55"/>
                  <a:pt x="66" y="54"/>
                </a:cubicBezTo>
                <a:cubicBezTo>
                  <a:pt x="22" y="98"/>
                  <a:pt x="22" y="98"/>
                  <a:pt x="22" y="98"/>
                </a:cubicBezTo>
                <a:cubicBezTo>
                  <a:pt x="19" y="101"/>
                  <a:pt x="13" y="98"/>
                  <a:pt x="8" y="93"/>
                </a:cubicBezTo>
                <a:cubicBezTo>
                  <a:pt x="2" y="88"/>
                  <a:pt x="0" y="82"/>
                  <a:pt x="3" y="7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28"/>
                  <a:pt x="48" y="20"/>
                  <a:pt x="50" y="18"/>
                </a:cubicBezTo>
                <a:cubicBezTo>
                  <a:pt x="65" y="3"/>
                  <a:pt x="65" y="3"/>
                  <a:pt x="65" y="3"/>
                </a:cubicBezTo>
                <a:cubicBezTo>
                  <a:pt x="68" y="0"/>
                  <a:pt x="80" y="3"/>
                  <a:pt x="89" y="12"/>
                </a:cubicBezTo>
                <a:cubicBezTo>
                  <a:pt x="98" y="21"/>
                  <a:pt x="101" y="33"/>
                  <a:pt x="98" y="36"/>
                </a:cubicBezTo>
                <a:close/>
                <a:moveTo>
                  <a:pt x="49" y="55"/>
                </a:moveTo>
                <a:cubicBezTo>
                  <a:pt x="52" y="52"/>
                  <a:pt x="53" y="48"/>
                  <a:pt x="51" y="46"/>
                </a:cubicBezTo>
                <a:cubicBezTo>
                  <a:pt x="49" y="44"/>
                  <a:pt x="45" y="45"/>
                  <a:pt x="42" y="47"/>
                </a:cubicBezTo>
                <a:cubicBezTo>
                  <a:pt x="39" y="50"/>
                  <a:pt x="38" y="54"/>
                  <a:pt x="40" y="56"/>
                </a:cubicBezTo>
                <a:cubicBezTo>
                  <a:pt x="42" y="58"/>
                  <a:pt x="46" y="57"/>
                  <a:pt x="49" y="55"/>
                </a:cubicBezTo>
                <a:close/>
                <a:moveTo>
                  <a:pt x="94" y="32"/>
                </a:moveTo>
                <a:cubicBezTo>
                  <a:pt x="94" y="32"/>
                  <a:pt x="92" y="23"/>
                  <a:pt x="85" y="16"/>
                </a:cubicBezTo>
                <a:cubicBezTo>
                  <a:pt x="78" y="9"/>
                  <a:pt x="69" y="7"/>
                  <a:pt x="69" y="7"/>
                </a:cubicBezTo>
                <a:cubicBezTo>
                  <a:pt x="68" y="8"/>
                  <a:pt x="70" y="17"/>
                  <a:pt x="77" y="24"/>
                </a:cubicBezTo>
                <a:cubicBezTo>
                  <a:pt x="84" y="31"/>
                  <a:pt x="93" y="33"/>
                  <a:pt x="94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22438" y="3244851"/>
            <a:ext cx="365125" cy="371475"/>
          </a:xfrm>
          <a:custGeom>
            <a:avLst/>
            <a:gdLst>
              <a:gd name="T0" fmla="*/ 55 w 97"/>
              <a:gd name="T1" fmla="*/ 80 h 99"/>
              <a:gd name="T2" fmla="*/ 72 w 97"/>
              <a:gd name="T3" fmla="*/ 89 h 99"/>
              <a:gd name="T4" fmla="*/ 48 w 97"/>
              <a:gd name="T5" fmla="*/ 99 h 99"/>
              <a:gd name="T6" fmla="*/ 24 w 97"/>
              <a:gd name="T7" fmla="*/ 89 h 99"/>
              <a:gd name="T8" fmla="*/ 42 w 97"/>
              <a:gd name="T9" fmla="*/ 80 h 99"/>
              <a:gd name="T10" fmla="*/ 42 w 97"/>
              <a:gd name="T11" fmla="*/ 73 h 99"/>
              <a:gd name="T12" fmla="*/ 26 w 97"/>
              <a:gd name="T13" fmla="*/ 54 h 99"/>
              <a:gd name="T14" fmla="*/ 0 w 97"/>
              <a:gd name="T15" fmla="*/ 14 h 99"/>
              <a:gd name="T16" fmla="*/ 4 w 97"/>
              <a:gd name="T17" fmla="*/ 10 h 99"/>
              <a:gd name="T18" fmla="*/ 22 w 97"/>
              <a:gd name="T19" fmla="*/ 10 h 99"/>
              <a:gd name="T20" fmla="*/ 48 w 97"/>
              <a:gd name="T21" fmla="*/ 0 h 99"/>
              <a:gd name="T22" fmla="*/ 75 w 97"/>
              <a:gd name="T23" fmla="*/ 10 h 99"/>
              <a:gd name="T24" fmla="*/ 93 w 97"/>
              <a:gd name="T25" fmla="*/ 10 h 99"/>
              <a:gd name="T26" fmla="*/ 97 w 97"/>
              <a:gd name="T27" fmla="*/ 14 h 99"/>
              <a:gd name="T28" fmla="*/ 70 w 97"/>
              <a:gd name="T29" fmla="*/ 54 h 99"/>
              <a:gd name="T30" fmla="*/ 55 w 97"/>
              <a:gd name="T31" fmla="*/ 73 h 99"/>
              <a:gd name="T32" fmla="*/ 55 w 97"/>
              <a:gd name="T33" fmla="*/ 80 h 99"/>
              <a:gd name="T34" fmla="*/ 27 w 97"/>
              <a:gd name="T35" fmla="*/ 46 h 99"/>
              <a:gd name="T36" fmla="*/ 21 w 97"/>
              <a:gd name="T37" fmla="*/ 17 h 99"/>
              <a:gd name="T38" fmla="*/ 7 w 97"/>
              <a:gd name="T39" fmla="*/ 17 h 99"/>
              <a:gd name="T40" fmla="*/ 27 w 97"/>
              <a:gd name="T41" fmla="*/ 46 h 99"/>
              <a:gd name="T42" fmla="*/ 28 w 97"/>
              <a:gd name="T43" fmla="*/ 15 h 99"/>
              <a:gd name="T44" fmla="*/ 48 w 97"/>
              <a:gd name="T45" fmla="*/ 23 h 99"/>
              <a:gd name="T46" fmla="*/ 69 w 97"/>
              <a:gd name="T47" fmla="*/ 15 h 99"/>
              <a:gd name="T48" fmla="*/ 48 w 97"/>
              <a:gd name="T49" fmla="*/ 7 h 99"/>
              <a:gd name="T50" fmla="*/ 28 w 97"/>
              <a:gd name="T51" fmla="*/ 15 h 99"/>
              <a:gd name="T52" fmla="*/ 89 w 97"/>
              <a:gd name="T53" fmla="*/ 17 h 99"/>
              <a:gd name="T54" fmla="*/ 75 w 97"/>
              <a:gd name="T55" fmla="*/ 17 h 99"/>
              <a:gd name="T56" fmla="*/ 70 w 97"/>
              <a:gd name="T57" fmla="*/ 46 h 99"/>
              <a:gd name="T58" fmla="*/ 89 w 97"/>
              <a:gd name="T59" fmla="*/ 1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99">
                <a:moveTo>
                  <a:pt x="55" y="80"/>
                </a:moveTo>
                <a:cubicBezTo>
                  <a:pt x="65" y="81"/>
                  <a:pt x="72" y="85"/>
                  <a:pt x="72" y="89"/>
                </a:cubicBezTo>
                <a:cubicBezTo>
                  <a:pt x="72" y="95"/>
                  <a:pt x="62" y="99"/>
                  <a:pt x="48" y="99"/>
                </a:cubicBezTo>
                <a:cubicBezTo>
                  <a:pt x="35" y="99"/>
                  <a:pt x="24" y="95"/>
                  <a:pt x="24" y="89"/>
                </a:cubicBezTo>
                <a:cubicBezTo>
                  <a:pt x="24" y="85"/>
                  <a:pt x="32" y="81"/>
                  <a:pt x="42" y="80"/>
                </a:cubicBezTo>
                <a:cubicBezTo>
                  <a:pt x="42" y="73"/>
                  <a:pt x="42" y="73"/>
                  <a:pt x="42" y="73"/>
                </a:cubicBezTo>
                <a:cubicBezTo>
                  <a:pt x="42" y="65"/>
                  <a:pt x="36" y="61"/>
                  <a:pt x="26" y="54"/>
                </a:cubicBezTo>
                <a:cubicBezTo>
                  <a:pt x="15" y="47"/>
                  <a:pt x="0" y="37"/>
                  <a:pt x="0" y="14"/>
                </a:cubicBezTo>
                <a:cubicBezTo>
                  <a:pt x="0" y="11"/>
                  <a:pt x="1" y="10"/>
                  <a:pt x="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5" y="5"/>
                  <a:pt x="32" y="0"/>
                  <a:pt x="48" y="0"/>
                </a:cubicBezTo>
                <a:cubicBezTo>
                  <a:pt x="64" y="0"/>
                  <a:pt x="72" y="5"/>
                  <a:pt x="7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5" y="10"/>
                  <a:pt x="97" y="11"/>
                  <a:pt x="97" y="14"/>
                </a:cubicBezTo>
                <a:cubicBezTo>
                  <a:pt x="97" y="37"/>
                  <a:pt x="82" y="47"/>
                  <a:pt x="70" y="54"/>
                </a:cubicBezTo>
                <a:cubicBezTo>
                  <a:pt x="61" y="61"/>
                  <a:pt x="55" y="65"/>
                  <a:pt x="55" y="73"/>
                </a:cubicBezTo>
                <a:lnTo>
                  <a:pt x="55" y="80"/>
                </a:lnTo>
                <a:close/>
                <a:moveTo>
                  <a:pt x="27" y="46"/>
                </a:moveTo>
                <a:cubicBezTo>
                  <a:pt x="24" y="39"/>
                  <a:pt x="21" y="30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32"/>
                  <a:pt x="18" y="39"/>
                  <a:pt x="27" y="46"/>
                </a:cubicBezTo>
                <a:close/>
                <a:moveTo>
                  <a:pt x="28" y="15"/>
                </a:moveTo>
                <a:cubicBezTo>
                  <a:pt x="28" y="17"/>
                  <a:pt x="34" y="23"/>
                  <a:pt x="48" y="23"/>
                </a:cubicBezTo>
                <a:cubicBezTo>
                  <a:pt x="63" y="23"/>
                  <a:pt x="69" y="17"/>
                  <a:pt x="69" y="15"/>
                </a:cubicBezTo>
                <a:cubicBezTo>
                  <a:pt x="69" y="13"/>
                  <a:pt x="63" y="7"/>
                  <a:pt x="48" y="7"/>
                </a:cubicBezTo>
                <a:cubicBezTo>
                  <a:pt x="34" y="7"/>
                  <a:pt x="28" y="13"/>
                  <a:pt x="28" y="15"/>
                </a:cubicBezTo>
                <a:close/>
                <a:moveTo>
                  <a:pt x="89" y="17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30"/>
                  <a:pt x="73" y="39"/>
                  <a:pt x="70" y="46"/>
                </a:cubicBezTo>
                <a:cubicBezTo>
                  <a:pt x="79" y="39"/>
                  <a:pt x="88" y="32"/>
                  <a:pt x="89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54263" y="3225801"/>
            <a:ext cx="404813" cy="409575"/>
          </a:xfrm>
          <a:custGeom>
            <a:avLst/>
            <a:gdLst>
              <a:gd name="T0" fmla="*/ 87 w 108"/>
              <a:gd name="T1" fmla="*/ 41 h 109"/>
              <a:gd name="T2" fmla="*/ 89 w 108"/>
              <a:gd name="T3" fmla="*/ 44 h 109"/>
              <a:gd name="T4" fmla="*/ 90 w 108"/>
              <a:gd name="T5" fmla="*/ 50 h 109"/>
              <a:gd name="T6" fmla="*/ 85 w 108"/>
              <a:gd name="T7" fmla="*/ 67 h 109"/>
              <a:gd name="T8" fmla="*/ 81 w 108"/>
              <a:gd name="T9" fmla="*/ 72 h 109"/>
              <a:gd name="T10" fmla="*/ 31 w 108"/>
              <a:gd name="T11" fmla="*/ 107 h 109"/>
              <a:gd name="T12" fmla="*/ 24 w 108"/>
              <a:gd name="T13" fmla="*/ 107 h 109"/>
              <a:gd name="T14" fmla="*/ 1 w 108"/>
              <a:gd name="T15" fmla="*/ 74 h 109"/>
              <a:gd name="T16" fmla="*/ 3 w 108"/>
              <a:gd name="T17" fmla="*/ 66 h 109"/>
              <a:gd name="T18" fmla="*/ 53 w 108"/>
              <a:gd name="T19" fmla="*/ 31 h 109"/>
              <a:gd name="T20" fmla="*/ 59 w 108"/>
              <a:gd name="T21" fmla="*/ 29 h 109"/>
              <a:gd name="T22" fmla="*/ 76 w 108"/>
              <a:gd name="T23" fmla="*/ 29 h 109"/>
              <a:gd name="T24" fmla="*/ 81 w 108"/>
              <a:gd name="T25" fmla="*/ 31 h 109"/>
              <a:gd name="T26" fmla="*/ 84 w 108"/>
              <a:gd name="T27" fmla="*/ 36 h 109"/>
              <a:gd name="T28" fmla="*/ 96 w 108"/>
              <a:gd name="T29" fmla="*/ 5 h 109"/>
              <a:gd name="T30" fmla="*/ 98 w 108"/>
              <a:gd name="T31" fmla="*/ 1 h 109"/>
              <a:gd name="T32" fmla="*/ 102 w 108"/>
              <a:gd name="T33" fmla="*/ 3 h 109"/>
              <a:gd name="T34" fmla="*/ 87 w 108"/>
              <a:gd name="T35" fmla="*/ 41 h 109"/>
              <a:gd name="T36" fmla="*/ 83 w 108"/>
              <a:gd name="T37" fmla="*/ 45 h 109"/>
              <a:gd name="T38" fmla="*/ 79 w 108"/>
              <a:gd name="T39" fmla="*/ 47 h 109"/>
              <a:gd name="T40" fmla="*/ 78 w 108"/>
              <a:gd name="T41" fmla="*/ 47 h 109"/>
              <a:gd name="T42" fmla="*/ 75 w 108"/>
              <a:gd name="T43" fmla="*/ 45 h 109"/>
              <a:gd name="T44" fmla="*/ 76 w 108"/>
              <a:gd name="T45" fmla="*/ 40 h 109"/>
              <a:gd name="T46" fmla="*/ 79 w 108"/>
              <a:gd name="T47" fmla="*/ 39 h 109"/>
              <a:gd name="T48" fmla="*/ 69 w 108"/>
              <a:gd name="T49" fmla="*/ 39 h 109"/>
              <a:gd name="T50" fmla="*/ 67 w 108"/>
              <a:gd name="T51" fmla="*/ 51 h 109"/>
              <a:gd name="T52" fmla="*/ 79 w 108"/>
              <a:gd name="T53" fmla="*/ 53 h 109"/>
              <a:gd name="T54" fmla="*/ 83 w 108"/>
              <a:gd name="T5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9">
                <a:moveTo>
                  <a:pt x="87" y="41"/>
                </a:moveTo>
                <a:cubicBezTo>
                  <a:pt x="89" y="44"/>
                  <a:pt x="89" y="44"/>
                  <a:pt x="89" y="44"/>
                </a:cubicBezTo>
                <a:cubicBezTo>
                  <a:pt x="90" y="45"/>
                  <a:pt x="91" y="48"/>
                  <a:pt x="90" y="50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8"/>
                  <a:pt x="83" y="70"/>
                  <a:pt x="81" y="72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9" y="109"/>
                  <a:pt x="26" y="109"/>
                  <a:pt x="24" y="10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1"/>
                  <a:pt x="0" y="68"/>
                  <a:pt x="3" y="66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0"/>
                  <a:pt x="57" y="29"/>
                  <a:pt x="59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8" y="29"/>
                  <a:pt x="80" y="30"/>
                  <a:pt x="81" y="31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30"/>
                  <a:pt x="101" y="19"/>
                  <a:pt x="96" y="5"/>
                </a:cubicBezTo>
                <a:cubicBezTo>
                  <a:pt x="96" y="3"/>
                  <a:pt x="97" y="1"/>
                  <a:pt x="98" y="1"/>
                </a:cubicBezTo>
                <a:cubicBezTo>
                  <a:pt x="100" y="0"/>
                  <a:pt x="102" y="1"/>
                  <a:pt x="102" y="3"/>
                </a:cubicBezTo>
                <a:cubicBezTo>
                  <a:pt x="108" y="20"/>
                  <a:pt x="98" y="33"/>
                  <a:pt x="87" y="41"/>
                </a:cubicBezTo>
                <a:close/>
                <a:moveTo>
                  <a:pt x="83" y="45"/>
                </a:moveTo>
                <a:cubicBezTo>
                  <a:pt x="81" y="45"/>
                  <a:pt x="80" y="46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7" y="47"/>
                  <a:pt x="75" y="46"/>
                  <a:pt x="75" y="45"/>
                </a:cubicBezTo>
                <a:cubicBezTo>
                  <a:pt x="74" y="43"/>
                  <a:pt x="75" y="41"/>
                  <a:pt x="76" y="40"/>
                </a:cubicBezTo>
                <a:cubicBezTo>
                  <a:pt x="77" y="40"/>
                  <a:pt x="78" y="40"/>
                  <a:pt x="79" y="39"/>
                </a:cubicBezTo>
                <a:cubicBezTo>
                  <a:pt x="76" y="37"/>
                  <a:pt x="72" y="37"/>
                  <a:pt x="69" y="39"/>
                </a:cubicBezTo>
                <a:cubicBezTo>
                  <a:pt x="65" y="42"/>
                  <a:pt x="64" y="47"/>
                  <a:pt x="67" y="51"/>
                </a:cubicBezTo>
                <a:cubicBezTo>
                  <a:pt x="70" y="55"/>
                  <a:pt x="75" y="56"/>
                  <a:pt x="79" y="53"/>
                </a:cubicBezTo>
                <a:cubicBezTo>
                  <a:pt x="82" y="51"/>
                  <a:pt x="83" y="48"/>
                  <a:pt x="83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2992438" y="3267076"/>
            <a:ext cx="404813" cy="327025"/>
          </a:xfrm>
          <a:custGeom>
            <a:avLst/>
            <a:gdLst>
              <a:gd name="T0" fmla="*/ 108 w 108"/>
              <a:gd name="T1" fmla="*/ 27 h 87"/>
              <a:gd name="T2" fmla="*/ 108 w 108"/>
              <a:gd name="T3" fmla="*/ 76 h 87"/>
              <a:gd name="T4" fmla="*/ 98 w 108"/>
              <a:gd name="T5" fmla="*/ 87 h 87"/>
              <a:gd name="T6" fmla="*/ 11 w 108"/>
              <a:gd name="T7" fmla="*/ 87 h 87"/>
              <a:gd name="T8" fmla="*/ 0 w 108"/>
              <a:gd name="T9" fmla="*/ 76 h 87"/>
              <a:gd name="T10" fmla="*/ 0 w 108"/>
              <a:gd name="T11" fmla="*/ 27 h 87"/>
              <a:gd name="T12" fmla="*/ 11 w 108"/>
              <a:gd name="T13" fmla="*/ 17 h 87"/>
              <a:gd name="T14" fmla="*/ 24 w 108"/>
              <a:gd name="T15" fmla="*/ 17 h 87"/>
              <a:gd name="T16" fmla="*/ 28 w 108"/>
              <a:gd name="T17" fmla="*/ 13 h 87"/>
              <a:gd name="T18" fmla="*/ 32 w 108"/>
              <a:gd name="T19" fmla="*/ 3 h 87"/>
              <a:gd name="T20" fmla="*/ 36 w 108"/>
              <a:gd name="T21" fmla="*/ 0 h 87"/>
              <a:gd name="T22" fmla="*/ 73 w 108"/>
              <a:gd name="T23" fmla="*/ 0 h 87"/>
              <a:gd name="T24" fmla="*/ 77 w 108"/>
              <a:gd name="T25" fmla="*/ 3 h 87"/>
              <a:gd name="T26" fmla="*/ 81 w 108"/>
              <a:gd name="T27" fmla="*/ 13 h 87"/>
              <a:gd name="T28" fmla="*/ 85 w 108"/>
              <a:gd name="T29" fmla="*/ 17 h 87"/>
              <a:gd name="T30" fmla="*/ 98 w 108"/>
              <a:gd name="T31" fmla="*/ 17 h 87"/>
              <a:gd name="T32" fmla="*/ 108 w 108"/>
              <a:gd name="T33" fmla="*/ 27 h 87"/>
              <a:gd name="T34" fmla="*/ 81 w 108"/>
              <a:gd name="T35" fmla="*/ 49 h 87"/>
              <a:gd name="T36" fmla="*/ 54 w 108"/>
              <a:gd name="T37" fmla="*/ 22 h 87"/>
              <a:gd name="T38" fmla="*/ 27 w 108"/>
              <a:gd name="T39" fmla="*/ 49 h 87"/>
              <a:gd name="T40" fmla="*/ 54 w 108"/>
              <a:gd name="T41" fmla="*/ 76 h 87"/>
              <a:gd name="T42" fmla="*/ 81 w 108"/>
              <a:gd name="T43" fmla="*/ 49 h 87"/>
              <a:gd name="T44" fmla="*/ 71 w 108"/>
              <a:gd name="T45" fmla="*/ 49 h 87"/>
              <a:gd name="T46" fmla="*/ 54 w 108"/>
              <a:gd name="T47" fmla="*/ 65 h 87"/>
              <a:gd name="T48" fmla="*/ 38 w 108"/>
              <a:gd name="T49" fmla="*/ 49 h 87"/>
              <a:gd name="T50" fmla="*/ 54 w 108"/>
              <a:gd name="T51" fmla="*/ 33 h 87"/>
              <a:gd name="T52" fmla="*/ 71 w 108"/>
              <a:gd name="T53" fmla="*/ 49 h 87"/>
              <a:gd name="T54" fmla="*/ 98 w 108"/>
              <a:gd name="T55" fmla="*/ 31 h 87"/>
              <a:gd name="T56" fmla="*/ 94 w 108"/>
              <a:gd name="T57" fmla="*/ 27 h 87"/>
              <a:gd name="T58" fmla="*/ 90 w 108"/>
              <a:gd name="T59" fmla="*/ 31 h 87"/>
              <a:gd name="T60" fmla="*/ 94 w 108"/>
              <a:gd name="T61" fmla="*/ 35 h 87"/>
              <a:gd name="T62" fmla="*/ 98 w 108"/>
              <a:gd name="T63" fmla="*/ 3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87">
                <a:moveTo>
                  <a:pt x="108" y="27"/>
                </a:move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4" y="87"/>
                  <a:pt x="98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5" y="87"/>
                  <a:pt x="0" y="82"/>
                  <a:pt x="0" y="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1"/>
                  <a:pt x="5" y="17"/>
                  <a:pt x="1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8" y="15"/>
                  <a:pt x="28" y="1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4" y="0"/>
                  <a:pt x="3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2"/>
                  <a:pt x="77" y="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5"/>
                  <a:pt x="83" y="17"/>
                  <a:pt x="85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104" y="17"/>
                  <a:pt x="108" y="21"/>
                  <a:pt x="108" y="27"/>
                </a:cubicBezTo>
                <a:close/>
                <a:moveTo>
                  <a:pt x="81" y="49"/>
                </a:moveTo>
                <a:cubicBezTo>
                  <a:pt x="81" y="34"/>
                  <a:pt x="69" y="22"/>
                  <a:pt x="54" y="22"/>
                </a:cubicBezTo>
                <a:cubicBezTo>
                  <a:pt x="39" y="22"/>
                  <a:pt x="27" y="34"/>
                  <a:pt x="27" y="49"/>
                </a:cubicBezTo>
                <a:cubicBezTo>
                  <a:pt x="27" y="64"/>
                  <a:pt x="39" y="76"/>
                  <a:pt x="54" y="76"/>
                </a:cubicBezTo>
                <a:cubicBezTo>
                  <a:pt x="69" y="76"/>
                  <a:pt x="81" y="64"/>
                  <a:pt x="81" y="49"/>
                </a:cubicBezTo>
                <a:close/>
                <a:moveTo>
                  <a:pt x="71" y="49"/>
                </a:moveTo>
                <a:cubicBezTo>
                  <a:pt x="71" y="58"/>
                  <a:pt x="63" y="65"/>
                  <a:pt x="54" y="65"/>
                </a:cubicBezTo>
                <a:cubicBezTo>
                  <a:pt x="46" y="65"/>
                  <a:pt x="38" y="58"/>
                  <a:pt x="38" y="49"/>
                </a:cubicBezTo>
                <a:cubicBezTo>
                  <a:pt x="38" y="40"/>
                  <a:pt x="46" y="33"/>
                  <a:pt x="54" y="33"/>
                </a:cubicBezTo>
                <a:cubicBezTo>
                  <a:pt x="63" y="33"/>
                  <a:pt x="71" y="40"/>
                  <a:pt x="71" y="49"/>
                </a:cubicBezTo>
                <a:close/>
                <a:moveTo>
                  <a:pt x="98" y="31"/>
                </a:moveTo>
                <a:cubicBezTo>
                  <a:pt x="98" y="29"/>
                  <a:pt x="96" y="27"/>
                  <a:pt x="94" y="27"/>
                </a:cubicBezTo>
                <a:cubicBezTo>
                  <a:pt x="92" y="27"/>
                  <a:pt x="90" y="29"/>
                  <a:pt x="90" y="31"/>
                </a:cubicBezTo>
                <a:cubicBezTo>
                  <a:pt x="90" y="33"/>
                  <a:pt x="92" y="35"/>
                  <a:pt x="94" y="35"/>
                </a:cubicBezTo>
                <a:cubicBezTo>
                  <a:pt x="96" y="35"/>
                  <a:pt x="98" y="33"/>
                  <a:pt x="98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675063" y="3263901"/>
            <a:ext cx="349250" cy="349250"/>
          </a:xfrm>
          <a:custGeom>
            <a:avLst/>
            <a:gdLst>
              <a:gd name="T0" fmla="*/ 64 w 93"/>
              <a:gd name="T1" fmla="*/ 0 h 93"/>
              <a:gd name="T2" fmla="*/ 75 w 93"/>
              <a:gd name="T3" fmla="*/ 8 h 93"/>
              <a:gd name="T4" fmla="*/ 75 w 93"/>
              <a:gd name="T5" fmla="*/ 75 h 93"/>
              <a:gd name="T6" fmla="*/ 8 w 93"/>
              <a:gd name="T7" fmla="*/ 75 h 93"/>
              <a:gd name="T8" fmla="*/ 0 w 93"/>
              <a:gd name="T9" fmla="*/ 65 h 93"/>
              <a:gd name="T10" fmla="*/ 56 w 93"/>
              <a:gd name="T11" fmla="*/ 57 h 93"/>
              <a:gd name="T12" fmla="*/ 64 w 93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3">
                <a:moveTo>
                  <a:pt x="64" y="0"/>
                </a:moveTo>
                <a:cubicBezTo>
                  <a:pt x="68" y="2"/>
                  <a:pt x="71" y="5"/>
                  <a:pt x="75" y="8"/>
                </a:cubicBezTo>
                <a:cubicBezTo>
                  <a:pt x="93" y="27"/>
                  <a:pt x="93" y="56"/>
                  <a:pt x="75" y="75"/>
                </a:cubicBezTo>
                <a:cubicBezTo>
                  <a:pt x="56" y="93"/>
                  <a:pt x="26" y="93"/>
                  <a:pt x="8" y="75"/>
                </a:cubicBezTo>
                <a:cubicBezTo>
                  <a:pt x="5" y="72"/>
                  <a:pt x="2" y="68"/>
                  <a:pt x="0" y="65"/>
                </a:cubicBezTo>
                <a:cubicBezTo>
                  <a:pt x="18" y="75"/>
                  <a:pt x="41" y="72"/>
                  <a:pt x="56" y="57"/>
                </a:cubicBezTo>
                <a:cubicBezTo>
                  <a:pt x="72" y="41"/>
                  <a:pt x="74" y="18"/>
                  <a:pt x="6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4283075" y="3263901"/>
            <a:ext cx="415925" cy="323850"/>
          </a:xfrm>
          <a:custGeom>
            <a:avLst/>
            <a:gdLst>
              <a:gd name="T0" fmla="*/ 103 w 111"/>
              <a:gd name="T1" fmla="*/ 44 h 86"/>
              <a:gd name="T2" fmla="*/ 80 w 111"/>
              <a:gd name="T3" fmla="*/ 46 h 86"/>
              <a:gd name="T4" fmla="*/ 84 w 111"/>
              <a:gd name="T5" fmla="*/ 67 h 86"/>
              <a:gd name="T6" fmla="*/ 43 w 111"/>
              <a:gd name="T7" fmla="*/ 86 h 86"/>
              <a:gd name="T8" fmla="*/ 1 w 111"/>
              <a:gd name="T9" fmla="*/ 48 h 86"/>
              <a:gd name="T10" fmla="*/ 36 w 111"/>
              <a:gd name="T11" fmla="*/ 6 h 86"/>
              <a:gd name="T12" fmla="*/ 94 w 111"/>
              <a:gd name="T13" fmla="*/ 15 h 86"/>
              <a:gd name="T14" fmla="*/ 103 w 111"/>
              <a:gd name="T15" fmla="*/ 44 h 86"/>
              <a:gd name="T16" fmla="*/ 68 w 111"/>
              <a:gd name="T17" fmla="*/ 57 h 86"/>
              <a:gd name="T18" fmla="*/ 60 w 111"/>
              <a:gd name="T19" fmla="*/ 49 h 86"/>
              <a:gd name="T20" fmla="*/ 51 w 111"/>
              <a:gd name="T21" fmla="*/ 57 h 86"/>
              <a:gd name="T22" fmla="*/ 60 w 111"/>
              <a:gd name="T23" fmla="*/ 65 h 86"/>
              <a:gd name="T24" fmla="*/ 68 w 111"/>
              <a:gd name="T25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6">
                <a:moveTo>
                  <a:pt x="103" y="44"/>
                </a:moveTo>
                <a:cubicBezTo>
                  <a:pt x="98" y="45"/>
                  <a:pt x="90" y="36"/>
                  <a:pt x="80" y="46"/>
                </a:cubicBezTo>
                <a:cubicBezTo>
                  <a:pt x="72" y="55"/>
                  <a:pt x="84" y="63"/>
                  <a:pt x="84" y="67"/>
                </a:cubicBezTo>
                <a:cubicBezTo>
                  <a:pt x="84" y="71"/>
                  <a:pt x="73" y="86"/>
                  <a:pt x="43" y="86"/>
                </a:cubicBezTo>
                <a:cubicBezTo>
                  <a:pt x="16" y="86"/>
                  <a:pt x="0" y="68"/>
                  <a:pt x="1" y="48"/>
                </a:cubicBezTo>
                <a:cubicBezTo>
                  <a:pt x="3" y="31"/>
                  <a:pt x="19" y="12"/>
                  <a:pt x="36" y="6"/>
                </a:cubicBezTo>
                <a:cubicBezTo>
                  <a:pt x="58" y="0"/>
                  <a:pt x="77" y="4"/>
                  <a:pt x="94" y="15"/>
                </a:cubicBezTo>
                <a:cubicBezTo>
                  <a:pt x="111" y="27"/>
                  <a:pt x="108" y="42"/>
                  <a:pt x="103" y="44"/>
                </a:cubicBezTo>
                <a:close/>
                <a:moveTo>
                  <a:pt x="68" y="57"/>
                </a:moveTo>
                <a:cubicBezTo>
                  <a:pt x="68" y="53"/>
                  <a:pt x="64" y="49"/>
                  <a:pt x="60" y="49"/>
                </a:cubicBezTo>
                <a:cubicBezTo>
                  <a:pt x="55" y="49"/>
                  <a:pt x="51" y="53"/>
                  <a:pt x="51" y="57"/>
                </a:cubicBezTo>
                <a:cubicBezTo>
                  <a:pt x="51" y="62"/>
                  <a:pt x="55" y="65"/>
                  <a:pt x="60" y="65"/>
                </a:cubicBezTo>
                <a:cubicBezTo>
                  <a:pt x="64" y="65"/>
                  <a:pt x="68" y="62"/>
                  <a:pt x="6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35538" y="3248026"/>
            <a:ext cx="406400" cy="342900"/>
          </a:xfrm>
          <a:custGeom>
            <a:avLst/>
            <a:gdLst>
              <a:gd name="T0" fmla="*/ 102 w 108"/>
              <a:gd name="T1" fmla="*/ 16 h 91"/>
              <a:gd name="T2" fmla="*/ 63 w 108"/>
              <a:gd name="T3" fmla="*/ 68 h 91"/>
              <a:gd name="T4" fmla="*/ 21 w 108"/>
              <a:gd name="T5" fmla="*/ 68 h 91"/>
              <a:gd name="T6" fmla="*/ 9 w 108"/>
              <a:gd name="T7" fmla="*/ 87 h 91"/>
              <a:gd name="T8" fmla="*/ 1 w 108"/>
              <a:gd name="T9" fmla="*/ 83 h 91"/>
              <a:gd name="T10" fmla="*/ 74 w 108"/>
              <a:gd name="T11" fmla="*/ 25 h 91"/>
              <a:gd name="T12" fmla="*/ 8 w 108"/>
              <a:gd name="T13" fmla="*/ 55 h 91"/>
              <a:gd name="T14" fmla="*/ 26 w 108"/>
              <a:gd name="T15" fmla="*/ 17 h 91"/>
              <a:gd name="T16" fmla="*/ 102 w 108"/>
              <a:gd name="T17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91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653088" y="3240088"/>
            <a:ext cx="285750" cy="392113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46813" y="3259138"/>
            <a:ext cx="352425" cy="342900"/>
          </a:xfrm>
          <a:custGeom>
            <a:avLst/>
            <a:gdLst>
              <a:gd name="T0" fmla="*/ 93 w 94"/>
              <a:gd name="T1" fmla="*/ 18 h 91"/>
              <a:gd name="T2" fmla="*/ 83 w 94"/>
              <a:gd name="T3" fmla="*/ 88 h 91"/>
              <a:gd name="T4" fmla="*/ 78 w 94"/>
              <a:gd name="T5" fmla="*/ 91 h 91"/>
              <a:gd name="T6" fmla="*/ 15 w 94"/>
              <a:gd name="T7" fmla="*/ 91 h 91"/>
              <a:gd name="T8" fmla="*/ 11 w 94"/>
              <a:gd name="T9" fmla="*/ 88 h 91"/>
              <a:gd name="T10" fmla="*/ 0 w 94"/>
              <a:gd name="T11" fmla="*/ 18 h 91"/>
              <a:gd name="T12" fmla="*/ 3 w 94"/>
              <a:gd name="T13" fmla="*/ 11 h 91"/>
              <a:gd name="T14" fmla="*/ 15 w 94"/>
              <a:gd name="T15" fmla="*/ 2 h 91"/>
              <a:gd name="T16" fmla="*/ 21 w 94"/>
              <a:gd name="T17" fmla="*/ 0 h 91"/>
              <a:gd name="T18" fmla="*/ 73 w 94"/>
              <a:gd name="T19" fmla="*/ 0 h 91"/>
              <a:gd name="T20" fmla="*/ 79 w 94"/>
              <a:gd name="T21" fmla="*/ 2 h 91"/>
              <a:gd name="T22" fmla="*/ 91 w 94"/>
              <a:gd name="T23" fmla="*/ 11 h 91"/>
              <a:gd name="T24" fmla="*/ 93 w 94"/>
              <a:gd name="T25" fmla="*/ 18 h 91"/>
              <a:gd name="T26" fmla="*/ 85 w 94"/>
              <a:gd name="T27" fmla="*/ 19 h 91"/>
              <a:gd name="T28" fmla="*/ 73 w 94"/>
              <a:gd name="T29" fmla="*/ 6 h 91"/>
              <a:gd name="T30" fmla="*/ 21 w 94"/>
              <a:gd name="T31" fmla="*/ 6 h 91"/>
              <a:gd name="T32" fmla="*/ 9 w 94"/>
              <a:gd name="T33" fmla="*/ 19 h 91"/>
              <a:gd name="T34" fmla="*/ 85 w 94"/>
              <a:gd name="T35" fmla="*/ 19 h 91"/>
              <a:gd name="T36" fmla="*/ 69 w 94"/>
              <a:gd name="T37" fmla="*/ 28 h 91"/>
              <a:gd name="T38" fmla="*/ 59 w 94"/>
              <a:gd name="T39" fmla="*/ 28 h 91"/>
              <a:gd name="T40" fmla="*/ 47 w 94"/>
              <a:gd name="T41" fmla="*/ 49 h 91"/>
              <a:gd name="T42" fmla="*/ 35 w 94"/>
              <a:gd name="T43" fmla="*/ 28 h 91"/>
              <a:gd name="T44" fmla="*/ 25 w 94"/>
              <a:gd name="T45" fmla="*/ 28 h 91"/>
              <a:gd name="T46" fmla="*/ 47 w 94"/>
              <a:gd name="T47" fmla="*/ 58 h 91"/>
              <a:gd name="T48" fmla="*/ 69 w 94"/>
              <a:gd name="T49" fmla="*/ 2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" h="91">
                <a:moveTo>
                  <a:pt x="93" y="18"/>
                </a:moveTo>
                <a:cubicBezTo>
                  <a:pt x="93" y="21"/>
                  <a:pt x="83" y="88"/>
                  <a:pt x="83" y="88"/>
                </a:cubicBezTo>
                <a:cubicBezTo>
                  <a:pt x="82" y="90"/>
                  <a:pt x="80" y="91"/>
                  <a:pt x="78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3" y="91"/>
                  <a:pt x="11" y="90"/>
                  <a:pt x="11" y="88"/>
                </a:cubicBezTo>
                <a:cubicBezTo>
                  <a:pt x="11" y="88"/>
                  <a:pt x="1" y="21"/>
                  <a:pt x="0" y="18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13" y="3"/>
                  <a:pt x="15" y="2"/>
                </a:cubicBezTo>
                <a:cubicBezTo>
                  <a:pt x="16" y="1"/>
                  <a:pt x="19" y="0"/>
                  <a:pt x="2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1"/>
                  <a:pt x="79" y="2"/>
                </a:cubicBezTo>
                <a:cubicBezTo>
                  <a:pt x="80" y="3"/>
                  <a:pt x="89" y="10"/>
                  <a:pt x="91" y="11"/>
                </a:cubicBezTo>
                <a:cubicBezTo>
                  <a:pt x="92" y="13"/>
                  <a:pt x="94" y="15"/>
                  <a:pt x="93" y="18"/>
                </a:cubicBezTo>
                <a:close/>
                <a:moveTo>
                  <a:pt x="85" y="19"/>
                </a:moveTo>
                <a:cubicBezTo>
                  <a:pt x="73" y="6"/>
                  <a:pt x="73" y="6"/>
                  <a:pt x="7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9" y="19"/>
                  <a:pt x="9" y="19"/>
                  <a:pt x="9" y="19"/>
                </a:cubicBezTo>
                <a:lnTo>
                  <a:pt x="85" y="19"/>
                </a:lnTo>
                <a:close/>
                <a:moveTo>
                  <a:pt x="6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7" y="36"/>
                  <a:pt x="54" y="49"/>
                  <a:pt x="47" y="49"/>
                </a:cubicBezTo>
                <a:cubicBezTo>
                  <a:pt x="40" y="49"/>
                  <a:pt x="36" y="36"/>
                  <a:pt x="35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3"/>
                  <a:pt x="29" y="58"/>
                  <a:pt x="47" y="58"/>
                </a:cubicBezTo>
                <a:cubicBezTo>
                  <a:pt x="64" y="58"/>
                  <a:pt x="68" y="33"/>
                  <a:pt x="69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865938" y="3240088"/>
            <a:ext cx="404813" cy="381000"/>
          </a:xfrm>
          <a:custGeom>
            <a:avLst/>
            <a:gdLst>
              <a:gd name="T0" fmla="*/ 42 w 108"/>
              <a:gd name="T1" fmla="*/ 58 h 101"/>
              <a:gd name="T2" fmla="*/ 23 w 108"/>
              <a:gd name="T3" fmla="*/ 58 h 101"/>
              <a:gd name="T4" fmla="*/ 11 w 108"/>
              <a:gd name="T5" fmla="*/ 69 h 101"/>
              <a:gd name="T6" fmla="*/ 0 w 108"/>
              <a:gd name="T7" fmla="*/ 69 h 101"/>
              <a:gd name="T8" fmla="*/ 9 w 108"/>
              <a:gd name="T9" fmla="*/ 51 h 101"/>
              <a:gd name="T10" fmla="*/ 0 w 108"/>
              <a:gd name="T11" fmla="*/ 32 h 101"/>
              <a:gd name="T12" fmla="*/ 11 w 108"/>
              <a:gd name="T13" fmla="*/ 32 h 101"/>
              <a:gd name="T14" fmla="*/ 23 w 108"/>
              <a:gd name="T15" fmla="*/ 43 h 101"/>
              <a:gd name="T16" fmla="*/ 42 w 108"/>
              <a:gd name="T17" fmla="*/ 43 h 101"/>
              <a:gd name="T18" fmla="*/ 29 w 108"/>
              <a:gd name="T19" fmla="*/ 0 h 101"/>
              <a:gd name="T20" fmla="*/ 39 w 108"/>
              <a:gd name="T21" fmla="*/ 0 h 101"/>
              <a:gd name="T22" fmla="*/ 64 w 108"/>
              <a:gd name="T23" fmla="*/ 43 h 101"/>
              <a:gd name="T24" fmla="*/ 92 w 108"/>
              <a:gd name="T25" fmla="*/ 43 h 101"/>
              <a:gd name="T26" fmla="*/ 108 w 108"/>
              <a:gd name="T27" fmla="*/ 51 h 101"/>
              <a:gd name="T28" fmla="*/ 92 w 108"/>
              <a:gd name="T29" fmla="*/ 58 h 101"/>
              <a:gd name="T30" fmla="*/ 64 w 108"/>
              <a:gd name="T31" fmla="*/ 58 h 101"/>
              <a:gd name="T32" fmla="*/ 39 w 108"/>
              <a:gd name="T33" fmla="*/ 101 h 101"/>
              <a:gd name="T34" fmla="*/ 29 w 108"/>
              <a:gd name="T35" fmla="*/ 101 h 101"/>
              <a:gd name="T36" fmla="*/ 42 w 108"/>
              <a:gd name="T37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01">
                <a:moveTo>
                  <a:pt x="42" y="58"/>
                </a:moveTo>
                <a:cubicBezTo>
                  <a:pt x="23" y="58"/>
                  <a:pt x="23" y="58"/>
                  <a:pt x="23" y="58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32"/>
                  <a:pt x="0" y="32"/>
                  <a:pt x="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23" y="43"/>
                  <a:pt x="23" y="43"/>
                  <a:pt x="23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108" y="43"/>
                  <a:pt x="108" y="51"/>
                </a:cubicBezTo>
                <a:cubicBezTo>
                  <a:pt x="108" y="58"/>
                  <a:pt x="92" y="58"/>
                  <a:pt x="92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29" y="101"/>
                  <a:pt x="29" y="101"/>
                  <a:pt x="29" y="101"/>
                </a:cubicBezTo>
                <a:lnTo>
                  <a:pt x="42" y="5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23163" y="3240088"/>
            <a:ext cx="377825" cy="381000"/>
          </a:xfrm>
          <a:custGeom>
            <a:avLst/>
            <a:gdLst>
              <a:gd name="T0" fmla="*/ 100 w 101"/>
              <a:gd name="T1" fmla="*/ 50 h 101"/>
              <a:gd name="T2" fmla="*/ 51 w 101"/>
              <a:gd name="T3" fmla="*/ 100 h 101"/>
              <a:gd name="T4" fmla="*/ 1 w 101"/>
              <a:gd name="T5" fmla="*/ 51 h 101"/>
              <a:gd name="T6" fmla="*/ 50 w 101"/>
              <a:gd name="T7" fmla="*/ 1 h 101"/>
              <a:gd name="T8" fmla="*/ 100 w 101"/>
              <a:gd name="T9" fmla="*/ 50 h 101"/>
              <a:gd name="T10" fmla="*/ 20 w 101"/>
              <a:gd name="T11" fmla="*/ 51 h 101"/>
              <a:gd name="T12" fmla="*/ 23 w 101"/>
              <a:gd name="T13" fmla="*/ 37 h 101"/>
              <a:gd name="T14" fmla="*/ 12 w 101"/>
              <a:gd name="T15" fmla="*/ 31 h 101"/>
              <a:gd name="T16" fmla="*/ 7 w 101"/>
              <a:gd name="T17" fmla="*/ 51 h 101"/>
              <a:gd name="T18" fmla="*/ 12 w 101"/>
              <a:gd name="T19" fmla="*/ 70 h 101"/>
              <a:gd name="T20" fmla="*/ 23 w 101"/>
              <a:gd name="T21" fmla="*/ 64 h 101"/>
              <a:gd name="T22" fmla="*/ 20 w 101"/>
              <a:gd name="T23" fmla="*/ 51 h 101"/>
              <a:gd name="T24" fmla="*/ 74 w 101"/>
              <a:gd name="T25" fmla="*/ 51 h 101"/>
              <a:gd name="T26" fmla="*/ 51 w 101"/>
              <a:gd name="T27" fmla="*/ 27 h 101"/>
              <a:gd name="T28" fmla="*/ 27 w 101"/>
              <a:gd name="T29" fmla="*/ 51 h 101"/>
              <a:gd name="T30" fmla="*/ 51 w 101"/>
              <a:gd name="T31" fmla="*/ 74 h 101"/>
              <a:gd name="T32" fmla="*/ 74 w 101"/>
              <a:gd name="T33" fmla="*/ 51 h 101"/>
              <a:gd name="T34" fmla="*/ 31 w 101"/>
              <a:gd name="T35" fmla="*/ 12 h 101"/>
              <a:gd name="T36" fmla="*/ 37 w 101"/>
              <a:gd name="T37" fmla="*/ 23 h 101"/>
              <a:gd name="T38" fmla="*/ 51 w 101"/>
              <a:gd name="T39" fmla="*/ 20 h 101"/>
              <a:gd name="T40" fmla="*/ 64 w 101"/>
              <a:gd name="T41" fmla="*/ 23 h 101"/>
              <a:gd name="T42" fmla="*/ 70 w 101"/>
              <a:gd name="T43" fmla="*/ 12 h 101"/>
              <a:gd name="T44" fmla="*/ 50 w 101"/>
              <a:gd name="T45" fmla="*/ 7 h 101"/>
              <a:gd name="T46" fmla="*/ 31 w 101"/>
              <a:gd name="T47" fmla="*/ 12 h 101"/>
              <a:gd name="T48" fmla="*/ 70 w 101"/>
              <a:gd name="T49" fmla="*/ 89 h 101"/>
              <a:gd name="T50" fmla="*/ 64 w 101"/>
              <a:gd name="T51" fmla="*/ 78 h 101"/>
              <a:gd name="T52" fmla="*/ 51 w 101"/>
              <a:gd name="T53" fmla="*/ 81 h 101"/>
              <a:gd name="T54" fmla="*/ 37 w 101"/>
              <a:gd name="T55" fmla="*/ 78 h 101"/>
              <a:gd name="T56" fmla="*/ 31 w 101"/>
              <a:gd name="T57" fmla="*/ 89 h 101"/>
              <a:gd name="T58" fmla="*/ 51 w 101"/>
              <a:gd name="T59" fmla="*/ 94 h 101"/>
              <a:gd name="T60" fmla="*/ 70 w 101"/>
              <a:gd name="T61" fmla="*/ 89 h 101"/>
              <a:gd name="T62" fmla="*/ 89 w 101"/>
              <a:gd name="T63" fmla="*/ 70 h 101"/>
              <a:gd name="T64" fmla="*/ 94 w 101"/>
              <a:gd name="T65" fmla="*/ 50 h 101"/>
              <a:gd name="T66" fmla="*/ 89 w 101"/>
              <a:gd name="T67" fmla="*/ 31 h 101"/>
              <a:gd name="T68" fmla="*/ 78 w 101"/>
              <a:gd name="T69" fmla="*/ 37 h 101"/>
              <a:gd name="T70" fmla="*/ 81 w 101"/>
              <a:gd name="T71" fmla="*/ 51 h 101"/>
              <a:gd name="T72" fmla="*/ 78 w 101"/>
              <a:gd name="T73" fmla="*/ 64 h 101"/>
              <a:gd name="T74" fmla="*/ 89 w 101"/>
              <a:gd name="T75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00" y="50"/>
                </a:moveTo>
                <a:cubicBezTo>
                  <a:pt x="101" y="77"/>
                  <a:pt x="79" y="100"/>
                  <a:pt x="51" y="100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4"/>
                  <a:pt x="22" y="1"/>
                  <a:pt x="50" y="1"/>
                </a:cubicBezTo>
                <a:cubicBezTo>
                  <a:pt x="77" y="0"/>
                  <a:pt x="100" y="22"/>
                  <a:pt x="100" y="50"/>
                </a:cubicBezTo>
                <a:close/>
                <a:moveTo>
                  <a:pt x="20" y="51"/>
                </a:moveTo>
                <a:cubicBezTo>
                  <a:pt x="20" y="46"/>
                  <a:pt x="21" y="41"/>
                  <a:pt x="23" y="37"/>
                </a:cubicBezTo>
                <a:cubicBezTo>
                  <a:pt x="12" y="31"/>
                  <a:pt x="12" y="31"/>
                  <a:pt x="12" y="31"/>
                </a:cubicBezTo>
                <a:cubicBezTo>
                  <a:pt x="9" y="37"/>
                  <a:pt x="7" y="44"/>
                  <a:pt x="7" y="51"/>
                </a:cubicBezTo>
                <a:cubicBezTo>
                  <a:pt x="7" y="58"/>
                  <a:pt x="9" y="65"/>
                  <a:pt x="12" y="70"/>
                </a:cubicBezTo>
                <a:cubicBezTo>
                  <a:pt x="23" y="64"/>
                  <a:pt x="23" y="64"/>
                  <a:pt x="23" y="64"/>
                </a:cubicBezTo>
                <a:cubicBezTo>
                  <a:pt x="21" y="60"/>
                  <a:pt x="20" y="55"/>
                  <a:pt x="20" y="51"/>
                </a:cubicBezTo>
                <a:close/>
                <a:moveTo>
                  <a:pt x="74" y="51"/>
                </a:moveTo>
                <a:cubicBezTo>
                  <a:pt x="74" y="37"/>
                  <a:pt x="64" y="27"/>
                  <a:pt x="51" y="27"/>
                </a:cubicBezTo>
                <a:cubicBezTo>
                  <a:pt x="37" y="27"/>
                  <a:pt x="27" y="37"/>
                  <a:pt x="27" y="51"/>
                </a:cubicBezTo>
                <a:cubicBezTo>
                  <a:pt x="27" y="64"/>
                  <a:pt x="37" y="74"/>
                  <a:pt x="51" y="74"/>
                </a:cubicBezTo>
                <a:cubicBezTo>
                  <a:pt x="64" y="74"/>
                  <a:pt x="74" y="64"/>
                  <a:pt x="74" y="51"/>
                </a:cubicBezTo>
                <a:close/>
                <a:moveTo>
                  <a:pt x="31" y="12"/>
                </a:moveTo>
                <a:cubicBezTo>
                  <a:pt x="37" y="23"/>
                  <a:pt x="37" y="23"/>
                  <a:pt x="37" y="23"/>
                </a:cubicBezTo>
                <a:cubicBezTo>
                  <a:pt x="41" y="21"/>
                  <a:pt x="46" y="20"/>
                  <a:pt x="51" y="20"/>
                </a:cubicBezTo>
                <a:cubicBezTo>
                  <a:pt x="55" y="20"/>
                  <a:pt x="60" y="21"/>
                  <a:pt x="64" y="23"/>
                </a:cubicBezTo>
                <a:cubicBezTo>
                  <a:pt x="70" y="12"/>
                  <a:pt x="70" y="12"/>
                  <a:pt x="70" y="12"/>
                </a:cubicBezTo>
                <a:cubicBezTo>
                  <a:pt x="64" y="9"/>
                  <a:pt x="57" y="7"/>
                  <a:pt x="50" y="7"/>
                </a:cubicBezTo>
                <a:cubicBezTo>
                  <a:pt x="43" y="8"/>
                  <a:pt x="36" y="9"/>
                  <a:pt x="31" y="12"/>
                </a:cubicBezTo>
                <a:close/>
                <a:moveTo>
                  <a:pt x="70" y="89"/>
                </a:moveTo>
                <a:cubicBezTo>
                  <a:pt x="64" y="78"/>
                  <a:pt x="64" y="78"/>
                  <a:pt x="64" y="78"/>
                </a:cubicBezTo>
                <a:cubicBezTo>
                  <a:pt x="60" y="80"/>
                  <a:pt x="55" y="81"/>
                  <a:pt x="51" y="81"/>
                </a:cubicBezTo>
                <a:cubicBezTo>
                  <a:pt x="46" y="81"/>
                  <a:pt x="41" y="80"/>
                  <a:pt x="37" y="78"/>
                </a:cubicBezTo>
                <a:cubicBezTo>
                  <a:pt x="31" y="89"/>
                  <a:pt x="31" y="89"/>
                  <a:pt x="31" y="89"/>
                </a:cubicBezTo>
                <a:cubicBezTo>
                  <a:pt x="37" y="92"/>
                  <a:pt x="44" y="94"/>
                  <a:pt x="51" y="94"/>
                </a:cubicBezTo>
                <a:cubicBezTo>
                  <a:pt x="58" y="94"/>
                  <a:pt x="65" y="92"/>
                  <a:pt x="70" y="89"/>
                </a:cubicBezTo>
                <a:close/>
                <a:moveTo>
                  <a:pt x="89" y="70"/>
                </a:moveTo>
                <a:cubicBezTo>
                  <a:pt x="92" y="64"/>
                  <a:pt x="94" y="57"/>
                  <a:pt x="94" y="50"/>
                </a:cubicBezTo>
                <a:cubicBezTo>
                  <a:pt x="94" y="43"/>
                  <a:pt x="92" y="36"/>
                  <a:pt x="89" y="31"/>
                </a:cubicBezTo>
                <a:cubicBezTo>
                  <a:pt x="78" y="37"/>
                  <a:pt x="78" y="37"/>
                  <a:pt x="78" y="37"/>
                </a:cubicBezTo>
                <a:cubicBezTo>
                  <a:pt x="80" y="41"/>
                  <a:pt x="81" y="46"/>
                  <a:pt x="81" y="51"/>
                </a:cubicBezTo>
                <a:cubicBezTo>
                  <a:pt x="81" y="55"/>
                  <a:pt x="80" y="60"/>
                  <a:pt x="78" y="64"/>
                </a:cubicBezTo>
                <a:lnTo>
                  <a:pt x="89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3244851"/>
            <a:ext cx="374650" cy="371475"/>
          </a:xfrm>
          <a:custGeom>
            <a:avLst/>
            <a:gdLst>
              <a:gd name="T0" fmla="*/ 100 w 100"/>
              <a:gd name="T1" fmla="*/ 39 h 99"/>
              <a:gd name="T2" fmla="*/ 63 w 100"/>
              <a:gd name="T3" fmla="*/ 78 h 99"/>
              <a:gd name="T4" fmla="*/ 33 w 100"/>
              <a:gd name="T5" fmla="*/ 99 h 99"/>
              <a:gd name="T6" fmla="*/ 0 w 100"/>
              <a:gd name="T7" fmla="*/ 66 h 99"/>
              <a:gd name="T8" fmla="*/ 21 w 100"/>
              <a:gd name="T9" fmla="*/ 36 h 99"/>
              <a:gd name="T10" fmla="*/ 60 w 100"/>
              <a:gd name="T11" fmla="*/ 0 h 99"/>
              <a:gd name="T12" fmla="*/ 100 w 100"/>
              <a:gd name="T13" fmla="*/ 39 h 99"/>
              <a:gd name="T14" fmla="*/ 0 w 100"/>
              <a:gd name="T15" fmla="*/ 12 h 99"/>
              <a:gd name="T16" fmla="*/ 11 w 100"/>
              <a:gd name="T17" fmla="*/ 1 h 99"/>
              <a:gd name="T18" fmla="*/ 22 w 100"/>
              <a:gd name="T19" fmla="*/ 12 h 99"/>
              <a:gd name="T20" fmla="*/ 11 w 100"/>
              <a:gd name="T21" fmla="*/ 23 h 99"/>
              <a:gd name="T22" fmla="*/ 0 w 100"/>
              <a:gd name="T23" fmla="*/ 12 h 99"/>
              <a:gd name="T24" fmla="*/ 5 w 100"/>
              <a:gd name="T25" fmla="*/ 12 h 99"/>
              <a:gd name="T26" fmla="*/ 11 w 100"/>
              <a:gd name="T27" fmla="*/ 18 h 99"/>
              <a:gd name="T28" fmla="*/ 17 w 100"/>
              <a:gd name="T29" fmla="*/ 12 h 99"/>
              <a:gd name="T30" fmla="*/ 11 w 100"/>
              <a:gd name="T31" fmla="*/ 6 h 99"/>
              <a:gd name="T32" fmla="*/ 5 w 100"/>
              <a:gd name="T33" fmla="*/ 12 h 99"/>
              <a:gd name="T34" fmla="*/ 52 w 100"/>
              <a:gd name="T35" fmla="*/ 77 h 99"/>
              <a:gd name="T36" fmla="*/ 22 w 100"/>
              <a:gd name="T37" fmla="*/ 48 h 99"/>
              <a:gd name="T38" fmla="*/ 11 w 100"/>
              <a:gd name="T39" fmla="*/ 66 h 99"/>
              <a:gd name="T40" fmla="*/ 33 w 100"/>
              <a:gd name="T41" fmla="*/ 88 h 99"/>
              <a:gd name="T42" fmla="*/ 52 w 100"/>
              <a:gd name="T43" fmla="*/ 77 h 99"/>
              <a:gd name="T44" fmla="*/ 88 w 100"/>
              <a:gd name="T45" fmla="*/ 39 h 99"/>
              <a:gd name="T46" fmla="*/ 60 w 100"/>
              <a:gd name="T47" fmla="*/ 12 h 99"/>
              <a:gd name="T48" fmla="*/ 33 w 100"/>
              <a:gd name="T49" fmla="*/ 34 h 99"/>
              <a:gd name="T50" fmla="*/ 66 w 100"/>
              <a:gd name="T51" fmla="*/ 66 h 99"/>
              <a:gd name="T52" fmla="*/ 88 w 100"/>
              <a:gd name="T53" fmla="*/ 39 h 99"/>
              <a:gd name="T54" fmla="*/ 55 w 100"/>
              <a:gd name="T55" fmla="*/ 66 h 99"/>
              <a:gd name="T56" fmla="*/ 33 w 100"/>
              <a:gd name="T57" fmla="*/ 45 h 99"/>
              <a:gd name="T58" fmla="*/ 55 w 100"/>
              <a:gd name="T59" fmla="*/ 6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" h="99">
                <a:moveTo>
                  <a:pt x="100" y="39"/>
                </a:moveTo>
                <a:cubicBezTo>
                  <a:pt x="100" y="60"/>
                  <a:pt x="84" y="77"/>
                  <a:pt x="63" y="78"/>
                </a:cubicBezTo>
                <a:cubicBezTo>
                  <a:pt x="59" y="91"/>
                  <a:pt x="47" y="99"/>
                  <a:pt x="33" y="99"/>
                </a:cubicBezTo>
                <a:cubicBezTo>
                  <a:pt x="15" y="99"/>
                  <a:pt x="0" y="84"/>
                  <a:pt x="0" y="66"/>
                </a:cubicBezTo>
                <a:cubicBezTo>
                  <a:pt x="0" y="53"/>
                  <a:pt x="9" y="41"/>
                  <a:pt x="21" y="36"/>
                </a:cubicBezTo>
                <a:cubicBezTo>
                  <a:pt x="23" y="16"/>
                  <a:pt x="40" y="0"/>
                  <a:pt x="60" y="0"/>
                </a:cubicBezTo>
                <a:cubicBezTo>
                  <a:pt x="82" y="0"/>
                  <a:pt x="100" y="18"/>
                  <a:pt x="100" y="39"/>
                </a:cubicBezTo>
                <a:close/>
                <a:moveTo>
                  <a:pt x="0" y="12"/>
                </a:moveTo>
                <a:cubicBezTo>
                  <a:pt x="0" y="6"/>
                  <a:pt x="5" y="1"/>
                  <a:pt x="11" y="1"/>
                </a:cubicBezTo>
                <a:cubicBezTo>
                  <a:pt x="17" y="1"/>
                  <a:pt x="22" y="6"/>
                  <a:pt x="22" y="12"/>
                </a:cubicBezTo>
                <a:cubicBezTo>
                  <a:pt x="22" y="18"/>
                  <a:pt x="17" y="23"/>
                  <a:pt x="11" y="23"/>
                </a:cubicBezTo>
                <a:cubicBezTo>
                  <a:pt x="5" y="23"/>
                  <a:pt x="0" y="18"/>
                  <a:pt x="0" y="12"/>
                </a:cubicBezTo>
                <a:close/>
                <a:moveTo>
                  <a:pt x="5" y="12"/>
                </a:moveTo>
                <a:cubicBezTo>
                  <a:pt x="5" y="15"/>
                  <a:pt x="8" y="18"/>
                  <a:pt x="11" y="18"/>
                </a:cubicBezTo>
                <a:cubicBezTo>
                  <a:pt x="15" y="18"/>
                  <a:pt x="17" y="15"/>
                  <a:pt x="17" y="12"/>
                </a:cubicBezTo>
                <a:cubicBezTo>
                  <a:pt x="17" y="8"/>
                  <a:pt x="15" y="6"/>
                  <a:pt x="11" y="6"/>
                </a:cubicBezTo>
                <a:cubicBezTo>
                  <a:pt x="8" y="6"/>
                  <a:pt x="5" y="8"/>
                  <a:pt x="5" y="12"/>
                </a:cubicBezTo>
                <a:close/>
                <a:moveTo>
                  <a:pt x="52" y="77"/>
                </a:moveTo>
                <a:cubicBezTo>
                  <a:pt x="37" y="74"/>
                  <a:pt x="25" y="62"/>
                  <a:pt x="22" y="48"/>
                </a:cubicBezTo>
                <a:cubicBezTo>
                  <a:pt x="15" y="51"/>
                  <a:pt x="11" y="58"/>
                  <a:pt x="11" y="66"/>
                </a:cubicBezTo>
                <a:cubicBezTo>
                  <a:pt x="11" y="78"/>
                  <a:pt x="21" y="88"/>
                  <a:pt x="33" y="88"/>
                </a:cubicBezTo>
                <a:cubicBezTo>
                  <a:pt x="41" y="88"/>
                  <a:pt x="48" y="84"/>
                  <a:pt x="52" y="77"/>
                </a:cubicBezTo>
                <a:close/>
                <a:moveTo>
                  <a:pt x="88" y="39"/>
                </a:moveTo>
                <a:cubicBezTo>
                  <a:pt x="88" y="24"/>
                  <a:pt x="75" y="12"/>
                  <a:pt x="60" y="12"/>
                </a:cubicBezTo>
                <a:cubicBezTo>
                  <a:pt x="47" y="12"/>
                  <a:pt x="36" y="21"/>
                  <a:pt x="33" y="34"/>
                </a:cubicBezTo>
                <a:cubicBezTo>
                  <a:pt x="51" y="34"/>
                  <a:pt x="65" y="48"/>
                  <a:pt x="66" y="66"/>
                </a:cubicBezTo>
                <a:cubicBezTo>
                  <a:pt x="78" y="64"/>
                  <a:pt x="88" y="52"/>
                  <a:pt x="88" y="39"/>
                </a:cubicBezTo>
                <a:close/>
                <a:moveTo>
                  <a:pt x="55" y="66"/>
                </a:moveTo>
                <a:cubicBezTo>
                  <a:pt x="55" y="54"/>
                  <a:pt x="45" y="45"/>
                  <a:pt x="33" y="45"/>
                </a:cubicBezTo>
                <a:cubicBezTo>
                  <a:pt x="35" y="55"/>
                  <a:pt x="44" y="64"/>
                  <a:pt x="55" y="6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02688" y="3316288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463088" y="3244851"/>
            <a:ext cx="371475" cy="371475"/>
          </a:xfrm>
          <a:custGeom>
            <a:avLst/>
            <a:gdLst>
              <a:gd name="T0" fmla="*/ 99 w 99"/>
              <a:gd name="T1" fmla="*/ 50 h 99"/>
              <a:gd name="T2" fmla="*/ 50 w 99"/>
              <a:gd name="T3" fmla="*/ 99 h 99"/>
              <a:gd name="T4" fmla="*/ 0 w 99"/>
              <a:gd name="T5" fmla="*/ 50 h 99"/>
              <a:gd name="T6" fmla="*/ 50 w 99"/>
              <a:gd name="T7" fmla="*/ 0 h 99"/>
              <a:gd name="T8" fmla="*/ 99 w 99"/>
              <a:gd name="T9" fmla="*/ 50 h 99"/>
              <a:gd name="T10" fmla="*/ 89 w 99"/>
              <a:gd name="T11" fmla="*/ 50 h 99"/>
              <a:gd name="T12" fmla="*/ 50 w 99"/>
              <a:gd name="T13" fmla="*/ 11 h 99"/>
              <a:gd name="T14" fmla="*/ 11 w 99"/>
              <a:gd name="T15" fmla="*/ 50 h 99"/>
              <a:gd name="T16" fmla="*/ 50 w 99"/>
              <a:gd name="T17" fmla="*/ 88 h 99"/>
              <a:gd name="T18" fmla="*/ 89 w 99"/>
              <a:gd name="T19" fmla="*/ 50 h 99"/>
              <a:gd name="T20" fmla="*/ 53 w 99"/>
              <a:gd name="T21" fmla="*/ 48 h 99"/>
              <a:gd name="T22" fmla="*/ 70 w 99"/>
              <a:gd name="T23" fmla="*/ 64 h 99"/>
              <a:gd name="T24" fmla="*/ 64 w 99"/>
              <a:gd name="T25" fmla="*/ 69 h 99"/>
              <a:gd name="T26" fmla="*/ 46 w 99"/>
              <a:gd name="T27" fmla="*/ 51 h 99"/>
              <a:gd name="T28" fmla="*/ 46 w 99"/>
              <a:gd name="T29" fmla="*/ 21 h 99"/>
              <a:gd name="T30" fmla="*/ 53 w 99"/>
              <a:gd name="T31" fmla="*/ 21 h 99"/>
              <a:gd name="T32" fmla="*/ 53 w 99"/>
              <a:gd name="T33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64763" y="322580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8488" y="3248026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174750" y="3994151"/>
            <a:ext cx="165100" cy="371475"/>
          </a:xfrm>
          <a:custGeom>
            <a:avLst/>
            <a:gdLst>
              <a:gd name="T0" fmla="*/ 22 w 44"/>
              <a:gd name="T1" fmla="*/ 58 h 99"/>
              <a:gd name="T2" fmla="*/ 1 w 44"/>
              <a:gd name="T3" fmla="*/ 47 h 99"/>
              <a:gd name="T4" fmla="*/ 40 w 44"/>
              <a:gd name="T5" fmla="*/ 1 h 99"/>
              <a:gd name="T6" fmla="*/ 23 w 44"/>
              <a:gd name="T7" fmla="*/ 41 h 99"/>
              <a:gd name="T8" fmla="*/ 44 w 44"/>
              <a:gd name="T9" fmla="*/ 52 h 99"/>
              <a:gd name="T10" fmla="*/ 5 w 44"/>
              <a:gd name="T11" fmla="*/ 98 h 99"/>
              <a:gd name="T12" fmla="*/ 22 w 44"/>
              <a:gd name="T13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99">
                <a:moveTo>
                  <a:pt x="22" y="58"/>
                </a:moveTo>
                <a:cubicBezTo>
                  <a:pt x="21" y="56"/>
                  <a:pt x="2" y="50"/>
                  <a:pt x="1" y="47"/>
                </a:cubicBezTo>
                <a:cubicBezTo>
                  <a:pt x="0" y="44"/>
                  <a:pt x="39" y="0"/>
                  <a:pt x="40" y="1"/>
                </a:cubicBezTo>
                <a:cubicBezTo>
                  <a:pt x="41" y="2"/>
                  <a:pt x="23" y="40"/>
                  <a:pt x="23" y="41"/>
                </a:cubicBezTo>
                <a:cubicBezTo>
                  <a:pt x="24" y="42"/>
                  <a:pt x="43" y="49"/>
                  <a:pt x="44" y="52"/>
                </a:cubicBezTo>
                <a:cubicBezTo>
                  <a:pt x="44" y="55"/>
                  <a:pt x="6" y="99"/>
                  <a:pt x="5" y="98"/>
                </a:cubicBezTo>
                <a:cubicBezTo>
                  <a:pt x="4" y="97"/>
                  <a:pt x="22" y="59"/>
                  <a:pt x="22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1790700" y="3975101"/>
            <a:ext cx="225425" cy="406400"/>
          </a:xfrm>
          <a:custGeom>
            <a:avLst/>
            <a:gdLst>
              <a:gd name="T0" fmla="*/ 39 w 60"/>
              <a:gd name="T1" fmla="*/ 54 h 108"/>
              <a:gd name="T2" fmla="*/ 60 w 60"/>
              <a:gd name="T3" fmla="*/ 84 h 108"/>
              <a:gd name="T4" fmla="*/ 60 w 60"/>
              <a:gd name="T5" fmla="*/ 96 h 108"/>
              <a:gd name="T6" fmla="*/ 30 w 60"/>
              <a:gd name="T7" fmla="*/ 108 h 108"/>
              <a:gd name="T8" fmla="*/ 0 w 60"/>
              <a:gd name="T9" fmla="*/ 96 h 108"/>
              <a:gd name="T10" fmla="*/ 0 w 60"/>
              <a:gd name="T11" fmla="*/ 84 h 108"/>
              <a:gd name="T12" fmla="*/ 21 w 60"/>
              <a:gd name="T13" fmla="*/ 54 h 108"/>
              <a:gd name="T14" fmla="*/ 0 w 60"/>
              <a:gd name="T15" fmla="*/ 25 h 108"/>
              <a:gd name="T16" fmla="*/ 0 w 60"/>
              <a:gd name="T17" fmla="*/ 13 h 108"/>
              <a:gd name="T18" fmla="*/ 30 w 60"/>
              <a:gd name="T19" fmla="*/ 0 h 108"/>
              <a:gd name="T20" fmla="*/ 60 w 60"/>
              <a:gd name="T21" fmla="*/ 13 h 108"/>
              <a:gd name="T22" fmla="*/ 60 w 60"/>
              <a:gd name="T23" fmla="*/ 25 h 108"/>
              <a:gd name="T24" fmla="*/ 39 w 60"/>
              <a:gd name="T25" fmla="*/ 54 h 108"/>
              <a:gd name="T26" fmla="*/ 7 w 60"/>
              <a:gd name="T27" fmla="*/ 16 h 108"/>
              <a:gd name="T28" fmla="*/ 30 w 60"/>
              <a:gd name="T29" fmla="*/ 22 h 108"/>
              <a:gd name="T30" fmla="*/ 54 w 60"/>
              <a:gd name="T31" fmla="*/ 16 h 108"/>
              <a:gd name="T32" fmla="*/ 52 w 60"/>
              <a:gd name="T33" fmla="*/ 13 h 108"/>
              <a:gd name="T34" fmla="*/ 31 w 60"/>
              <a:gd name="T35" fmla="*/ 7 h 108"/>
              <a:gd name="T36" fmla="*/ 8 w 60"/>
              <a:gd name="T37" fmla="*/ 13 h 108"/>
              <a:gd name="T38" fmla="*/ 7 w 60"/>
              <a:gd name="T39" fmla="*/ 16 h 108"/>
              <a:gd name="T40" fmla="*/ 44 w 60"/>
              <a:gd name="T41" fmla="*/ 38 h 108"/>
              <a:gd name="T42" fmla="*/ 54 w 60"/>
              <a:gd name="T43" fmla="*/ 25 h 108"/>
              <a:gd name="T44" fmla="*/ 54 w 60"/>
              <a:gd name="T45" fmla="*/ 20 h 108"/>
              <a:gd name="T46" fmla="*/ 30 w 60"/>
              <a:gd name="T47" fmla="*/ 25 h 108"/>
              <a:gd name="T48" fmla="*/ 6 w 60"/>
              <a:gd name="T49" fmla="*/ 20 h 108"/>
              <a:gd name="T50" fmla="*/ 7 w 60"/>
              <a:gd name="T51" fmla="*/ 25 h 108"/>
              <a:gd name="T52" fmla="*/ 16 w 60"/>
              <a:gd name="T53" fmla="*/ 38 h 108"/>
              <a:gd name="T54" fmla="*/ 28 w 60"/>
              <a:gd name="T55" fmla="*/ 54 h 108"/>
              <a:gd name="T56" fmla="*/ 16 w 60"/>
              <a:gd name="T57" fmla="*/ 71 h 108"/>
              <a:gd name="T58" fmla="*/ 7 w 60"/>
              <a:gd name="T59" fmla="*/ 84 h 108"/>
              <a:gd name="T60" fmla="*/ 7 w 60"/>
              <a:gd name="T61" fmla="*/ 91 h 108"/>
              <a:gd name="T62" fmla="*/ 28 w 60"/>
              <a:gd name="T63" fmla="*/ 77 h 108"/>
              <a:gd name="T64" fmla="*/ 33 w 60"/>
              <a:gd name="T65" fmla="*/ 77 h 108"/>
              <a:gd name="T66" fmla="*/ 54 w 60"/>
              <a:gd name="T67" fmla="*/ 91 h 108"/>
              <a:gd name="T68" fmla="*/ 54 w 60"/>
              <a:gd name="T69" fmla="*/ 84 h 108"/>
              <a:gd name="T70" fmla="*/ 44 w 60"/>
              <a:gd name="T71" fmla="*/ 71 h 108"/>
              <a:gd name="T72" fmla="*/ 33 w 60"/>
              <a:gd name="T73" fmla="*/ 54 h 108"/>
              <a:gd name="T74" fmla="*/ 44 w 60"/>
              <a:gd name="T7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108">
                <a:moveTo>
                  <a:pt x="39" y="54"/>
                </a:moveTo>
                <a:cubicBezTo>
                  <a:pt x="39" y="63"/>
                  <a:pt x="60" y="72"/>
                  <a:pt x="60" y="84"/>
                </a:cubicBezTo>
                <a:cubicBezTo>
                  <a:pt x="60" y="95"/>
                  <a:pt x="60" y="96"/>
                  <a:pt x="60" y="96"/>
                </a:cubicBezTo>
                <a:cubicBezTo>
                  <a:pt x="60" y="101"/>
                  <a:pt x="47" y="108"/>
                  <a:pt x="30" y="108"/>
                </a:cubicBezTo>
                <a:cubicBezTo>
                  <a:pt x="14" y="108"/>
                  <a:pt x="0" y="101"/>
                  <a:pt x="0" y="96"/>
                </a:cubicBezTo>
                <a:cubicBezTo>
                  <a:pt x="0" y="96"/>
                  <a:pt x="0" y="95"/>
                  <a:pt x="0" y="84"/>
                </a:cubicBezTo>
                <a:cubicBezTo>
                  <a:pt x="0" y="72"/>
                  <a:pt x="21" y="63"/>
                  <a:pt x="21" y="54"/>
                </a:cubicBezTo>
                <a:cubicBezTo>
                  <a:pt x="21" y="46"/>
                  <a:pt x="0" y="37"/>
                  <a:pt x="0" y="25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8"/>
                  <a:pt x="14" y="0"/>
                  <a:pt x="30" y="0"/>
                </a:cubicBezTo>
                <a:cubicBezTo>
                  <a:pt x="47" y="0"/>
                  <a:pt x="60" y="8"/>
                  <a:pt x="60" y="13"/>
                </a:cubicBezTo>
                <a:cubicBezTo>
                  <a:pt x="60" y="13"/>
                  <a:pt x="60" y="14"/>
                  <a:pt x="60" y="25"/>
                </a:cubicBezTo>
                <a:cubicBezTo>
                  <a:pt x="60" y="37"/>
                  <a:pt x="39" y="46"/>
                  <a:pt x="39" y="54"/>
                </a:cubicBezTo>
                <a:close/>
                <a:moveTo>
                  <a:pt x="7" y="16"/>
                </a:moveTo>
                <a:cubicBezTo>
                  <a:pt x="11" y="19"/>
                  <a:pt x="20" y="22"/>
                  <a:pt x="30" y="22"/>
                </a:cubicBezTo>
                <a:cubicBezTo>
                  <a:pt x="41" y="22"/>
                  <a:pt x="49" y="19"/>
                  <a:pt x="54" y="16"/>
                </a:cubicBezTo>
                <a:cubicBezTo>
                  <a:pt x="56" y="15"/>
                  <a:pt x="53" y="13"/>
                  <a:pt x="52" y="13"/>
                </a:cubicBezTo>
                <a:cubicBezTo>
                  <a:pt x="52" y="13"/>
                  <a:pt x="42" y="7"/>
                  <a:pt x="31" y="7"/>
                </a:cubicBezTo>
                <a:cubicBezTo>
                  <a:pt x="19" y="7"/>
                  <a:pt x="12" y="11"/>
                  <a:pt x="8" y="13"/>
                </a:cubicBezTo>
                <a:cubicBezTo>
                  <a:pt x="8" y="13"/>
                  <a:pt x="5" y="15"/>
                  <a:pt x="7" y="16"/>
                </a:cubicBezTo>
                <a:close/>
                <a:moveTo>
                  <a:pt x="44" y="38"/>
                </a:moveTo>
                <a:cubicBezTo>
                  <a:pt x="48" y="34"/>
                  <a:pt x="54" y="29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48" y="23"/>
                  <a:pt x="40" y="25"/>
                  <a:pt x="30" y="25"/>
                </a:cubicBezTo>
                <a:cubicBezTo>
                  <a:pt x="21" y="25"/>
                  <a:pt x="12" y="23"/>
                  <a:pt x="6" y="20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9"/>
                  <a:pt x="12" y="34"/>
                  <a:pt x="16" y="38"/>
                </a:cubicBezTo>
                <a:cubicBezTo>
                  <a:pt x="22" y="44"/>
                  <a:pt x="28" y="48"/>
                  <a:pt x="28" y="54"/>
                </a:cubicBezTo>
                <a:cubicBezTo>
                  <a:pt x="28" y="61"/>
                  <a:pt x="22" y="65"/>
                  <a:pt x="16" y="71"/>
                </a:cubicBezTo>
                <a:cubicBezTo>
                  <a:pt x="12" y="74"/>
                  <a:pt x="7" y="80"/>
                  <a:pt x="7" y="84"/>
                </a:cubicBezTo>
                <a:cubicBezTo>
                  <a:pt x="7" y="91"/>
                  <a:pt x="7" y="91"/>
                  <a:pt x="7" y="91"/>
                </a:cubicBezTo>
                <a:cubicBezTo>
                  <a:pt x="12" y="88"/>
                  <a:pt x="28" y="86"/>
                  <a:pt x="28" y="77"/>
                </a:cubicBezTo>
                <a:cubicBezTo>
                  <a:pt x="28" y="73"/>
                  <a:pt x="33" y="73"/>
                  <a:pt x="33" y="77"/>
                </a:cubicBezTo>
                <a:cubicBezTo>
                  <a:pt x="33" y="86"/>
                  <a:pt x="49" y="88"/>
                  <a:pt x="54" y="91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0"/>
                  <a:pt x="48" y="74"/>
                  <a:pt x="44" y="71"/>
                </a:cubicBezTo>
                <a:cubicBezTo>
                  <a:pt x="38" y="65"/>
                  <a:pt x="33" y="61"/>
                  <a:pt x="33" y="54"/>
                </a:cubicBezTo>
                <a:cubicBezTo>
                  <a:pt x="33" y="48"/>
                  <a:pt x="38" y="44"/>
                  <a:pt x="44" y="3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95538" y="4024313"/>
            <a:ext cx="306388" cy="307975"/>
          </a:xfrm>
          <a:custGeom>
            <a:avLst/>
            <a:gdLst>
              <a:gd name="T0" fmla="*/ 82 w 82"/>
              <a:gd name="T1" fmla="*/ 82 h 82"/>
              <a:gd name="T2" fmla="*/ 69 w 82"/>
              <a:gd name="T3" fmla="*/ 82 h 82"/>
              <a:gd name="T4" fmla="*/ 0 w 82"/>
              <a:gd name="T5" fmla="*/ 13 h 82"/>
              <a:gd name="T6" fmla="*/ 0 w 82"/>
              <a:gd name="T7" fmla="*/ 0 h 82"/>
              <a:gd name="T8" fmla="*/ 82 w 82"/>
              <a:gd name="T9" fmla="*/ 82 h 82"/>
              <a:gd name="T10" fmla="*/ 57 w 82"/>
              <a:gd name="T11" fmla="*/ 82 h 82"/>
              <a:gd name="T12" fmla="*/ 44 w 82"/>
              <a:gd name="T13" fmla="*/ 82 h 82"/>
              <a:gd name="T14" fmla="*/ 0 w 82"/>
              <a:gd name="T15" fmla="*/ 39 h 82"/>
              <a:gd name="T16" fmla="*/ 0 w 82"/>
              <a:gd name="T17" fmla="*/ 26 h 82"/>
              <a:gd name="T18" fmla="*/ 57 w 82"/>
              <a:gd name="T19" fmla="*/ 82 h 82"/>
              <a:gd name="T20" fmla="*/ 25 w 82"/>
              <a:gd name="T21" fmla="*/ 70 h 82"/>
              <a:gd name="T22" fmla="*/ 12 w 82"/>
              <a:gd name="T23" fmla="*/ 82 h 82"/>
              <a:gd name="T24" fmla="*/ 0 w 82"/>
              <a:gd name="T25" fmla="*/ 70 h 82"/>
              <a:gd name="T26" fmla="*/ 12 w 82"/>
              <a:gd name="T27" fmla="*/ 58 h 82"/>
              <a:gd name="T28" fmla="*/ 25 w 82"/>
              <a:gd name="T29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82" y="82"/>
                </a:moveTo>
                <a:cubicBezTo>
                  <a:pt x="69" y="82"/>
                  <a:pt x="69" y="82"/>
                  <a:pt x="69" y="82"/>
                </a:cubicBezTo>
                <a:cubicBezTo>
                  <a:pt x="69" y="44"/>
                  <a:pt x="39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82" y="37"/>
                  <a:pt x="82" y="82"/>
                </a:cubicBezTo>
                <a:close/>
                <a:moveTo>
                  <a:pt x="57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44" y="58"/>
                  <a:pt x="24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31" y="26"/>
                  <a:pt x="57" y="51"/>
                  <a:pt x="57" y="82"/>
                </a:cubicBezTo>
                <a:close/>
                <a:moveTo>
                  <a:pt x="25" y="70"/>
                </a:moveTo>
                <a:cubicBezTo>
                  <a:pt x="25" y="77"/>
                  <a:pt x="19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63"/>
                  <a:pt x="6" y="58"/>
                  <a:pt x="12" y="58"/>
                </a:cubicBezTo>
                <a:cubicBezTo>
                  <a:pt x="19" y="58"/>
                  <a:pt x="25" y="63"/>
                  <a:pt x="25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2995613" y="3989388"/>
            <a:ext cx="398463" cy="354013"/>
          </a:xfrm>
          <a:custGeom>
            <a:avLst/>
            <a:gdLst>
              <a:gd name="T0" fmla="*/ 106 w 106"/>
              <a:gd name="T1" fmla="*/ 29 h 94"/>
              <a:gd name="T2" fmla="*/ 99 w 106"/>
              <a:gd name="T3" fmla="*/ 37 h 94"/>
              <a:gd name="T4" fmla="*/ 8 w 106"/>
              <a:gd name="T5" fmla="*/ 37 h 94"/>
              <a:gd name="T6" fmla="*/ 0 w 106"/>
              <a:gd name="T7" fmla="*/ 29 h 94"/>
              <a:gd name="T8" fmla="*/ 106 w 106"/>
              <a:gd name="T9" fmla="*/ 29 h 94"/>
              <a:gd name="T10" fmla="*/ 91 w 106"/>
              <a:gd name="T11" fmla="*/ 45 h 94"/>
              <a:gd name="T12" fmla="*/ 83 w 106"/>
              <a:gd name="T13" fmla="*/ 52 h 94"/>
              <a:gd name="T14" fmla="*/ 23 w 106"/>
              <a:gd name="T15" fmla="*/ 52 h 94"/>
              <a:gd name="T16" fmla="*/ 15 w 106"/>
              <a:gd name="T17" fmla="*/ 45 h 94"/>
              <a:gd name="T18" fmla="*/ 91 w 106"/>
              <a:gd name="T19" fmla="*/ 45 h 94"/>
              <a:gd name="T20" fmla="*/ 76 w 106"/>
              <a:gd name="T21" fmla="*/ 60 h 94"/>
              <a:gd name="T22" fmla="*/ 68 w 106"/>
              <a:gd name="T23" fmla="*/ 67 h 94"/>
              <a:gd name="T24" fmla="*/ 38 w 106"/>
              <a:gd name="T25" fmla="*/ 67 h 94"/>
              <a:gd name="T26" fmla="*/ 31 w 106"/>
              <a:gd name="T27" fmla="*/ 60 h 94"/>
              <a:gd name="T28" fmla="*/ 76 w 106"/>
              <a:gd name="T29" fmla="*/ 60 h 94"/>
              <a:gd name="T30" fmla="*/ 64 w 106"/>
              <a:gd name="T31" fmla="*/ 83 h 94"/>
              <a:gd name="T32" fmla="*/ 53 w 106"/>
              <a:gd name="T33" fmla="*/ 94 h 94"/>
              <a:gd name="T34" fmla="*/ 43 w 106"/>
              <a:gd name="T35" fmla="*/ 83 h 94"/>
              <a:gd name="T36" fmla="*/ 53 w 106"/>
              <a:gd name="T37" fmla="*/ 72 h 94"/>
              <a:gd name="T38" fmla="*/ 64 w 106"/>
              <a:gd name="T39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4">
                <a:moveTo>
                  <a:pt x="106" y="29"/>
                </a:moveTo>
                <a:cubicBezTo>
                  <a:pt x="99" y="37"/>
                  <a:pt x="99" y="37"/>
                  <a:pt x="99" y="37"/>
                </a:cubicBezTo>
                <a:cubicBezTo>
                  <a:pt x="74" y="12"/>
                  <a:pt x="33" y="12"/>
                  <a:pt x="8" y="37"/>
                </a:cubicBezTo>
                <a:cubicBezTo>
                  <a:pt x="0" y="29"/>
                  <a:pt x="0" y="29"/>
                  <a:pt x="0" y="29"/>
                </a:cubicBezTo>
                <a:cubicBezTo>
                  <a:pt x="30" y="0"/>
                  <a:pt x="77" y="0"/>
                  <a:pt x="106" y="29"/>
                </a:cubicBezTo>
                <a:close/>
                <a:moveTo>
                  <a:pt x="91" y="45"/>
                </a:moveTo>
                <a:cubicBezTo>
                  <a:pt x="83" y="52"/>
                  <a:pt x="83" y="52"/>
                  <a:pt x="83" y="52"/>
                </a:cubicBezTo>
                <a:cubicBezTo>
                  <a:pt x="67" y="36"/>
                  <a:pt x="40" y="36"/>
                  <a:pt x="23" y="52"/>
                </a:cubicBezTo>
                <a:cubicBezTo>
                  <a:pt x="15" y="45"/>
                  <a:pt x="15" y="45"/>
                  <a:pt x="15" y="45"/>
                </a:cubicBezTo>
                <a:cubicBezTo>
                  <a:pt x="36" y="24"/>
                  <a:pt x="70" y="24"/>
                  <a:pt x="91" y="45"/>
                </a:cubicBezTo>
                <a:close/>
                <a:moveTo>
                  <a:pt x="76" y="60"/>
                </a:moveTo>
                <a:cubicBezTo>
                  <a:pt x="68" y="67"/>
                  <a:pt x="68" y="67"/>
                  <a:pt x="68" y="67"/>
                </a:cubicBezTo>
                <a:cubicBezTo>
                  <a:pt x="60" y="59"/>
                  <a:pt x="47" y="59"/>
                  <a:pt x="38" y="67"/>
                </a:cubicBezTo>
                <a:cubicBezTo>
                  <a:pt x="31" y="60"/>
                  <a:pt x="31" y="60"/>
                  <a:pt x="31" y="60"/>
                </a:cubicBezTo>
                <a:cubicBezTo>
                  <a:pt x="43" y="47"/>
                  <a:pt x="63" y="47"/>
                  <a:pt x="76" y="60"/>
                </a:cubicBezTo>
                <a:close/>
                <a:moveTo>
                  <a:pt x="64" y="83"/>
                </a:moveTo>
                <a:cubicBezTo>
                  <a:pt x="64" y="89"/>
                  <a:pt x="59" y="94"/>
                  <a:pt x="53" y="94"/>
                </a:cubicBezTo>
                <a:cubicBezTo>
                  <a:pt x="47" y="94"/>
                  <a:pt x="43" y="89"/>
                  <a:pt x="43" y="83"/>
                </a:cubicBezTo>
                <a:cubicBezTo>
                  <a:pt x="43" y="77"/>
                  <a:pt x="47" y="72"/>
                  <a:pt x="53" y="72"/>
                </a:cubicBezTo>
                <a:cubicBezTo>
                  <a:pt x="59" y="72"/>
                  <a:pt x="64" y="77"/>
                  <a:pt x="64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97288" y="4008438"/>
            <a:ext cx="285750" cy="342900"/>
          </a:xfrm>
          <a:custGeom>
            <a:avLst/>
            <a:gdLst>
              <a:gd name="T0" fmla="*/ 76 w 76"/>
              <a:gd name="T1" fmla="*/ 38 h 91"/>
              <a:gd name="T2" fmla="*/ 76 w 76"/>
              <a:gd name="T3" fmla="*/ 81 h 91"/>
              <a:gd name="T4" fmla="*/ 71 w 76"/>
              <a:gd name="T5" fmla="*/ 88 h 91"/>
              <a:gd name="T6" fmla="*/ 64 w 76"/>
              <a:gd name="T7" fmla="*/ 90 h 91"/>
              <a:gd name="T8" fmla="*/ 54 w 76"/>
              <a:gd name="T9" fmla="*/ 91 h 91"/>
              <a:gd name="T10" fmla="*/ 23 w 76"/>
              <a:gd name="T11" fmla="*/ 91 h 91"/>
              <a:gd name="T12" fmla="*/ 12 w 76"/>
              <a:gd name="T13" fmla="*/ 90 h 91"/>
              <a:gd name="T14" fmla="*/ 5 w 76"/>
              <a:gd name="T15" fmla="*/ 88 h 91"/>
              <a:gd name="T16" fmla="*/ 0 w 76"/>
              <a:gd name="T17" fmla="*/ 81 h 91"/>
              <a:gd name="T18" fmla="*/ 0 w 76"/>
              <a:gd name="T19" fmla="*/ 38 h 91"/>
              <a:gd name="T20" fmla="*/ 6 w 76"/>
              <a:gd name="T21" fmla="*/ 32 h 91"/>
              <a:gd name="T22" fmla="*/ 17 w 76"/>
              <a:gd name="T23" fmla="*/ 32 h 91"/>
              <a:gd name="T24" fmla="*/ 17 w 76"/>
              <a:gd name="T25" fmla="*/ 24 h 91"/>
              <a:gd name="T26" fmla="*/ 38 w 76"/>
              <a:gd name="T27" fmla="*/ 0 h 91"/>
              <a:gd name="T28" fmla="*/ 60 w 76"/>
              <a:gd name="T29" fmla="*/ 24 h 91"/>
              <a:gd name="T30" fmla="*/ 60 w 76"/>
              <a:gd name="T31" fmla="*/ 32 h 91"/>
              <a:gd name="T32" fmla="*/ 70 w 76"/>
              <a:gd name="T33" fmla="*/ 32 h 91"/>
              <a:gd name="T34" fmla="*/ 76 w 76"/>
              <a:gd name="T35" fmla="*/ 38 h 91"/>
              <a:gd name="T36" fmla="*/ 27 w 76"/>
              <a:gd name="T37" fmla="*/ 32 h 91"/>
              <a:gd name="T38" fmla="*/ 49 w 76"/>
              <a:gd name="T39" fmla="*/ 32 h 91"/>
              <a:gd name="T40" fmla="*/ 49 w 76"/>
              <a:gd name="T41" fmla="*/ 22 h 91"/>
              <a:gd name="T42" fmla="*/ 38 w 76"/>
              <a:gd name="T43" fmla="*/ 10 h 91"/>
              <a:gd name="T44" fmla="*/ 27 w 76"/>
              <a:gd name="T45" fmla="*/ 22 h 91"/>
              <a:gd name="T46" fmla="*/ 27 w 76"/>
              <a:gd name="T4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91">
                <a:moveTo>
                  <a:pt x="76" y="38"/>
                </a:moveTo>
                <a:cubicBezTo>
                  <a:pt x="76" y="81"/>
                  <a:pt x="76" y="81"/>
                  <a:pt x="76" y="81"/>
                </a:cubicBezTo>
                <a:cubicBezTo>
                  <a:pt x="76" y="83"/>
                  <a:pt x="74" y="87"/>
                  <a:pt x="71" y="88"/>
                </a:cubicBezTo>
                <a:cubicBezTo>
                  <a:pt x="64" y="90"/>
                  <a:pt x="64" y="90"/>
                  <a:pt x="64" y="90"/>
                </a:cubicBezTo>
                <a:cubicBezTo>
                  <a:pt x="62" y="91"/>
                  <a:pt x="57" y="91"/>
                  <a:pt x="54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19" y="91"/>
                  <a:pt x="15" y="91"/>
                  <a:pt x="12" y="90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7"/>
                  <a:pt x="0" y="83"/>
                  <a:pt x="0" y="8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5"/>
                  <a:pt x="3" y="32"/>
                  <a:pt x="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9"/>
                  <a:pt x="24" y="0"/>
                  <a:pt x="38" y="0"/>
                </a:cubicBezTo>
                <a:cubicBezTo>
                  <a:pt x="53" y="0"/>
                  <a:pt x="60" y="9"/>
                  <a:pt x="60" y="24"/>
                </a:cubicBezTo>
                <a:cubicBezTo>
                  <a:pt x="60" y="32"/>
                  <a:pt x="60" y="32"/>
                  <a:pt x="6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2" y="32"/>
                  <a:pt x="76" y="35"/>
                  <a:pt x="76" y="38"/>
                </a:cubicBezTo>
                <a:close/>
                <a:moveTo>
                  <a:pt x="27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4"/>
                  <a:pt x="45" y="10"/>
                  <a:pt x="38" y="10"/>
                </a:cubicBezTo>
                <a:cubicBezTo>
                  <a:pt x="32" y="10"/>
                  <a:pt x="27" y="14"/>
                  <a:pt x="27" y="22"/>
                </a:cubicBezTo>
                <a:lnTo>
                  <a:pt x="27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346575" y="3997326"/>
            <a:ext cx="280988" cy="365125"/>
          </a:xfrm>
          <a:custGeom>
            <a:avLst/>
            <a:gdLst>
              <a:gd name="T0" fmla="*/ 75 w 75"/>
              <a:gd name="T1" fmla="*/ 44 h 97"/>
              <a:gd name="T2" fmla="*/ 75 w 75"/>
              <a:gd name="T3" fmla="*/ 86 h 97"/>
              <a:gd name="T4" fmla="*/ 70 w 75"/>
              <a:gd name="T5" fmla="*/ 93 h 97"/>
              <a:gd name="T6" fmla="*/ 63 w 75"/>
              <a:gd name="T7" fmla="*/ 95 h 97"/>
              <a:gd name="T8" fmla="*/ 53 w 75"/>
              <a:gd name="T9" fmla="*/ 97 h 97"/>
              <a:gd name="T10" fmla="*/ 22 w 75"/>
              <a:gd name="T11" fmla="*/ 97 h 97"/>
              <a:gd name="T12" fmla="*/ 11 w 75"/>
              <a:gd name="T13" fmla="*/ 95 h 97"/>
              <a:gd name="T14" fmla="*/ 4 w 75"/>
              <a:gd name="T15" fmla="*/ 93 h 97"/>
              <a:gd name="T16" fmla="*/ 0 w 75"/>
              <a:gd name="T17" fmla="*/ 86 h 97"/>
              <a:gd name="T18" fmla="*/ 0 w 75"/>
              <a:gd name="T19" fmla="*/ 44 h 97"/>
              <a:gd name="T20" fmla="*/ 5 w 75"/>
              <a:gd name="T21" fmla="*/ 38 h 97"/>
              <a:gd name="T22" fmla="*/ 48 w 75"/>
              <a:gd name="T23" fmla="*/ 38 h 97"/>
              <a:gd name="T24" fmla="*/ 48 w 75"/>
              <a:gd name="T25" fmla="*/ 22 h 97"/>
              <a:gd name="T26" fmla="*/ 37 w 75"/>
              <a:gd name="T27" fmla="*/ 11 h 97"/>
              <a:gd name="T28" fmla="*/ 27 w 75"/>
              <a:gd name="T29" fmla="*/ 22 h 97"/>
              <a:gd name="T30" fmla="*/ 27 w 75"/>
              <a:gd name="T31" fmla="*/ 27 h 97"/>
              <a:gd name="T32" fmla="*/ 16 w 75"/>
              <a:gd name="T33" fmla="*/ 27 h 97"/>
              <a:gd name="T34" fmla="*/ 16 w 75"/>
              <a:gd name="T35" fmla="*/ 25 h 97"/>
              <a:gd name="T36" fmla="*/ 37 w 75"/>
              <a:gd name="T37" fmla="*/ 0 h 97"/>
              <a:gd name="T38" fmla="*/ 59 w 75"/>
              <a:gd name="T39" fmla="*/ 25 h 97"/>
              <a:gd name="T40" fmla="*/ 59 w 75"/>
              <a:gd name="T41" fmla="*/ 38 h 97"/>
              <a:gd name="T42" fmla="*/ 69 w 75"/>
              <a:gd name="T43" fmla="*/ 38 h 97"/>
              <a:gd name="T44" fmla="*/ 75 w 75"/>
              <a:gd name="T45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97">
                <a:moveTo>
                  <a:pt x="75" y="44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9"/>
                  <a:pt x="73" y="92"/>
                  <a:pt x="70" y="93"/>
                </a:cubicBezTo>
                <a:cubicBezTo>
                  <a:pt x="63" y="95"/>
                  <a:pt x="63" y="95"/>
                  <a:pt x="63" y="95"/>
                </a:cubicBezTo>
                <a:cubicBezTo>
                  <a:pt x="61" y="96"/>
                  <a:pt x="56" y="97"/>
                  <a:pt x="53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19" y="97"/>
                  <a:pt x="14" y="96"/>
                  <a:pt x="11" y="95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2"/>
                  <a:pt x="0" y="89"/>
                  <a:pt x="0" y="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2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15"/>
                  <a:pt x="44" y="11"/>
                  <a:pt x="37" y="11"/>
                </a:cubicBezTo>
                <a:cubicBezTo>
                  <a:pt x="31" y="11"/>
                  <a:pt x="27" y="15"/>
                  <a:pt x="27" y="22"/>
                </a:cubicBezTo>
                <a:cubicBezTo>
                  <a:pt x="27" y="27"/>
                  <a:pt x="27" y="27"/>
                  <a:pt x="2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9"/>
                  <a:pt x="23" y="0"/>
                  <a:pt x="37" y="0"/>
                </a:cubicBezTo>
                <a:cubicBezTo>
                  <a:pt x="52" y="0"/>
                  <a:pt x="59" y="9"/>
                  <a:pt x="59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38"/>
                  <a:pt x="75" y="41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992688" y="4035426"/>
            <a:ext cx="277813" cy="285750"/>
          </a:xfrm>
          <a:custGeom>
            <a:avLst/>
            <a:gdLst>
              <a:gd name="T0" fmla="*/ 22 w 74"/>
              <a:gd name="T1" fmla="*/ 73 h 76"/>
              <a:gd name="T2" fmla="*/ 3 w 74"/>
              <a:gd name="T3" fmla="*/ 48 h 76"/>
              <a:gd name="T4" fmla="*/ 4 w 74"/>
              <a:gd name="T5" fmla="*/ 37 h 76"/>
              <a:gd name="T6" fmla="*/ 14 w 74"/>
              <a:gd name="T7" fmla="*/ 39 h 76"/>
              <a:gd name="T8" fmla="*/ 27 w 74"/>
              <a:gd name="T9" fmla="*/ 55 h 76"/>
              <a:gd name="T10" fmla="*/ 59 w 74"/>
              <a:gd name="T11" fmla="*/ 4 h 76"/>
              <a:gd name="T12" fmla="*/ 69 w 74"/>
              <a:gd name="T13" fmla="*/ 2 h 76"/>
              <a:gd name="T14" fmla="*/ 72 w 74"/>
              <a:gd name="T15" fmla="*/ 12 h 76"/>
              <a:gd name="T16" fmla="*/ 34 w 74"/>
              <a:gd name="T17" fmla="*/ 73 h 76"/>
              <a:gd name="T18" fmla="*/ 28 w 74"/>
              <a:gd name="T19" fmla="*/ 76 h 76"/>
              <a:gd name="T20" fmla="*/ 28 w 74"/>
              <a:gd name="T21" fmla="*/ 76 h 76"/>
              <a:gd name="T22" fmla="*/ 22 w 74"/>
              <a:gd name="T23" fmla="*/ 7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6">
                <a:moveTo>
                  <a:pt x="22" y="73"/>
                </a:moveTo>
                <a:cubicBezTo>
                  <a:pt x="3" y="48"/>
                  <a:pt x="3" y="48"/>
                  <a:pt x="3" y="48"/>
                </a:cubicBezTo>
                <a:cubicBezTo>
                  <a:pt x="0" y="44"/>
                  <a:pt x="1" y="40"/>
                  <a:pt x="4" y="37"/>
                </a:cubicBezTo>
                <a:cubicBezTo>
                  <a:pt x="7" y="35"/>
                  <a:pt x="12" y="35"/>
                  <a:pt x="14" y="39"/>
                </a:cubicBezTo>
                <a:cubicBezTo>
                  <a:pt x="27" y="55"/>
                  <a:pt x="27" y="55"/>
                  <a:pt x="27" y="5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1"/>
                  <a:pt x="66" y="0"/>
                  <a:pt x="69" y="2"/>
                </a:cubicBezTo>
                <a:cubicBezTo>
                  <a:pt x="73" y="4"/>
                  <a:pt x="74" y="9"/>
                  <a:pt x="72" y="12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5"/>
                  <a:pt x="31" y="76"/>
                  <a:pt x="28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5" y="76"/>
                  <a:pt x="23" y="75"/>
                  <a:pt x="22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80075" y="4071938"/>
            <a:ext cx="195263" cy="215900"/>
          </a:xfrm>
          <a:custGeom>
            <a:avLst/>
            <a:gdLst>
              <a:gd name="T0" fmla="*/ 49 w 52"/>
              <a:gd name="T1" fmla="*/ 55 h 57"/>
              <a:gd name="T2" fmla="*/ 40 w 52"/>
              <a:gd name="T3" fmla="*/ 55 h 57"/>
              <a:gd name="T4" fmla="*/ 26 w 52"/>
              <a:gd name="T5" fmla="*/ 38 h 57"/>
              <a:gd name="T6" fmla="*/ 11 w 52"/>
              <a:gd name="T7" fmla="*/ 55 h 57"/>
              <a:gd name="T8" fmla="*/ 2 w 52"/>
              <a:gd name="T9" fmla="*/ 55 h 57"/>
              <a:gd name="T10" fmla="*/ 2 w 52"/>
              <a:gd name="T11" fmla="*/ 45 h 57"/>
              <a:gd name="T12" fmla="*/ 17 w 52"/>
              <a:gd name="T13" fmla="*/ 28 h 57"/>
              <a:gd name="T14" fmla="*/ 2 w 52"/>
              <a:gd name="T15" fmla="*/ 11 h 57"/>
              <a:gd name="T16" fmla="*/ 2 w 52"/>
              <a:gd name="T17" fmla="*/ 2 h 57"/>
              <a:gd name="T18" fmla="*/ 11 w 52"/>
              <a:gd name="T19" fmla="*/ 2 h 57"/>
              <a:gd name="T20" fmla="*/ 26 w 52"/>
              <a:gd name="T21" fmla="*/ 19 h 57"/>
              <a:gd name="T22" fmla="*/ 40 w 52"/>
              <a:gd name="T23" fmla="*/ 2 h 57"/>
              <a:gd name="T24" fmla="*/ 49 w 52"/>
              <a:gd name="T25" fmla="*/ 2 h 57"/>
              <a:gd name="T26" fmla="*/ 49 w 52"/>
              <a:gd name="T27" fmla="*/ 11 h 57"/>
              <a:gd name="T28" fmla="*/ 34 w 52"/>
              <a:gd name="T29" fmla="*/ 28 h 57"/>
              <a:gd name="T30" fmla="*/ 49 w 52"/>
              <a:gd name="T31" fmla="*/ 45 h 57"/>
              <a:gd name="T32" fmla="*/ 49 w 52"/>
              <a:gd name="T3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7">
                <a:moveTo>
                  <a:pt x="49" y="55"/>
                </a:moveTo>
                <a:cubicBezTo>
                  <a:pt x="47" y="57"/>
                  <a:pt x="43" y="57"/>
                  <a:pt x="40" y="55"/>
                </a:cubicBezTo>
                <a:cubicBezTo>
                  <a:pt x="26" y="38"/>
                  <a:pt x="26" y="38"/>
                  <a:pt x="26" y="3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7"/>
                  <a:pt x="5" y="57"/>
                  <a:pt x="2" y="55"/>
                </a:cubicBezTo>
                <a:cubicBezTo>
                  <a:pt x="0" y="52"/>
                  <a:pt x="0" y="48"/>
                  <a:pt x="2" y="45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2"/>
                  <a:pt x="40" y="2"/>
                  <a:pt x="40" y="2"/>
                </a:cubicBezTo>
                <a:cubicBezTo>
                  <a:pt x="43" y="0"/>
                  <a:pt x="47" y="0"/>
                  <a:pt x="49" y="2"/>
                </a:cubicBezTo>
                <a:cubicBezTo>
                  <a:pt x="52" y="5"/>
                  <a:pt x="52" y="9"/>
                  <a:pt x="49" y="11"/>
                </a:cubicBezTo>
                <a:cubicBezTo>
                  <a:pt x="34" y="28"/>
                  <a:pt x="34" y="28"/>
                  <a:pt x="34" y="28"/>
                </a:cubicBezTo>
                <a:cubicBezTo>
                  <a:pt x="49" y="45"/>
                  <a:pt x="49" y="45"/>
                  <a:pt x="49" y="45"/>
                </a:cubicBezTo>
                <a:cubicBezTo>
                  <a:pt x="52" y="48"/>
                  <a:pt x="52" y="52"/>
                  <a:pt x="49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8875" y="3997326"/>
            <a:ext cx="363538" cy="365125"/>
          </a:xfrm>
          <a:custGeom>
            <a:avLst/>
            <a:gdLst>
              <a:gd name="T0" fmla="*/ 97 w 97"/>
              <a:gd name="T1" fmla="*/ 5 h 97"/>
              <a:gd name="T2" fmla="*/ 97 w 97"/>
              <a:gd name="T3" fmla="*/ 74 h 97"/>
              <a:gd name="T4" fmla="*/ 94 w 97"/>
              <a:gd name="T5" fmla="*/ 79 h 97"/>
              <a:gd name="T6" fmla="*/ 51 w 97"/>
              <a:gd name="T7" fmla="*/ 97 h 97"/>
              <a:gd name="T8" fmla="*/ 50 w 97"/>
              <a:gd name="T9" fmla="*/ 97 h 97"/>
              <a:gd name="T10" fmla="*/ 49 w 97"/>
              <a:gd name="T11" fmla="*/ 97 h 97"/>
              <a:gd name="T12" fmla="*/ 48 w 97"/>
              <a:gd name="T13" fmla="*/ 97 h 97"/>
              <a:gd name="T14" fmla="*/ 47 w 97"/>
              <a:gd name="T15" fmla="*/ 97 h 97"/>
              <a:gd name="T16" fmla="*/ 4 w 97"/>
              <a:gd name="T17" fmla="*/ 79 h 97"/>
              <a:gd name="T18" fmla="*/ 0 w 97"/>
              <a:gd name="T19" fmla="*/ 74 h 97"/>
              <a:gd name="T20" fmla="*/ 0 w 97"/>
              <a:gd name="T21" fmla="*/ 5 h 97"/>
              <a:gd name="T22" fmla="*/ 3 w 97"/>
              <a:gd name="T23" fmla="*/ 1 h 97"/>
              <a:gd name="T24" fmla="*/ 8 w 97"/>
              <a:gd name="T25" fmla="*/ 0 h 97"/>
              <a:gd name="T26" fmla="*/ 49 w 97"/>
              <a:gd name="T27" fmla="*/ 17 h 97"/>
              <a:gd name="T28" fmla="*/ 90 w 97"/>
              <a:gd name="T29" fmla="*/ 0 h 97"/>
              <a:gd name="T30" fmla="*/ 95 w 97"/>
              <a:gd name="T31" fmla="*/ 1 h 97"/>
              <a:gd name="T32" fmla="*/ 97 w 97"/>
              <a:gd name="T33" fmla="*/ 5 h 97"/>
              <a:gd name="T34" fmla="*/ 43 w 97"/>
              <a:gd name="T35" fmla="*/ 26 h 97"/>
              <a:gd name="T36" fmla="*/ 9 w 97"/>
              <a:gd name="T37" fmla="*/ 12 h 97"/>
              <a:gd name="T38" fmla="*/ 9 w 97"/>
              <a:gd name="T39" fmla="*/ 72 h 97"/>
              <a:gd name="T40" fmla="*/ 43 w 97"/>
              <a:gd name="T41" fmla="*/ 86 h 97"/>
              <a:gd name="T42" fmla="*/ 43 w 97"/>
              <a:gd name="T43" fmla="*/ 26 h 97"/>
              <a:gd name="T44" fmla="*/ 37 w 97"/>
              <a:gd name="T45" fmla="*/ 46 h 97"/>
              <a:gd name="T46" fmla="*/ 15 w 97"/>
              <a:gd name="T47" fmla="*/ 37 h 97"/>
              <a:gd name="T48" fmla="*/ 15 w 97"/>
              <a:gd name="T49" fmla="*/ 30 h 97"/>
              <a:gd name="T50" fmla="*/ 37 w 97"/>
              <a:gd name="T51" fmla="*/ 38 h 97"/>
              <a:gd name="T52" fmla="*/ 37 w 97"/>
              <a:gd name="T53" fmla="*/ 46 h 97"/>
              <a:gd name="T54" fmla="*/ 37 w 97"/>
              <a:gd name="T55" fmla="*/ 68 h 97"/>
              <a:gd name="T56" fmla="*/ 15 w 97"/>
              <a:gd name="T57" fmla="*/ 59 h 97"/>
              <a:gd name="T58" fmla="*/ 15 w 97"/>
              <a:gd name="T59" fmla="*/ 52 h 97"/>
              <a:gd name="T60" fmla="*/ 37 w 97"/>
              <a:gd name="T61" fmla="*/ 61 h 97"/>
              <a:gd name="T62" fmla="*/ 37 w 97"/>
              <a:gd name="T63" fmla="*/ 68 h 97"/>
              <a:gd name="T64" fmla="*/ 89 w 97"/>
              <a:gd name="T65" fmla="*/ 12 h 97"/>
              <a:gd name="T66" fmla="*/ 54 w 97"/>
              <a:gd name="T67" fmla="*/ 26 h 97"/>
              <a:gd name="T68" fmla="*/ 54 w 97"/>
              <a:gd name="T69" fmla="*/ 86 h 97"/>
              <a:gd name="T70" fmla="*/ 89 w 97"/>
              <a:gd name="T71" fmla="*/ 72 h 97"/>
              <a:gd name="T72" fmla="*/ 89 w 97"/>
              <a:gd name="T73" fmla="*/ 12 h 97"/>
              <a:gd name="T74" fmla="*/ 83 w 97"/>
              <a:gd name="T75" fmla="*/ 37 h 97"/>
              <a:gd name="T76" fmla="*/ 61 w 97"/>
              <a:gd name="T77" fmla="*/ 46 h 97"/>
              <a:gd name="T78" fmla="*/ 61 w 97"/>
              <a:gd name="T79" fmla="*/ 38 h 97"/>
              <a:gd name="T80" fmla="*/ 83 w 97"/>
              <a:gd name="T81" fmla="*/ 30 h 97"/>
              <a:gd name="T82" fmla="*/ 83 w 97"/>
              <a:gd name="T83" fmla="*/ 37 h 97"/>
              <a:gd name="T84" fmla="*/ 83 w 97"/>
              <a:gd name="T85" fmla="*/ 59 h 97"/>
              <a:gd name="T86" fmla="*/ 61 w 97"/>
              <a:gd name="T87" fmla="*/ 68 h 97"/>
              <a:gd name="T88" fmla="*/ 61 w 97"/>
              <a:gd name="T89" fmla="*/ 61 h 97"/>
              <a:gd name="T90" fmla="*/ 83 w 97"/>
              <a:gd name="T91" fmla="*/ 52 h 97"/>
              <a:gd name="T92" fmla="*/ 83 w 97"/>
              <a:gd name="T93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" h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6907213" y="4019551"/>
            <a:ext cx="322263" cy="323850"/>
          </a:xfrm>
          <a:custGeom>
            <a:avLst/>
            <a:gdLst>
              <a:gd name="T0" fmla="*/ 84 w 86"/>
              <a:gd name="T1" fmla="*/ 78 h 86"/>
              <a:gd name="T2" fmla="*/ 79 w 86"/>
              <a:gd name="T3" fmla="*/ 84 h 86"/>
              <a:gd name="T4" fmla="*/ 72 w 86"/>
              <a:gd name="T5" fmla="*/ 84 h 86"/>
              <a:gd name="T6" fmla="*/ 51 w 86"/>
              <a:gd name="T7" fmla="*/ 63 h 86"/>
              <a:gd name="T8" fmla="*/ 34 w 86"/>
              <a:gd name="T9" fmla="*/ 68 h 86"/>
              <a:gd name="T10" fmla="*/ 0 w 86"/>
              <a:gd name="T11" fmla="*/ 33 h 86"/>
              <a:gd name="T12" fmla="*/ 34 w 86"/>
              <a:gd name="T13" fmla="*/ 0 h 86"/>
              <a:gd name="T14" fmla="*/ 68 w 86"/>
              <a:gd name="T15" fmla="*/ 34 h 86"/>
              <a:gd name="T16" fmla="*/ 63 w 86"/>
              <a:gd name="T17" fmla="*/ 51 h 86"/>
              <a:gd name="T18" fmla="*/ 83 w 86"/>
              <a:gd name="T19" fmla="*/ 72 h 86"/>
              <a:gd name="T20" fmla="*/ 84 w 86"/>
              <a:gd name="T21" fmla="*/ 78 h 86"/>
              <a:gd name="T22" fmla="*/ 34 w 86"/>
              <a:gd name="T23" fmla="*/ 57 h 86"/>
              <a:gd name="T24" fmla="*/ 58 w 86"/>
              <a:gd name="T25" fmla="*/ 34 h 86"/>
              <a:gd name="T26" fmla="*/ 34 w 86"/>
              <a:gd name="T27" fmla="*/ 10 h 86"/>
              <a:gd name="T28" fmla="*/ 10 w 86"/>
              <a:gd name="T29" fmla="*/ 33 h 86"/>
              <a:gd name="T30" fmla="*/ 34 w 86"/>
              <a:gd name="T31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18400" y="4005263"/>
            <a:ext cx="390525" cy="346075"/>
          </a:xfrm>
          <a:custGeom>
            <a:avLst/>
            <a:gdLst>
              <a:gd name="T0" fmla="*/ 103 w 104"/>
              <a:gd name="T1" fmla="*/ 90 h 92"/>
              <a:gd name="T2" fmla="*/ 100 w 104"/>
              <a:gd name="T3" fmla="*/ 92 h 92"/>
              <a:gd name="T4" fmla="*/ 4 w 104"/>
              <a:gd name="T5" fmla="*/ 92 h 92"/>
              <a:gd name="T6" fmla="*/ 0 w 104"/>
              <a:gd name="T7" fmla="*/ 90 h 92"/>
              <a:gd name="T8" fmla="*/ 0 w 104"/>
              <a:gd name="T9" fmla="*/ 87 h 92"/>
              <a:gd name="T10" fmla="*/ 48 w 104"/>
              <a:gd name="T11" fmla="*/ 2 h 92"/>
              <a:gd name="T12" fmla="*/ 52 w 104"/>
              <a:gd name="T13" fmla="*/ 0 h 92"/>
              <a:gd name="T14" fmla="*/ 55 w 104"/>
              <a:gd name="T15" fmla="*/ 2 h 92"/>
              <a:gd name="T16" fmla="*/ 103 w 104"/>
              <a:gd name="T17" fmla="*/ 87 h 92"/>
              <a:gd name="T18" fmla="*/ 103 w 104"/>
              <a:gd name="T19" fmla="*/ 90 h 92"/>
              <a:gd name="T20" fmla="*/ 58 w 104"/>
              <a:gd name="T21" fmla="*/ 30 h 92"/>
              <a:gd name="T22" fmla="*/ 45 w 104"/>
              <a:gd name="T23" fmla="*/ 30 h 92"/>
              <a:gd name="T24" fmla="*/ 45 w 104"/>
              <a:gd name="T25" fmla="*/ 62 h 92"/>
              <a:gd name="T26" fmla="*/ 58 w 104"/>
              <a:gd name="T27" fmla="*/ 62 h 92"/>
              <a:gd name="T28" fmla="*/ 58 w 104"/>
              <a:gd name="T29" fmla="*/ 30 h 92"/>
              <a:gd name="T30" fmla="*/ 58 w 104"/>
              <a:gd name="T31" fmla="*/ 71 h 92"/>
              <a:gd name="T32" fmla="*/ 45 w 104"/>
              <a:gd name="T33" fmla="*/ 71 h 92"/>
              <a:gd name="T34" fmla="*/ 45 w 104"/>
              <a:gd name="T35" fmla="*/ 81 h 92"/>
              <a:gd name="T36" fmla="*/ 58 w 104"/>
              <a:gd name="T37" fmla="*/ 81 h 92"/>
              <a:gd name="T38" fmla="*/ 58 w 104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2">
                <a:moveTo>
                  <a:pt x="103" y="90"/>
                </a:moveTo>
                <a:cubicBezTo>
                  <a:pt x="102" y="92"/>
                  <a:pt x="101" y="92"/>
                  <a:pt x="10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1" y="92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4" y="88"/>
                  <a:pt x="104" y="89"/>
                  <a:pt x="103" y="90"/>
                </a:cubicBezTo>
                <a:close/>
                <a:moveTo>
                  <a:pt x="58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62"/>
                  <a:pt x="45" y="62"/>
                  <a:pt x="45" y="62"/>
                </a:cubicBezTo>
                <a:cubicBezTo>
                  <a:pt x="58" y="62"/>
                  <a:pt x="58" y="62"/>
                  <a:pt x="58" y="62"/>
                </a:cubicBezTo>
                <a:lnTo>
                  <a:pt x="58" y="30"/>
                </a:lnTo>
                <a:close/>
                <a:moveTo>
                  <a:pt x="58" y="71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ubicBezTo>
                  <a:pt x="58" y="81"/>
                  <a:pt x="58" y="81"/>
                  <a:pt x="58" y="81"/>
                </a:cubicBezTo>
                <a:lnTo>
                  <a:pt x="58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8167688" y="4011613"/>
            <a:ext cx="382588" cy="334963"/>
          </a:xfrm>
          <a:custGeom>
            <a:avLst/>
            <a:gdLst>
              <a:gd name="T0" fmla="*/ 88 w 102"/>
              <a:gd name="T1" fmla="*/ 43 h 89"/>
              <a:gd name="T2" fmla="*/ 102 w 102"/>
              <a:gd name="T3" fmla="*/ 43 h 89"/>
              <a:gd name="T4" fmla="*/ 82 w 102"/>
              <a:gd name="T5" fmla="*/ 65 h 89"/>
              <a:gd name="T6" fmla="*/ 62 w 102"/>
              <a:gd name="T7" fmla="*/ 43 h 89"/>
              <a:gd name="T8" fmla="*/ 77 w 102"/>
              <a:gd name="T9" fmla="*/ 43 h 89"/>
              <a:gd name="T10" fmla="*/ 44 w 102"/>
              <a:gd name="T11" fmla="*/ 11 h 89"/>
              <a:gd name="T12" fmla="*/ 11 w 102"/>
              <a:gd name="T13" fmla="*/ 44 h 89"/>
              <a:gd name="T14" fmla="*/ 44 w 102"/>
              <a:gd name="T15" fmla="*/ 78 h 89"/>
              <a:gd name="T16" fmla="*/ 64 w 102"/>
              <a:gd name="T17" fmla="*/ 71 h 89"/>
              <a:gd name="T18" fmla="*/ 71 w 102"/>
              <a:gd name="T19" fmla="*/ 79 h 89"/>
              <a:gd name="T20" fmla="*/ 44 w 102"/>
              <a:gd name="T21" fmla="*/ 89 h 89"/>
              <a:gd name="T22" fmla="*/ 0 w 102"/>
              <a:gd name="T23" fmla="*/ 44 h 89"/>
              <a:gd name="T24" fmla="*/ 44 w 102"/>
              <a:gd name="T25" fmla="*/ 0 h 89"/>
              <a:gd name="T26" fmla="*/ 88 w 102"/>
              <a:gd name="T27" fmla="*/ 4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88" y="43"/>
                </a:moveTo>
                <a:cubicBezTo>
                  <a:pt x="102" y="43"/>
                  <a:pt x="102" y="43"/>
                  <a:pt x="102" y="43"/>
                </a:cubicBezTo>
                <a:cubicBezTo>
                  <a:pt x="82" y="65"/>
                  <a:pt x="82" y="65"/>
                  <a:pt x="82" y="65"/>
                </a:cubicBezTo>
                <a:cubicBezTo>
                  <a:pt x="62" y="43"/>
                  <a:pt x="62" y="43"/>
                  <a:pt x="62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25"/>
                  <a:pt x="62" y="11"/>
                  <a:pt x="44" y="11"/>
                </a:cubicBezTo>
                <a:cubicBezTo>
                  <a:pt x="26" y="11"/>
                  <a:pt x="11" y="26"/>
                  <a:pt x="11" y="44"/>
                </a:cubicBezTo>
                <a:cubicBezTo>
                  <a:pt x="11" y="63"/>
                  <a:pt x="26" y="78"/>
                  <a:pt x="44" y="78"/>
                </a:cubicBezTo>
                <a:cubicBezTo>
                  <a:pt x="52" y="78"/>
                  <a:pt x="58" y="75"/>
                  <a:pt x="64" y="71"/>
                </a:cubicBezTo>
                <a:cubicBezTo>
                  <a:pt x="71" y="79"/>
                  <a:pt x="71" y="79"/>
                  <a:pt x="71" y="79"/>
                </a:cubicBezTo>
                <a:cubicBezTo>
                  <a:pt x="64" y="85"/>
                  <a:pt x="54" y="89"/>
                  <a:pt x="44" y="89"/>
                </a:cubicBezTo>
                <a:cubicBezTo>
                  <a:pt x="20" y="89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19"/>
                  <a:pt x="88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8813800" y="4011613"/>
            <a:ext cx="382588" cy="334963"/>
          </a:xfrm>
          <a:custGeom>
            <a:avLst/>
            <a:gdLst>
              <a:gd name="T0" fmla="*/ 102 w 102"/>
              <a:gd name="T1" fmla="*/ 44 h 89"/>
              <a:gd name="T2" fmla="*/ 57 w 102"/>
              <a:gd name="T3" fmla="*/ 89 h 89"/>
              <a:gd name="T4" fmla="*/ 30 w 102"/>
              <a:gd name="T5" fmla="*/ 79 h 89"/>
              <a:gd name="T6" fmla="*/ 38 w 102"/>
              <a:gd name="T7" fmla="*/ 71 h 89"/>
              <a:gd name="T8" fmla="*/ 57 w 102"/>
              <a:gd name="T9" fmla="*/ 78 h 89"/>
              <a:gd name="T10" fmla="*/ 90 w 102"/>
              <a:gd name="T11" fmla="*/ 44 h 89"/>
              <a:gd name="T12" fmla="*/ 57 w 102"/>
              <a:gd name="T13" fmla="*/ 11 h 89"/>
              <a:gd name="T14" fmla="*/ 24 w 102"/>
              <a:gd name="T15" fmla="*/ 43 h 89"/>
              <a:gd name="T16" fmla="*/ 40 w 102"/>
              <a:gd name="T17" fmla="*/ 43 h 89"/>
              <a:gd name="T18" fmla="*/ 20 w 102"/>
              <a:gd name="T19" fmla="*/ 65 h 89"/>
              <a:gd name="T20" fmla="*/ 0 w 102"/>
              <a:gd name="T21" fmla="*/ 43 h 89"/>
              <a:gd name="T22" fmla="*/ 13 w 102"/>
              <a:gd name="T23" fmla="*/ 43 h 89"/>
              <a:gd name="T24" fmla="*/ 57 w 102"/>
              <a:gd name="T25" fmla="*/ 0 h 89"/>
              <a:gd name="T26" fmla="*/ 102 w 102"/>
              <a:gd name="T2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102" y="44"/>
                </a:moveTo>
                <a:cubicBezTo>
                  <a:pt x="102" y="69"/>
                  <a:pt x="82" y="89"/>
                  <a:pt x="57" y="89"/>
                </a:cubicBezTo>
                <a:cubicBezTo>
                  <a:pt x="47" y="89"/>
                  <a:pt x="38" y="85"/>
                  <a:pt x="30" y="79"/>
                </a:cubicBezTo>
                <a:cubicBezTo>
                  <a:pt x="38" y="71"/>
                  <a:pt x="38" y="71"/>
                  <a:pt x="38" y="71"/>
                </a:cubicBezTo>
                <a:cubicBezTo>
                  <a:pt x="43" y="75"/>
                  <a:pt x="50" y="78"/>
                  <a:pt x="57" y="78"/>
                </a:cubicBezTo>
                <a:cubicBezTo>
                  <a:pt x="76" y="78"/>
                  <a:pt x="90" y="63"/>
                  <a:pt x="90" y="44"/>
                </a:cubicBezTo>
                <a:cubicBezTo>
                  <a:pt x="90" y="26"/>
                  <a:pt x="76" y="11"/>
                  <a:pt x="57" y="11"/>
                </a:cubicBezTo>
                <a:cubicBezTo>
                  <a:pt x="39" y="11"/>
                  <a:pt x="25" y="25"/>
                  <a:pt x="2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20" y="65"/>
                  <a:pt x="20" y="65"/>
                  <a:pt x="20" y="65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19"/>
                  <a:pt x="33" y="0"/>
                  <a:pt x="57" y="0"/>
                </a:cubicBezTo>
                <a:cubicBezTo>
                  <a:pt x="82" y="0"/>
                  <a:pt x="102" y="20"/>
                  <a:pt x="102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48800" y="4008438"/>
            <a:ext cx="404813" cy="346075"/>
          </a:xfrm>
          <a:custGeom>
            <a:avLst/>
            <a:gdLst>
              <a:gd name="T0" fmla="*/ 52 w 108"/>
              <a:gd name="T1" fmla="*/ 50 h 92"/>
              <a:gd name="T2" fmla="*/ 11 w 108"/>
              <a:gd name="T3" fmla="*/ 78 h 92"/>
              <a:gd name="T4" fmla="*/ 0 w 108"/>
              <a:gd name="T5" fmla="*/ 78 h 92"/>
              <a:gd name="T6" fmla="*/ 0 w 108"/>
              <a:gd name="T7" fmla="*/ 63 h 92"/>
              <a:gd name="T8" fmla="*/ 11 w 108"/>
              <a:gd name="T9" fmla="*/ 63 h 92"/>
              <a:gd name="T10" fmla="*/ 40 w 108"/>
              <a:gd name="T11" fmla="*/ 41 h 92"/>
              <a:gd name="T12" fmla="*/ 81 w 108"/>
              <a:gd name="T13" fmla="*/ 13 h 92"/>
              <a:gd name="T14" fmla="*/ 85 w 108"/>
              <a:gd name="T15" fmla="*/ 13 h 92"/>
              <a:gd name="T16" fmla="*/ 85 w 108"/>
              <a:gd name="T17" fmla="*/ 0 h 92"/>
              <a:gd name="T18" fmla="*/ 108 w 108"/>
              <a:gd name="T19" fmla="*/ 19 h 92"/>
              <a:gd name="T20" fmla="*/ 85 w 108"/>
              <a:gd name="T21" fmla="*/ 39 h 92"/>
              <a:gd name="T22" fmla="*/ 85 w 108"/>
              <a:gd name="T23" fmla="*/ 28 h 92"/>
              <a:gd name="T24" fmla="*/ 81 w 108"/>
              <a:gd name="T25" fmla="*/ 28 h 92"/>
              <a:gd name="T26" fmla="*/ 52 w 108"/>
              <a:gd name="T27" fmla="*/ 50 h 92"/>
              <a:gd name="T28" fmla="*/ 11 w 108"/>
              <a:gd name="T29" fmla="*/ 29 h 92"/>
              <a:gd name="T30" fmla="*/ 0 w 108"/>
              <a:gd name="T31" fmla="*/ 29 h 92"/>
              <a:gd name="T32" fmla="*/ 0 w 108"/>
              <a:gd name="T33" fmla="*/ 14 h 92"/>
              <a:gd name="T34" fmla="*/ 11 w 108"/>
              <a:gd name="T35" fmla="*/ 14 h 92"/>
              <a:gd name="T36" fmla="*/ 38 w 108"/>
              <a:gd name="T37" fmla="*/ 26 h 92"/>
              <a:gd name="T38" fmla="*/ 32 w 108"/>
              <a:gd name="T39" fmla="*/ 34 h 92"/>
              <a:gd name="T40" fmla="*/ 29 w 108"/>
              <a:gd name="T41" fmla="*/ 38 h 92"/>
              <a:gd name="T42" fmla="*/ 11 w 108"/>
              <a:gd name="T43" fmla="*/ 29 h 92"/>
              <a:gd name="T44" fmla="*/ 85 w 108"/>
              <a:gd name="T45" fmla="*/ 53 h 92"/>
              <a:gd name="T46" fmla="*/ 108 w 108"/>
              <a:gd name="T47" fmla="*/ 72 h 92"/>
              <a:gd name="T48" fmla="*/ 85 w 108"/>
              <a:gd name="T49" fmla="*/ 92 h 92"/>
              <a:gd name="T50" fmla="*/ 85 w 108"/>
              <a:gd name="T51" fmla="*/ 79 h 92"/>
              <a:gd name="T52" fmla="*/ 81 w 108"/>
              <a:gd name="T53" fmla="*/ 79 h 92"/>
              <a:gd name="T54" fmla="*/ 53 w 108"/>
              <a:gd name="T55" fmla="*/ 66 h 92"/>
              <a:gd name="T56" fmla="*/ 61 w 108"/>
              <a:gd name="T57" fmla="*/ 56 h 92"/>
              <a:gd name="T58" fmla="*/ 62 w 108"/>
              <a:gd name="T59" fmla="*/ 54 h 92"/>
              <a:gd name="T60" fmla="*/ 81 w 108"/>
              <a:gd name="T61" fmla="*/ 64 h 92"/>
              <a:gd name="T62" fmla="*/ 85 w 108"/>
              <a:gd name="T63" fmla="*/ 64 h 92"/>
              <a:gd name="T64" fmla="*/ 85 w 108"/>
              <a:gd name="T65" fmla="*/ 5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92">
                <a:moveTo>
                  <a:pt x="52" y="50"/>
                </a:moveTo>
                <a:cubicBezTo>
                  <a:pt x="42" y="63"/>
                  <a:pt x="31" y="78"/>
                  <a:pt x="11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24" y="63"/>
                  <a:pt x="31" y="53"/>
                  <a:pt x="40" y="41"/>
                </a:cubicBezTo>
                <a:cubicBezTo>
                  <a:pt x="50" y="28"/>
                  <a:pt x="61" y="13"/>
                  <a:pt x="81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28"/>
                  <a:pt x="85" y="28"/>
                  <a:pt x="85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69" y="28"/>
                  <a:pt x="61" y="38"/>
                  <a:pt x="52" y="50"/>
                </a:cubicBezTo>
                <a:close/>
                <a:moveTo>
                  <a:pt x="11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23" y="14"/>
                  <a:pt x="31" y="19"/>
                  <a:pt x="38" y="26"/>
                </a:cubicBezTo>
                <a:cubicBezTo>
                  <a:pt x="36" y="29"/>
                  <a:pt x="34" y="31"/>
                  <a:pt x="32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4" y="32"/>
                  <a:pt x="18" y="29"/>
                  <a:pt x="11" y="29"/>
                </a:cubicBezTo>
                <a:close/>
                <a:moveTo>
                  <a:pt x="85" y="53"/>
                </a:moveTo>
                <a:cubicBezTo>
                  <a:pt x="108" y="72"/>
                  <a:pt x="108" y="72"/>
                  <a:pt x="108" y="72"/>
                </a:cubicBezTo>
                <a:cubicBezTo>
                  <a:pt x="85" y="92"/>
                  <a:pt x="85" y="92"/>
                  <a:pt x="85" y="92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69" y="79"/>
                  <a:pt x="60" y="73"/>
                  <a:pt x="53" y="66"/>
                </a:cubicBezTo>
                <a:cubicBezTo>
                  <a:pt x="56" y="63"/>
                  <a:pt x="58" y="60"/>
                  <a:pt x="61" y="56"/>
                </a:cubicBezTo>
                <a:cubicBezTo>
                  <a:pt x="61" y="56"/>
                  <a:pt x="62" y="55"/>
                  <a:pt x="62" y="54"/>
                </a:cubicBezTo>
                <a:cubicBezTo>
                  <a:pt x="68" y="60"/>
                  <a:pt x="74" y="64"/>
                  <a:pt x="81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10123488" y="4057651"/>
            <a:ext cx="346075" cy="244475"/>
          </a:xfrm>
          <a:custGeom>
            <a:avLst/>
            <a:gdLst>
              <a:gd name="T0" fmla="*/ 92 w 92"/>
              <a:gd name="T1" fmla="*/ 23 h 65"/>
              <a:gd name="T2" fmla="*/ 92 w 92"/>
              <a:gd name="T3" fmla="*/ 54 h 65"/>
              <a:gd name="T4" fmla="*/ 81 w 92"/>
              <a:gd name="T5" fmla="*/ 65 h 65"/>
              <a:gd name="T6" fmla="*/ 6 w 92"/>
              <a:gd name="T7" fmla="*/ 65 h 65"/>
              <a:gd name="T8" fmla="*/ 6 w 92"/>
              <a:gd name="T9" fmla="*/ 50 h 65"/>
              <a:gd name="T10" fmla="*/ 76 w 92"/>
              <a:gd name="T11" fmla="*/ 50 h 65"/>
              <a:gd name="T12" fmla="*/ 76 w 92"/>
              <a:gd name="T13" fmla="*/ 27 h 65"/>
              <a:gd name="T14" fmla="*/ 22 w 92"/>
              <a:gd name="T15" fmla="*/ 27 h 65"/>
              <a:gd name="T16" fmla="*/ 22 w 92"/>
              <a:gd name="T17" fmla="*/ 39 h 65"/>
              <a:gd name="T18" fmla="*/ 0 w 92"/>
              <a:gd name="T19" fmla="*/ 19 h 65"/>
              <a:gd name="T20" fmla="*/ 22 w 92"/>
              <a:gd name="T21" fmla="*/ 0 h 65"/>
              <a:gd name="T22" fmla="*/ 22 w 92"/>
              <a:gd name="T23" fmla="*/ 12 h 65"/>
              <a:gd name="T24" fmla="*/ 81 w 92"/>
              <a:gd name="T25" fmla="*/ 12 h 65"/>
              <a:gd name="T26" fmla="*/ 92 w 92"/>
              <a:gd name="T27" fmla="*/ 2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65">
                <a:moveTo>
                  <a:pt x="92" y="23"/>
                </a:moveTo>
                <a:cubicBezTo>
                  <a:pt x="92" y="54"/>
                  <a:pt x="92" y="54"/>
                  <a:pt x="92" y="54"/>
                </a:cubicBezTo>
                <a:cubicBezTo>
                  <a:pt x="92" y="60"/>
                  <a:pt x="87" y="65"/>
                  <a:pt x="8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27"/>
                  <a:pt x="76" y="27"/>
                  <a:pt x="76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9"/>
                  <a:pt x="22" y="39"/>
                  <a:pt x="22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2"/>
                  <a:pt x="22" y="12"/>
                  <a:pt x="22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7" y="12"/>
                  <a:pt x="92" y="17"/>
                  <a:pt x="92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39438" y="4057651"/>
            <a:ext cx="404813" cy="244475"/>
          </a:xfrm>
          <a:custGeom>
            <a:avLst/>
            <a:gdLst>
              <a:gd name="T0" fmla="*/ 52 w 108"/>
              <a:gd name="T1" fmla="*/ 50 h 65"/>
              <a:gd name="T2" fmla="*/ 66 w 108"/>
              <a:gd name="T3" fmla="*/ 65 h 65"/>
              <a:gd name="T4" fmla="*/ 23 w 108"/>
              <a:gd name="T5" fmla="*/ 65 h 65"/>
              <a:gd name="T6" fmla="*/ 13 w 108"/>
              <a:gd name="T7" fmla="*/ 54 h 65"/>
              <a:gd name="T8" fmla="*/ 13 w 108"/>
              <a:gd name="T9" fmla="*/ 22 h 65"/>
              <a:gd name="T10" fmla="*/ 0 w 108"/>
              <a:gd name="T11" fmla="*/ 22 h 65"/>
              <a:gd name="T12" fmla="*/ 20 w 108"/>
              <a:gd name="T13" fmla="*/ 0 h 65"/>
              <a:gd name="T14" fmla="*/ 41 w 108"/>
              <a:gd name="T15" fmla="*/ 22 h 65"/>
              <a:gd name="T16" fmla="*/ 28 w 108"/>
              <a:gd name="T17" fmla="*/ 22 h 65"/>
              <a:gd name="T18" fmla="*/ 28 w 108"/>
              <a:gd name="T19" fmla="*/ 50 h 65"/>
              <a:gd name="T20" fmla="*/ 52 w 108"/>
              <a:gd name="T21" fmla="*/ 50 h 65"/>
              <a:gd name="T22" fmla="*/ 108 w 108"/>
              <a:gd name="T23" fmla="*/ 43 h 65"/>
              <a:gd name="T24" fmla="*/ 87 w 108"/>
              <a:gd name="T25" fmla="*/ 65 h 65"/>
              <a:gd name="T26" fmla="*/ 67 w 108"/>
              <a:gd name="T27" fmla="*/ 43 h 65"/>
              <a:gd name="T28" fmla="*/ 80 w 108"/>
              <a:gd name="T29" fmla="*/ 43 h 65"/>
              <a:gd name="T30" fmla="*/ 80 w 108"/>
              <a:gd name="T31" fmla="*/ 15 h 65"/>
              <a:gd name="T32" fmla="*/ 56 w 108"/>
              <a:gd name="T33" fmla="*/ 15 h 65"/>
              <a:gd name="T34" fmla="*/ 42 w 108"/>
              <a:gd name="T35" fmla="*/ 0 h 65"/>
              <a:gd name="T36" fmla="*/ 84 w 108"/>
              <a:gd name="T37" fmla="*/ 0 h 65"/>
              <a:gd name="T38" fmla="*/ 95 w 108"/>
              <a:gd name="T39" fmla="*/ 11 h 65"/>
              <a:gd name="T40" fmla="*/ 95 w 108"/>
              <a:gd name="T41" fmla="*/ 43 h 65"/>
              <a:gd name="T42" fmla="*/ 108 w 108"/>
              <a:gd name="T43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65">
                <a:moveTo>
                  <a:pt x="52" y="50"/>
                </a:moveTo>
                <a:cubicBezTo>
                  <a:pt x="66" y="65"/>
                  <a:pt x="66" y="65"/>
                  <a:pt x="66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17" y="65"/>
                  <a:pt x="13" y="60"/>
                  <a:pt x="13" y="54"/>
                </a:cubicBezTo>
                <a:cubicBezTo>
                  <a:pt x="13" y="22"/>
                  <a:pt x="13" y="22"/>
                  <a:pt x="13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22"/>
                  <a:pt x="41" y="22"/>
                  <a:pt x="4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50"/>
                  <a:pt x="28" y="50"/>
                  <a:pt x="28" y="50"/>
                </a:cubicBezTo>
                <a:lnTo>
                  <a:pt x="52" y="50"/>
                </a:lnTo>
                <a:close/>
                <a:moveTo>
                  <a:pt x="108" y="43"/>
                </a:moveTo>
                <a:cubicBezTo>
                  <a:pt x="87" y="65"/>
                  <a:pt x="87" y="65"/>
                  <a:pt x="8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15"/>
                  <a:pt x="80" y="15"/>
                  <a:pt x="80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42" y="0"/>
                  <a:pt x="42" y="0"/>
                  <a:pt x="4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0" y="0"/>
                  <a:pt x="95" y="5"/>
                  <a:pt x="95" y="11"/>
                </a:cubicBezTo>
                <a:cubicBezTo>
                  <a:pt x="95" y="43"/>
                  <a:pt x="95" y="43"/>
                  <a:pt x="95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119188" y="4746626"/>
            <a:ext cx="280988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  <a:gd name="T28" fmla="*/ 53 w 75"/>
              <a:gd name="T29" fmla="*/ 32 h 97"/>
              <a:gd name="T30" fmla="*/ 23 w 75"/>
              <a:gd name="T31" fmla="*/ 32 h 97"/>
              <a:gd name="T32" fmla="*/ 23 w 75"/>
              <a:gd name="T33" fmla="*/ 22 h 97"/>
              <a:gd name="T34" fmla="*/ 53 w 75"/>
              <a:gd name="T35" fmla="*/ 22 h 97"/>
              <a:gd name="T36" fmla="*/ 53 w 75"/>
              <a:gd name="T37" fmla="*/ 32 h 97"/>
              <a:gd name="T38" fmla="*/ 53 w 75"/>
              <a:gd name="T39" fmla="*/ 74 h 97"/>
              <a:gd name="T40" fmla="*/ 23 w 75"/>
              <a:gd name="T41" fmla="*/ 74 h 97"/>
              <a:gd name="T42" fmla="*/ 23 w 75"/>
              <a:gd name="T43" fmla="*/ 65 h 97"/>
              <a:gd name="T44" fmla="*/ 53 w 75"/>
              <a:gd name="T45" fmla="*/ 65 h 97"/>
              <a:gd name="T46" fmla="*/ 53 w 75"/>
              <a:gd name="T47" fmla="*/ 74 h 97"/>
              <a:gd name="T48" fmla="*/ 23 w 75"/>
              <a:gd name="T49" fmla="*/ 43 h 97"/>
              <a:gd name="T50" fmla="*/ 53 w 75"/>
              <a:gd name="T51" fmla="*/ 43 h 97"/>
              <a:gd name="T52" fmla="*/ 53 w 75"/>
              <a:gd name="T53" fmla="*/ 53 h 97"/>
              <a:gd name="T54" fmla="*/ 23 w 75"/>
              <a:gd name="T55" fmla="*/ 53 h 97"/>
              <a:gd name="T56" fmla="*/ 23 w 75"/>
              <a:gd name="T57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0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  <a:moveTo>
                  <a:pt x="53" y="32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22"/>
                  <a:pt x="23" y="22"/>
                  <a:pt x="23" y="22"/>
                </a:cubicBezTo>
                <a:cubicBezTo>
                  <a:pt x="53" y="22"/>
                  <a:pt x="53" y="22"/>
                  <a:pt x="53" y="22"/>
                </a:cubicBezTo>
                <a:lnTo>
                  <a:pt x="53" y="32"/>
                </a:lnTo>
                <a:close/>
                <a:moveTo>
                  <a:pt x="53" y="74"/>
                </a:moveTo>
                <a:cubicBezTo>
                  <a:pt x="23" y="74"/>
                  <a:pt x="23" y="74"/>
                  <a:pt x="23" y="74"/>
                </a:cubicBezTo>
                <a:cubicBezTo>
                  <a:pt x="23" y="65"/>
                  <a:pt x="23" y="65"/>
                  <a:pt x="23" y="65"/>
                </a:cubicBezTo>
                <a:cubicBezTo>
                  <a:pt x="53" y="65"/>
                  <a:pt x="53" y="65"/>
                  <a:pt x="53" y="65"/>
                </a:cubicBezTo>
                <a:lnTo>
                  <a:pt x="53" y="74"/>
                </a:lnTo>
                <a:close/>
                <a:moveTo>
                  <a:pt x="23" y="43"/>
                </a:moveTo>
                <a:cubicBezTo>
                  <a:pt x="53" y="43"/>
                  <a:pt x="53" y="43"/>
                  <a:pt x="53" y="43"/>
                </a:cubicBezTo>
                <a:cubicBezTo>
                  <a:pt x="53" y="53"/>
                  <a:pt x="53" y="53"/>
                  <a:pt x="53" y="53"/>
                </a:cubicBezTo>
                <a:cubicBezTo>
                  <a:pt x="23" y="53"/>
                  <a:pt x="23" y="53"/>
                  <a:pt x="23" y="53"/>
                </a:cubicBezTo>
                <a:lnTo>
                  <a:pt x="23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63713" y="4746626"/>
            <a:ext cx="282575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1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2409825" y="4746626"/>
            <a:ext cx="280988" cy="365125"/>
          </a:xfrm>
          <a:custGeom>
            <a:avLst/>
            <a:gdLst>
              <a:gd name="T0" fmla="*/ 75 w 75"/>
              <a:gd name="T1" fmla="*/ 27 h 97"/>
              <a:gd name="T2" fmla="*/ 75 w 75"/>
              <a:gd name="T3" fmla="*/ 91 h 97"/>
              <a:gd name="T4" fmla="*/ 70 w 75"/>
              <a:gd name="T5" fmla="*/ 97 h 97"/>
              <a:gd name="T6" fmla="*/ 27 w 75"/>
              <a:gd name="T7" fmla="*/ 97 h 97"/>
              <a:gd name="T8" fmla="*/ 21 w 75"/>
              <a:gd name="T9" fmla="*/ 91 h 97"/>
              <a:gd name="T10" fmla="*/ 21 w 75"/>
              <a:gd name="T11" fmla="*/ 75 h 97"/>
              <a:gd name="T12" fmla="*/ 5 w 75"/>
              <a:gd name="T13" fmla="*/ 75 h 97"/>
              <a:gd name="T14" fmla="*/ 0 w 75"/>
              <a:gd name="T15" fmla="*/ 70 h 97"/>
              <a:gd name="T16" fmla="*/ 0 w 75"/>
              <a:gd name="T17" fmla="*/ 5 h 97"/>
              <a:gd name="T18" fmla="*/ 5 w 75"/>
              <a:gd name="T19" fmla="*/ 0 h 97"/>
              <a:gd name="T20" fmla="*/ 48 w 75"/>
              <a:gd name="T21" fmla="*/ 0 h 97"/>
              <a:gd name="T22" fmla="*/ 54 w 75"/>
              <a:gd name="T23" fmla="*/ 5 h 97"/>
              <a:gd name="T24" fmla="*/ 54 w 75"/>
              <a:gd name="T25" fmla="*/ 21 h 97"/>
              <a:gd name="T26" fmla="*/ 70 w 75"/>
              <a:gd name="T27" fmla="*/ 21 h 97"/>
              <a:gd name="T28" fmla="*/ 75 w 75"/>
              <a:gd name="T29" fmla="*/ 27 h 97"/>
              <a:gd name="T30" fmla="*/ 21 w 75"/>
              <a:gd name="T31" fmla="*/ 64 h 97"/>
              <a:gd name="T32" fmla="*/ 21 w 75"/>
              <a:gd name="T33" fmla="*/ 27 h 97"/>
              <a:gd name="T34" fmla="*/ 27 w 75"/>
              <a:gd name="T35" fmla="*/ 21 h 97"/>
              <a:gd name="T36" fmla="*/ 43 w 75"/>
              <a:gd name="T37" fmla="*/ 21 h 97"/>
              <a:gd name="T38" fmla="*/ 43 w 75"/>
              <a:gd name="T39" fmla="*/ 10 h 97"/>
              <a:gd name="T40" fmla="*/ 11 w 75"/>
              <a:gd name="T41" fmla="*/ 10 h 97"/>
              <a:gd name="T42" fmla="*/ 11 w 75"/>
              <a:gd name="T43" fmla="*/ 64 h 97"/>
              <a:gd name="T44" fmla="*/ 21 w 75"/>
              <a:gd name="T45" fmla="*/ 64 h 97"/>
              <a:gd name="T46" fmla="*/ 65 w 75"/>
              <a:gd name="T47" fmla="*/ 32 h 97"/>
              <a:gd name="T48" fmla="*/ 32 w 75"/>
              <a:gd name="T49" fmla="*/ 32 h 97"/>
              <a:gd name="T50" fmla="*/ 32 w 75"/>
              <a:gd name="T51" fmla="*/ 86 h 97"/>
              <a:gd name="T52" fmla="*/ 65 w 75"/>
              <a:gd name="T53" fmla="*/ 86 h 97"/>
              <a:gd name="T54" fmla="*/ 65 w 75"/>
              <a:gd name="T55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" h="97">
                <a:moveTo>
                  <a:pt x="75" y="27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4"/>
                  <a:pt x="73" y="97"/>
                  <a:pt x="70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4" y="97"/>
                  <a:pt x="21" y="94"/>
                  <a:pt x="21" y="91"/>
                </a:cubicBezTo>
                <a:cubicBezTo>
                  <a:pt x="21" y="75"/>
                  <a:pt x="21" y="75"/>
                  <a:pt x="21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3"/>
                  <a:pt x="0" y="7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4" y="5"/>
                </a:cubicBezTo>
                <a:cubicBezTo>
                  <a:pt x="54" y="21"/>
                  <a:pt x="54" y="21"/>
                  <a:pt x="54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5" y="24"/>
                  <a:pt x="75" y="27"/>
                </a:cubicBezTo>
                <a:close/>
                <a:moveTo>
                  <a:pt x="21" y="64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4" y="21"/>
                  <a:pt x="27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10"/>
                  <a:pt x="43" y="10"/>
                  <a:pt x="43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64"/>
                  <a:pt x="11" y="64"/>
                  <a:pt x="11" y="64"/>
                </a:cubicBezTo>
                <a:lnTo>
                  <a:pt x="21" y="64"/>
                </a:lnTo>
                <a:close/>
                <a:moveTo>
                  <a:pt x="65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86"/>
                  <a:pt x="32" y="86"/>
                  <a:pt x="32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2992438" y="4784726"/>
            <a:ext cx="404813" cy="285750"/>
          </a:xfrm>
          <a:custGeom>
            <a:avLst/>
            <a:gdLst>
              <a:gd name="T0" fmla="*/ 11 w 108"/>
              <a:gd name="T1" fmla="*/ 0 h 76"/>
              <a:gd name="T2" fmla="*/ 97 w 108"/>
              <a:gd name="T3" fmla="*/ 0 h 76"/>
              <a:gd name="T4" fmla="*/ 108 w 108"/>
              <a:gd name="T5" fmla="*/ 11 h 76"/>
              <a:gd name="T6" fmla="*/ 108 w 108"/>
              <a:gd name="T7" fmla="*/ 65 h 76"/>
              <a:gd name="T8" fmla="*/ 97 w 108"/>
              <a:gd name="T9" fmla="*/ 76 h 76"/>
              <a:gd name="T10" fmla="*/ 11 w 108"/>
              <a:gd name="T11" fmla="*/ 76 h 76"/>
              <a:gd name="T12" fmla="*/ 0 w 108"/>
              <a:gd name="T13" fmla="*/ 65 h 76"/>
              <a:gd name="T14" fmla="*/ 0 w 108"/>
              <a:gd name="T15" fmla="*/ 11 h 76"/>
              <a:gd name="T16" fmla="*/ 11 w 108"/>
              <a:gd name="T17" fmla="*/ 0 h 76"/>
              <a:gd name="T18" fmla="*/ 11 w 108"/>
              <a:gd name="T19" fmla="*/ 11 h 76"/>
              <a:gd name="T20" fmla="*/ 11 w 108"/>
              <a:gd name="T21" fmla="*/ 65 h 76"/>
              <a:gd name="T22" fmla="*/ 97 w 108"/>
              <a:gd name="T23" fmla="*/ 65 h 76"/>
              <a:gd name="T24" fmla="*/ 97 w 108"/>
              <a:gd name="T25" fmla="*/ 11 h 76"/>
              <a:gd name="T26" fmla="*/ 11 w 108"/>
              <a:gd name="T27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6">
                <a:moveTo>
                  <a:pt x="11" y="0"/>
                </a:move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1"/>
                  <a:pt x="103" y="76"/>
                  <a:pt x="97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5" y="76"/>
                  <a:pt x="0" y="71"/>
                  <a:pt x="0" y="6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11" y="11"/>
                </a:moveTo>
                <a:cubicBezTo>
                  <a:pt x="11" y="65"/>
                  <a:pt x="11" y="65"/>
                  <a:pt x="11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11"/>
                  <a:pt x="97" y="11"/>
                  <a:pt x="97" y="11"/>
                </a:cubicBezTo>
                <a:lnTo>
                  <a:pt x="11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36963" y="4730751"/>
            <a:ext cx="406400" cy="392113"/>
          </a:xfrm>
          <a:custGeom>
            <a:avLst/>
            <a:gdLst>
              <a:gd name="T0" fmla="*/ 82 w 108"/>
              <a:gd name="T1" fmla="*/ 34 h 104"/>
              <a:gd name="T2" fmla="*/ 69 w 108"/>
              <a:gd name="T3" fmla="*/ 18 h 104"/>
              <a:gd name="T4" fmla="*/ 45 w 108"/>
              <a:gd name="T5" fmla="*/ 34 h 104"/>
              <a:gd name="T6" fmla="*/ 26 w 108"/>
              <a:gd name="T7" fmla="*/ 34 h 104"/>
              <a:gd name="T8" fmla="*/ 12 w 108"/>
              <a:gd name="T9" fmla="*/ 48 h 104"/>
              <a:gd name="T10" fmla="*/ 12 w 108"/>
              <a:gd name="T11" fmla="*/ 66 h 104"/>
              <a:gd name="T12" fmla="*/ 1 w 108"/>
              <a:gd name="T13" fmla="*/ 33 h 104"/>
              <a:gd name="T14" fmla="*/ 3 w 108"/>
              <a:gd name="T15" fmla="*/ 28 h 104"/>
              <a:gd name="T16" fmla="*/ 76 w 108"/>
              <a:gd name="T17" fmla="*/ 1 h 104"/>
              <a:gd name="T18" fmla="*/ 82 w 108"/>
              <a:gd name="T19" fmla="*/ 4 h 104"/>
              <a:gd name="T20" fmla="*/ 93 w 108"/>
              <a:gd name="T21" fmla="*/ 34 h 104"/>
              <a:gd name="T22" fmla="*/ 82 w 108"/>
              <a:gd name="T23" fmla="*/ 34 h 104"/>
              <a:gd name="T24" fmla="*/ 108 w 108"/>
              <a:gd name="T25" fmla="*/ 48 h 104"/>
              <a:gd name="T26" fmla="*/ 108 w 108"/>
              <a:gd name="T27" fmla="*/ 99 h 104"/>
              <a:gd name="T28" fmla="*/ 104 w 108"/>
              <a:gd name="T29" fmla="*/ 104 h 104"/>
              <a:gd name="T30" fmla="*/ 26 w 108"/>
              <a:gd name="T31" fmla="*/ 104 h 104"/>
              <a:gd name="T32" fmla="*/ 22 w 108"/>
              <a:gd name="T33" fmla="*/ 99 h 104"/>
              <a:gd name="T34" fmla="*/ 22 w 108"/>
              <a:gd name="T35" fmla="*/ 48 h 104"/>
              <a:gd name="T36" fmla="*/ 26 w 108"/>
              <a:gd name="T37" fmla="*/ 44 h 104"/>
              <a:gd name="T38" fmla="*/ 104 w 108"/>
              <a:gd name="T39" fmla="*/ 44 h 104"/>
              <a:gd name="T40" fmla="*/ 108 w 108"/>
              <a:gd name="T41" fmla="*/ 48 h 104"/>
              <a:gd name="T42" fmla="*/ 98 w 108"/>
              <a:gd name="T43" fmla="*/ 75 h 104"/>
              <a:gd name="T44" fmla="*/ 91 w 108"/>
              <a:gd name="T45" fmla="*/ 58 h 104"/>
              <a:gd name="T46" fmla="*/ 72 w 108"/>
              <a:gd name="T47" fmla="*/ 64 h 104"/>
              <a:gd name="T48" fmla="*/ 58 w 108"/>
              <a:gd name="T49" fmla="*/ 79 h 104"/>
              <a:gd name="T50" fmla="*/ 43 w 108"/>
              <a:gd name="T51" fmla="*/ 60 h 104"/>
              <a:gd name="T52" fmla="*/ 34 w 108"/>
              <a:gd name="T53" fmla="*/ 83 h 104"/>
              <a:gd name="T54" fmla="*/ 34 w 108"/>
              <a:gd name="T55" fmla="*/ 93 h 104"/>
              <a:gd name="T56" fmla="*/ 98 w 108"/>
              <a:gd name="T57" fmla="*/ 93 h 104"/>
              <a:gd name="T58" fmla="*/ 98 w 108"/>
              <a:gd name="T59" fmla="*/ 7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8" h="104">
                <a:moveTo>
                  <a:pt x="82" y="34"/>
                </a:moveTo>
                <a:cubicBezTo>
                  <a:pt x="69" y="18"/>
                  <a:pt x="69" y="18"/>
                  <a:pt x="69" y="18"/>
                </a:cubicBezTo>
                <a:cubicBezTo>
                  <a:pt x="45" y="34"/>
                  <a:pt x="45" y="34"/>
                  <a:pt x="4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18" y="34"/>
                  <a:pt x="12" y="40"/>
                  <a:pt x="12" y="48"/>
                </a:cubicBezTo>
                <a:cubicBezTo>
                  <a:pt x="12" y="66"/>
                  <a:pt x="12" y="66"/>
                  <a:pt x="12" y="66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1"/>
                  <a:pt x="1" y="29"/>
                  <a:pt x="3" y="28"/>
                </a:cubicBezTo>
                <a:cubicBezTo>
                  <a:pt x="76" y="1"/>
                  <a:pt x="76" y="1"/>
                  <a:pt x="76" y="1"/>
                </a:cubicBezTo>
                <a:cubicBezTo>
                  <a:pt x="79" y="0"/>
                  <a:pt x="81" y="2"/>
                  <a:pt x="82" y="4"/>
                </a:cubicBezTo>
                <a:cubicBezTo>
                  <a:pt x="93" y="34"/>
                  <a:pt x="93" y="34"/>
                  <a:pt x="93" y="34"/>
                </a:cubicBezTo>
                <a:lnTo>
                  <a:pt x="82" y="34"/>
                </a:lnTo>
                <a:close/>
                <a:moveTo>
                  <a:pt x="108" y="48"/>
                </a:moveTo>
                <a:cubicBezTo>
                  <a:pt x="108" y="99"/>
                  <a:pt x="108" y="99"/>
                  <a:pt x="108" y="99"/>
                </a:cubicBezTo>
                <a:cubicBezTo>
                  <a:pt x="108" y="102"/>
                  <a:pt x="107" y="104"/>
                  <a:pt x="104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4" y="104"/>
                  <a:pt x="22" y="102"/>
                  <a:pt x="22" y="99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6"/>
                  <a:pt x="24" y="44"/>
                  <a:pt x="26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8" y="46"/>
                  <a:pt x="108" y="48"/>
                </a:cubicBezTo>
                <a:close/>
                <a:moveTo>
                  <a:pt x="98" y="75"/>
                </a:moveTo>
                <a:cubicBezTo>
                  <a:pt x="91" y="58"/>
                  <a:pt x="91" y="58"/>
                  <a:pt x="91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58" y="79"/>
                  <a:pt x="58" y="79"/>
                  <a:pt x="58" y="79"/>
                </a:cubicBezTo>
                <a:cubicBezTo>
                  <a:pt x="43" y="60"/>
                  <a:pt x="43" y="60"/>
                  <a:pt x="43" y="60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93"/>
                  <a:pt x="34" y="93"/>
                  <a:pt x="34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324350" y="4765676"/>
            <a:ext cx="322263" cy="323850"/>
          </a:xfrm>
          <a:custGeom>
            <a:avLst/>
            <a:gdLst>
              <a:gd name="T0" fmla="*/ 11 w 86"/>
              <a:gd name="T1" fmla="*/ 76 h 86"/>
              <a:gd name="T2" fmla="*/ 43 w 86"/>
              <a:gd name="T3" fmla="*/ 76 h 86"/>
              <a:gd name="T4" fmla="*/ 43 w 86"/>
              <a:gd name="T5" fmla="*/ 86 h 86"/>
              <a:gd name="T6" fmla="*/ 11 w 86"/>
              <a:gd name="T7" fmla="*/ 86 h 86"/>
              <a:gd name="T8" fmla="*/ 0 w 86"/>
              <a:gd name="T9" fmla="*/ 76 h 86"/>
              <a:gd name="T10" fmla="*/ 0 w 86"/>
              <a:gd name="T11" fmla="*/ 43 h 86"/>
              <a:gd name="T12" fmla="*/ 11 w 86"/>
              <a:gd name="T13" fmla="*/ 43 h 86"/>
              <a:gd name="T14" fmla="*/ 11 w 86"/>
              <a:gd name="T15" fmla="*/ 76 h 86"/>
              <a:gd name="T16" fmla="*/ 86 w 86"/>
              <a:gd name="T17" fmla="*/ 11 h 86"/>
              <a:gd name="T18" fmla="*/ 86 w 86"/>
              <a:gd name="T19" fmla="*/ 54 h 86"/>
              <a:gd name="T20" fmla="*/ 75 w 86"/>
              <a:gd name="T21" fmla="*/ 65 h 86"/>
              <a:gd name="T22" fmla="*/ 32 w 86"/>
              <a:gd name="T23" fmla="*/ 65 h 86"/>
              <a:gd name="T24" fmla="*/ 21 w 86"/>
              <a:gd name="T25" fmla="*/ 54 h 86"/>
              <a:gd name="T26" fmla="*/ 21 w 86"/>
              <a:gd name="T27" fmla="*/ 11 h 86"/>
              <a:gd name="T28" fmla="*/ 32 w 86"/>
              <a:gd name="T29" fmla="*/ 0 h 86"/>
              <a:gd name="T30" fmla="*/ 75 w 86"/>
              <a:gd name="T31" fmla="*/ 0 h 86"/>
              <a:gd name="T32" fmla="*/ 86 w 86"/>
              <a:gd name="T33" fmla="*/ 11 h 86"/>
              <a:gd name="T34" fmla="*/ 75 w 86"/>
              <a:gd name="T35" fmla="*/ 11 h 86"/>
              <a:gd name="T36" fmla="*/ 32 w 86"/>
              <a:gd name="T37" fmla="*/ 11 h 86"/>
              <a:gd name="T38" fmla="*/ 32 w 86"/>
              <a:gd name="T39" fmla="*/ 54 h 86"/>
              <a:gd name="T40" fmla="*/ 75 w 86"/>
              <a:gd name="T41" fmla="*/ 54 h 86"/>
              <a:gd name="T42" fmla="*/ 75 w 86"/>
              <a:gd name="T43" fmla="*/ 1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6">
                <a:moveTo>
                  <a:pt x="11" y="76"/>
                </a:moveTo>
                <a:cubicBezTo>
                  <a:pt x="43" y="76"/>
                  <a:pt x="43" y="76"/>
                  <a:pt x="43" y="76"/>
                </a:cubicBezTo>
                <a:cubicBezTo>
                  <a:pt x="43" y="86"/>
                  <a:pt x="43" y="86"/>
                  <a:pt x="43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2"/>
                  <a:pt x="0" y="76"/>
                </a:cubicBezTo>
                <a:cubicBezTo>
                  <a:pt x="0" y="43"/>
                  <a:pt x="0" y="43"/>
                  <a:pt x="0" y="43"/>
                </a:cubicBezTo>
                <a:cubicBezTo>
                  <a:pt x="11" y="43"/>
                  <a:pt x="11" y="43"/>
                  <a:pt x="11" y="43"/>
                </a:cubicBezTo>
                <a:lnTo>
                  <a:pt x="11" y="76"/>
                </a:lnTo>
                <a:close/>
                <a:moveTo>
                  <a:pt x="86" y="11"/>
                </a:moveTo>
                <a:cubicBezTo>
                  <a:pt x="86" y="54"/>
                  <a:pt x="86" y="54"/>
                  <a:pt x="86" y="54"/>
                </a:cubicBezTo>
                <a:cubicBezTo>
                  <a:pt x="86" y="60"/>
                  <a:pt x="81" y="65"/>
                  <a:pt x="75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26" y="65"/>
                  <a:pt x="21" y="60"/>
                  <a:pt x="21" y="54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5"/>
                  <a:pt x="26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  <a:moveTo>
                  <a:pt x="75" y="11"/>
                </a:moveTo>
                <a:cubicBezTo>
                  <a:pt x="32" y="11"/>
                  <a:pt x="32" y="11"/>
                  <a:pt x="32" y="11"/>
                </a:cubicBezTo>
                <a:cubicBezTo>
                  <a:pt x="32" y="54"/>
                  <a:pt x="32" y="54"/>
                  <a:pt x="32" y="54"/>
                </a:cubicBezTo>
                <a:cubicBezTo>
                  <a:pt x="75" y="54"/>
                  <a:pt x="75" y="54"/>
                  <a:pt x="75" y="54"/>
                </a:cubicBezTo>
                <a:lnTo>
                  <a:pt x="75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4929188" y="4765676"/>
            <a:ext cx="404813" cy="323850"/>
          </a:xfrm>
          <a:custGeom>
            <a:avLst/>
            <a:gdLst>
              <a:gd name="T0" fmla="*/ 108 w 108"/>
              <a:gd name="T1" fmla="*/ 32 h 86"/>
              <a:gd name="T2" fmla="*/ 103 w 108"/>
              <a:gd name="T3" fmla="*/ 81 h 86"/>
              <a:gd name="T4" fmla="*/ 98 w 108"/>
              <a:gd name="T5" fmla="*/ 86 h 86"/>
              <a:gd name="T6" fmla="*/ 10 w 108"/>
              <a:gd name="T7" fmla="*/ 86 h 86"/>
              <a:gd name="T8" fmla="*/ 4 w 108"/>
              <a:gd name="T9" fmla="*/ 81 h 86"/>
              <a:gd name="T10" fmla="*/ 0 w 108"/>
              <a:gd name="T11" fmla="*/ 32 h 86"/>
              <a:gd name="T12" fmla="*/ 5 w 108"/>
              <a:gd name="T13" fmla="*/ 27 h 86"/>
              <a:gd name="T14" fmla="*/ 103 w 108"/>
              <a:gd name="T15" fmla="*/ 27 h 86"/>
              <a:gd name="T16" fmla="*/ 108 w 108"/>
              <a:gd name="T17" fmla="*/ 32 h 86"/>
              <a:gd name="T18" fmla="*/ 100 w 108"/>
              <a:gd name="T19" fmla="*/ 19 h 86"/>
              <a:gd name="T20" fmla="*/ 9 w 108"/>
              <a:gd name="T21" fmla="*/ 19 h 86"/>
              <a:gd name="T22" fmla="*/ 10 w 108"/>
              <a:gd name="T23" fmla="*/ 5 h 86"/>
              <a:gd name="T24" fmla="*/ 17 w 108"/>
              <a:gd name="T25" fmla="*/ 0 h 86"/>
              <a:gd name="T26" fmla="*/ 34 w 108"/>
              <a:gd name="T27" fmla="*/ 0 h 86"/>
              <a:gd name="T28" fmla="*/ 44 w 108"/>
              <a:gd name="T29" fmla="*/ 4 h 86"/>
              <a:gd name="T30" fmla="*/ 47 w 108"/>
              <a:gd name="T31" fmla="*/ 7 h 86"/>
              <a:gd name="T32" fmla="*/ 56 w 108"/>
              <a:gd name="T33" fmla="*/ 11 h 86"/>
              <a:gd name="T34" fmla="*/ 93 w 108"/>
              <a:gd name="T35" fmla="*/ 11 h 86"/>
              <a:gd name="T36" fmla="*/ 99 w 108"/>
              <a:gd name="T37" fmla="*/ 15 h 86"/>
              <a:gd name="T38" fmla="*/ 100 w 108"/>
              <a:gd name="T39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86">
                <a:moveTo>
                  <a:pt x="108" y="32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4"/>
                  <a:pt x="102" y="86"/>
                  <a:pt x="98" y="86"/>
                </a:cubicBezTo>
                <a:cubicBezTo>
                  <a:pt x="10" y="86"/>
                  <a:pt x="10" y="86"/>
                  <a:pt x="10" y="86"/>
                </a:cubicBezTo>
                <a:cubicBezTo>
                  <a:pt x="5" y="86"/>
                  <a:pt x="5" y="84"/>
                  <a:pt x="4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7"/>
                  <a:pt x="5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8" y="27"/>
                  <a:pt x="108" y="29"/>
                  <a:pt x="108" y="32"/>
                </a:cubicBezTo>
                <a:close/>
                <a:moveTo>
                  <a:pt x="100" y="19"/>
                </a:moveTo>
                <a:cubicBezTo>
                  <a:pt x="9" y="19"/>
                  <a:pt x="9" y="19"/>
                  <a:pt x="9" y="19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4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41" y="2"/>
                  <a:pt x="44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9" y="9"/>
                  <a:pt x="53" y="11"/>
                  <a:pt x="56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6" y="11"/>
                  <a:pt x="99" y="13"/>
                  <a:pt x="99" y="15"/>
                </a:cubicBezTo>
                <a:lnTo>
                  <a:pt x="100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5573713" y="4765676"/>
            <a:ext cx="406400" cy="323850"/>
          </a:xfrm>
          <a:custGeom>
            <a:avLst/>
            <a:gdLst>
              <a:gd name="T0" fmla="*/ 107 w 108"/>
              <a:gd name="T1" fmla="*/ 32 h 86"/>
              <a:gd name="T2" fmla="*/ 98 w 108"/>
              <a:gd name="T3" fmla="*/ 81 h 86"/>
              <a:gd name="T4" fmla="*/ 92 w 108"/>
              <a:gd name="T5" fmla="*/ 86 h 86"/>
              <a:gd name="T6" fmla="*/ 16 w 108"/>
              <a:gd name="T7" fmla="*/ 86 h 86"/>
              <a:gd name="T8" fmla="*/ 10 w 108"/>
              <a:gd name="T9" fmla="*/ 81 h 86"/>
              <a:gd name="T10" fmla="*/ 1 w 108"/>
              <a:gd name="T11" fmla="*/ 32 h 86"/>
              <a:gd name="T12" fmla="*/ 5 w 108"/>
              <a:gd name="T13" fmla="*/ 22 h 86"/>
              <a:gd name="T14" fmla="*/ 9 w 108"/>
              <a:gd name="T15" fmla="*/ 18 h 86"/>
              <a:gd name="T16" fmla="*/ 9 w 108"/>
              <a:gd name="T17" fmla="*/ 27 h 86"/>
              <a:gd name="T18" fmla="*/ 99 w 108"/>
              <a:gd name="T19" fmla="*/ 27 h 86"/>
              <a:gd name="T20" fmla="*/ 99 w 108"/>
              <a:gd name="T21" fmla="*/ 18 h 86"/>
              <a:gd name="T22" fmla="*/ 102 w 108"/>
              <a:gd name="T23" fmla="*/ 22 h 86"/>
              <a:gd name="T24" fmla="*/ 107 w 108"/>
              <a:gd name="T25" fmla="*/ 32 h 86"/>
              <a:gd name="T26" fmla="*/ 92 w 108"/>
              <a:gd name="T27" fmla="*/ 22 h 86"/>
              <a:gd name="T28" fmla="*/ 16 w 108"/>
              <a:gd name="T29" fmla="*/ 22 h 86"/>
              <a:gd name="T30" fmla="*/ 16 w 108"/>
              <a:gd name="T31" fmla="*/ 16 h 86"/>
              <a:gd name="T32" fmla="*/ 22 w 108"/>
              <a:gd name="T33" fmla="*/ 11 h 86"/>
              <a:gd name="T34" fmla="*/ 86 w 108"/>
              <a:gd name="T35" fmla="*/ 11 h 86"/>
              <a:gd name="T36" fmla="*/ 92 w 108"/>
              <a:gd name="T37" fmla="*/ 16 h 86"/>
              <a:gd name="T38" fmla="*/ 92 w 108"/>
              <a:gd name="T39" fmla="*/ 22 h 86"/>
              <a:gd name="T40" fmla="*/ 81 w 108"/>
              <a:gd name="T41" fmla="*/ 5 h 86"/>
              <a:gd name="T42" fmla="*/ 27 w 108"/>
              <a:gd name="T43" fmla="*/ 5 h 86"/>
              <a:gd name="T44" fmla="*/ 32 w 108"/>
              <a:gd name="T45" fmla="*/ 0 h 86"/>
              <a:gd name="T46" fmla="*/ 75 w 108"/>
              <a:gd name="T47" fmla="*/ 0 h 86"/>
              <a:gd name="T48" fmla="*/ 81 w 108"/>
              <a:gd name="T49" fmla="*/ 5 h 86"/>
              <a:gd name="T50" fmla="*/ 75 w 108"/>
              <a:gd name="T51" fmla="*/ 40 h 86"/>
              <a:gd name="T52" fmla="*/ 68 w 108"/>
              <a:gd name="T53" fmla="*/ 40 h 86"/>
              <a:gd name="T54" fmla="*/ 68 w 108"/>
              <a:gd name="T55" fmla="*/ 49 h 86"/>
              <a:gd name="T56" fmla="*/ 40 w 108"/>
              <a:gd name="T57" fmla="*/ 49 h 86"/>
              <a:gd name="T58" fmla="*/ 40 w 108"/>
              <a:gd name="T59" fmla="*/ 40 h 86"/>
              <a:gd name="T60" fmla="*/ 32 w 108"/>
              <a:gd name="T61" fmla="*/ 40 h 86"/>
              <a:gd name="T62" fmla="*/ 32 w 108"/>
              <a:gd name="T63" fmla="*/ 51 h 86"/>
              <a:gd name="T64" fmla="*/ 38 w 108"/>
              <a:gd name="T65" fmla="*/ 56 h 86"/>
              <a:gd name="T66" fmla="*/ 70 w 108"/>
              <a:gd name="T67" fmla="*/ 56 h 86"/>
              <a:gd name="T68" fmla="*/ 75 w 108"/>
              <a:gd name="T69" fmla="*/ 51 h 86"/>
              <a:gd name="T70" fmla="*/ 75 w 108"/>
              <a:gd name="T71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86">
                <a:moveTo>
                  <a:pt x="107" y="32"/>
                </a:moveTo>
                <a:cubicBezTo>
                  <a:pt x="105" y="39"/>
                  <a:pt x="99" y="76"/>
                  <a:pt x="98" y="81"/>
                </a:cubicBezTo>
                <a:cubicBezTo>
                  <a:pt x="97" y="86"/>
                  <a:pt x="92" y="86"/>
                  <a:pt x="92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1" y="86"/>
                  <a:pt x="10" y="81"/>
                </a:cubicBezTo>
                <a:cubicBezTo>
                  <a:pt x="9" y="76"/>
                  <a:pt x="3" y="39"/>
                  <a:pt x="1" y="32"/>
                </a:cubicBezTo>
                <a:cubicBezTo>
                  <a:pt x="0" y="26"/>
                  <a:pt x="2" y="25"/>
                  <a:pt x="5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8"/>
                  <a:pt x="99" y="18"/>
                  <a:pt x="102" y="22"/>
                </a:cubicBezTo>
                <a:cubicBezTo>
                  <a:pt x="106" y="25"/>
                  <a:pt x="108" y="26"/>
                  <a:pt x="107" y="32"/>
                </a:cubicBezTo>
                <a:close/>
                <a:moveTo>
                  <a:pt x="92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1"/>
                  <a:pt x="22" y="11"/>
                  <a:pt x="22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11"/>
                  <a:pt x="92" y="11"/>
                  <a:pt x="92" y="16"/>
                </a:cubicBezTo>
                <a:lnTo>
                  <a:pt x="92" y="22"/>
                </a:lnTo>
                <a:close/>
                <a:moveTo>
                  <a:pt x="81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32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81" y="0"/>
                  <a:pt x="81" y="5"/>
                </a:cubicBezTo>
                <a:close/>
                <a:moveTo>
                  <a:pt x="75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49"/>
                  <a:pt x="68" y="49"/>
                  <a:pt x="68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0"/>
                  <a:pt x="40" y="40"/>
                  <a:pt x="4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6"/>
                  <a:pt x="3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5" y="56"/>
                  <a:pt x="75" y="51"/>
                  <a:pt x="75" y="51"/>
                </a:cubicBezTo>
                <a:lnTo>
                  <a:pt x="75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83325" y="4760913"/>
            <a:ext cx="282575" cy="331788"/>
          </a:xfrm>
          <a:custGeom>
            <a:avLst/>
            <a:gdLst>
              <a:gd name="T0" fmla="*/ 74 w 75"/>
              <a:gd name="T1" fmla="*/ 14 h 88"/>
              <a:gd name="T2" fmla="*/ 66 w 75"/>
              <a:gd name="T3" fmla="*/ 78 h 88"/>
              <a:gd name="T4" fmla="*/ 37 w 75"/>
              <a:gd name="T5" fmla="*/ 88 h 88"/>
              <a:gd name="T6" fmla="*/ 8 w 75"/>
              <a:gd name="T7" fmla="*/ 78 h 88"/>
              <a:gd name="T8" fmla="*/ 0 w 75"/>
              <a:gd name="T9" fmla="*/ 14 h 88"/>
              <a:gd name="T10" fmla="*/ 37 w 75"/>
              <a:gd name="T11" fmla="*/ 0 h 88"/>
              <a:gd name="T12" fmla="*/ 74 w 75"/>
              <a:gd name="T13" fmla="*/ 14 h 88"/>
              <a:gd name="T14" fmla="*/ 66 w 75"/>
              <a:gd name="T15" fmla="*/ 15 h 88"/>
              <a:gd name="T16" fmla="*/ 37 w 75"/>
              <a:gd name="T17" fmla="*/ 7 h 88"/>
              <a:gd name="T18" fmla="*/ 8 w 75"/>
              <a:gd name="T19" fmla="*/ 15 h 88"/>
              <a:gd name="T20" fmla="*/ 37 w 75"/>
              <a:gd name="T21" fmla="*/ 23 h 88"/>
              <a:gd name="T22" fmla="*/ 66 w 75"/>
              <a:gd name="T23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74" y="14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80"/>
                  <a:pt x="54" y="88"/>
                  <a:pt x="37" y="88"/>
                </a:cubicBezTo>
                <a:cubicBezTo>
                  <a:pt x="20" y="88"/>
                  <a:pt x="8" y="80"/>
                  <a:pt x="8" y="7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14" y="0"/>
                  <a:pt x="37" y="0"/>
                </a:cubicBezTo>
                <a:cubicBezTo>
                  <a:pt x="60" y="0"/>
                  <a:pt x="75" y="7"/>
                  <a:pt x="74" y="14"/>
                </a:cubicBezTo>
                <a:close/>
                <a:moveTo>
                  <a:pt x="66" y="15"/>
                </a:moveTo>
                <a:cubicBezTo>
                  <a:pt x="66" y="13"/>
                  <a:pt x="54" y="7"/>
                  <a:pt x="37" y="7"/>
                </a:cubicBezTo>
                <a:cubicBezTo>
                  <a:pt x="20" y="7"/>
                  <a:pt x="8" y="13"/>
                  <a:pt x="8" y="15"/>
                </a:cubicBezTo>
                <a:cubicBezTo>
                  <a:pt x="8" y="17"/>
                  <a:pt x="20" y="23"/>
                  <a:pt x="37" y="23"/>
                </a:cubicBezTo>
                <a:cubicBezTo>
                  <a:pt x="54" y="23"/>
                  <a:pt x="66" y="17"/>
                  <a:pt x="66" y="1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1175" y="4754563"/>
            <a:ext cx="414338" cy="346075"/>
          </a:xfrm>
          <a:custGeom>
            <a:avLst/>
            <a:gdLst>
              <a:gd name="T0" fmla="*/ 109 w 110"/>
              <a:gd name="T1" fmla="*/ 70 h 92"/>
              <a:gd name="T2" fmla="*/ 106 w 110"/>
              <a:gd name="T3" fmla="*/ 87 h 92"/>
              <a:gd name="T4" fmla="*/ 99 w 110"/>
              <a:gd name="T5" fmla="*/ 92 h 92"/>
              <a:gd name="T6" fmla="*/ 11 w 110"/>
              <a:gd name="T7" fmla="*/ 92 h 92"/>
              <a:gd name="T8" fmla="*/ 4 w 110"/>
              <a:gd name="T9" fmla="*/ 87 h 92"/>
              <a:gd name="T10" fmla="*/ 1 w 110"/>
              <a:gd name="T11" fmla="*/ 70 h 92"/>
              <a:gd name="T12" fmla="*/ 5 w 110"/>
              <a:gd name="T13" fmla="*/ 63 h 92"/>
              <a:gd name="T14" fmla="*/ 22 w 110"/>
              <a:gd name="T15" fmla="*/ 51 h 92"/>
              <a:gd name="T16" fmla="*/ 32 w 110"/>
              <a:gd name="T17" fmla="*/ 51 h 92"/>
              <a:gd name="T18" fmla="*/ 14 w 110"/>
              <a:gd name="T19" fmla="*/ 65 h 92"/>
              <a:gd name="T20" fmla="*/ 33 w 110"/>
              <a:gd name="T21" fmla="*/ 65 h 92"/>
              <a:gd name="T22" fmla="*/ 34 w 110"/>
              <a:gd name="T23" fmla="*/ 66 h 92"/>
              <a:gd name="T24" fmla="*/ 39 w 110"/>
              <a:gd name="T25" fmla="*/ 78 h 92"/>
              <a:gd name="T26" fmla="*/ 71 w 110"/>
              <a:gd name="T27" fmla="*/ 78 h 92"/>
              <a:gd name="T28" fmla="*/ 76 w 110"/>
              <a:gd name="T29" fmla="*/ 66 h 92"/>
              <a:gd name="T30" fmla="*/ 77 w 110"/>
              <a:gd name="T31" fmla="*/ 65 h 92"/>
              <a:gd name="T32" fmla="*/ 96 w 110"/>
              <a:gd name="T33" fmla="*/ 65 h 92"/>
              <a:gd name="T34" fmla="*/ 78 w 110"/>
              <a:gd name="T35" fmla="*/ 51 h 92"/>
              <a:gd name="T36" fmla="*/ 88 w 110"/>
              <a:gd name="T37" fmla="*/ 51 h 92"/>
              <a:gd name="T38" fmla="*/ 105 w 110"/>
              <a:gd name="T39" fmla="*/ 63 h 92"/>
              <a:gd name="T40" fmla="*/ 109 w 110"/>
              <a:gd name="T41" fmla="*/ 70 h 92"/>
              <a:gd name="T42" fmla="*/ 84 w 110"/>
              <a:gd name="T43" fmla="*/ 28 h 92"/>
              <a:gd name="T44" fmla="*/ 68 w 110"/>
              <a:gd name="T45" fmla="*/ 28 h 92"/>
              <a:gd name="T46" fmla="*/ 68 w 110"/>
              <a:gd name="T47" fmla="*/ 54 h 92"/>
              <a:gd name="T48" fmla="*/ 42 w 110"/>
              <a:gd name="T49" fmla="*/ 54 h 92"/>
              <a:gd name="T50" fmla="*/ 42 w 110"/>
              <a:gd name="T51" fmla="*/ 28 h 92"/>
              <a:gd name="T52" fmla="*/ 26 w 110"/>
              <a:gd name="T53" fmla="*/ 28 h 92"/>
              <a:gd name="T54" fmla="*/ 55 w 110"/>
              <a:gd name="T55" fmla="*/ 0 h 92"/>
              <a:gd name="T56" fmla="*/ 84 w 110"/>
              <a:gd name="T57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92">
                <a:moveTo>
                  <a:pt x="109" y="70"/>
                </a:moveTo>
                <a:cubicBezTo>
                  <a:pt x="106" y="87"/>
                  <a:pt x="106" y="87"/>
                  <a:pt x="106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2" y="64"/>
                  <a:pt x="5" y="63"/>
                </a:cubicBezTo>
                <a:cubicBezTo>
                  <a:pt x="22" y="51"/>
                  <a:pt x="22" y="51"/>
                  <a:pt x="2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9" y="78"/>
                  <a:pt x="39" y="78"/>
                  <a:pt x="39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5"/>
                  <a:pt x="76" y="65"/>
                  <a:pt x="7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78" y="51"/>
                  <a:pt x="78" y="51"/>
                  <a:pt x="7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10" y="68"/>
                  <a:pt x="109" y="70"/>
                </a:cubicBezTo>
                <a:close/>
                <a:moveTo>
                  <a:pt x="84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54"/>
                  <a:pt x="68" y="54"/>
                  <a:pt x="68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28"/>
                  <a:pt x="42" y="28"/>
                  <a:pt x="4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55" y="0"/>
                  <a:pt x="55" y="0"/>
                  <a:pt x="55" y="0"/>
                </a:cubicBezTo>
                <a:lnTo>
                  <a:pt x="84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07288" y="4754563"/>
            <a:ext cx="409575" cy="346075"/>
          </a:xfrm>
          <a:custGeom>
            <a:avLst/>
            <a:gdLst>
              <a:gd name="T0" fmla="*/ 108 w 109"/>
              <a:gd name="T1" fmla="*/ 70 h 92"/>
              <a:gd name="T2" fmla="*/ 105 w 109"/>
              <a:gd name="T3" fmla="*/ 87 h 92"/>
              <a:gd name="T4" fmla="*/ 99 w 109"/>
              <a:gd name="T5" fmla="*/ 92 h 92"/>
              <a:gd name="T6" fmla="*/ 11 w 109"/>
              <a:gd name="T7" fmla="*/ 92 h 92"/>
              <a:gd name="T8" fmla="*/ 4 w 109"/>
              <a:gd name="T9" fmla="*/ 87 h 92"/>
              <a:gd name="T10" fmla="*/ 1 w 109"/>
              <a:gd name="T11" fmla="*/ 70 h 92"/>
              <a:gd name="T12" fmla="*/ 4 w 109"/>
              <a:gd name="T13" fmla="*/ 63 h 92"/>
              <a:gd name="T14" fmla="*/ 21 w 109"/>
              <a:gd name="T15" fmla="*/ 51 h 92"/>
              <a:gd name="T16" fmla="*/ 32 w 109"/>
              <a:gd name="T17" fmla="*/ 51 h 92"/>
              <a:gd name="T18" fmla="*/ 14 w 109"/>
              <a:gd name="T19" fmla="*/ 65 h 92"/>
              <a:gd name="T20" fmla="*/ 33 w 109"/>
              <a:gd name="T21" fmla="*/ 65 h 92"/>
              <a:gd name="T22" fmla="*/ 34 w 109"/>
              <a:gd name="T23" fmla="*/ 66 h 92"/>
              <a:gd name="T24" fmla="*/ 38 w 109"/>
              <a:gd name="T25" fmla="*/ 78 h 92"/>
              <a:gd name="T26" fmla="*/ 71 w 109"/>
              <a:gd name="T27" fmla="*/ 78 h 92"/>
              <a:gd name="T28" fmla="*/ 75 w 109"/>
              <a:gd name="T29" fmla="*/ 66 h 92"/>
              <a:gd name="T30" fmla="*/ 76 w 109"/>
              <a:gd name="T31" fmla="*/ 65 h 92"/>
              <a:gd name="T32" fmla="*/ 95 w 109"/>
              <a:gd name="T33" fmla="*/ 65 h 92"/>
              <a:gd name="T34" fmla="*/ 77 w 109"/>
              <a:gd name="T35" fmla="*/ 51 h 92"/>
              <a:gd name="T36" fmla="*/ 88 w 109"/>
              <a:gd name="T37" fmla="*/ 51 h 92"/>
              <a:gd name="T38" fmla="*/ 105 w 109"/>
              <a:gd name="T39" fmla="*/ 63 h 92"/>
              <a:gd name="T40" fmla="*/ 108 w 109"/>
              <a:gd name="T41" fmla="*/ 70 h 92"/>
              <a:gd name="T42" fmla="*/ 55 w 109"/>
              <a:gd name="T43" fmla="*/ 54 h 92"/>
              <a:gd name="T44" fmla="*/ 25 w 109"/>
              <a:gd name="T45" fmla="*/ 27 h 92"/>
              <a:gd name="T46" fmla="*/ 42 w 109"/>
              <a:gd name="T47" fmla="*/ 27 h 92"/>
              <a:gd name="T48" fmla="*/ 42 w 109"/>
              <a:gd name="T49" fmla="*/ 0 h 92"/>
              <a:gd name="T50" fmla="*/ 68 w 109"/>
              <a:gd name="T51" fmla="*/ 0 h 92"/>
              <a:gd name="T52" fmla="*/ 68 w 109"/>
              <a:gd name="T53" fmla="*/ 27 h 92"/>
              <a:gd name="T54" fmla="*/ 84 w 109"/>
              <a:gd name="T55" fmla="*/ 27 h 92"/>
              <a:gd name="T56" fmla="*/ 55 w 109"/>
              <a:gd name="T57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92">
                <a:moveTo>
                  <a:pt x="108" y="70"/>
                </a:moveTo>
                <a:cubicBezTo>
                  <a:pt x="105" y="87"/>
                  <a:pt x="105" y="87"/>
                  <a:pt x="105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1" y="64"/>
                  <a:pt x="4" y="63"/>
                </a:cubicBezTo>
                <a:cubicBezTo>
                  <a:pt x="21" y="51"/>
                  <a:pt x="21" y="51"/>
                  <a:pt x="2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4" y="65"/>
                  <a:pt x="34" y="66"/>
                </a:cubicBezTo>
                <a:cubicBezTo>
                  <a:pt x="38" y="78"/>
                  <a:pt x="38" y="78"/>
                  <a:pt x="38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65"/>
                  <a:pt x="76" y="65"/>
                  <a:pt x="76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77" y="51"/>
                  <a:pt x="77" y="51"/>
                  <a:pt x="77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09" y="68"/>
                  <a:pt x="108" y="70"/>
                </a:cubicBezTo>
                <a:close/>
                <a:moveTo>
                  <a:pt x="55" y="54"/>
                </a:moveTo>
                <a:cubicBezTo>
                  <a:pt x="25" y="27"/>
                  <a:pt x="25" y="27"/>
                  <a:pt x="25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27"/>
                  <a:pt x="68" y="27"/>
                  <a:pt x="68" y="27"/>
                </a:cubicBezTo>
                <a:cubicBezTo>
                  <a:pt x="84" y="27"/>
                  <a:pt x="84" y="27"/>
                  <a:pt x="84" y="27"/>
                </a:cubicBezTo>
                <a:lnTo>
                  <a:pt x="55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75625" y="4776788"/>
            <a:ext cx="368300" cy="304800"/>
          </a:xfrm>
          <a:custGeom>
            <a:avLst/>
            <a:gdLst>
              <a:gd name="T0" fmla="*/ 97 w 98"/>
              <a:gd name="T1" fmla="*/ 55 h 81"/>
              <a:gd name="T2" fmla="*/ 94 w 98"/>
              <a:gd name="T3" fmla="*/ 75 h 81"/>
              <a:gd name="T4" fmla="*/ 87 w 98"/>
              <a:gd name="T5" fmla="*/ 81 h 81"/>
              <a:gd name="T6" fmla="*/ 11 w 98"/>
              <a:gd name="T7" fmla="*/ 81 h 81"/>
              <a:gd name="T8" fmla="*/ 4 w 98"/>
              <a:gd name="T9" fmla="*/ 75 h 81"/>
              <a:gd name="T10" fmla="*/ 0 w 98"/>
              <a:gd name="T11" fmla="*/ 55 h 81"/>
              <a:gd name="T12" fmla="*/ 2 w 98"/>
              <a:gd name="T13" fmla="*/ 45 h 81"/>
              <a:gd name="T14" fmla="*/ 19 w 98"/>
              <a:gd name="T15" fmla="*/ 5 h 81"/>
              <a:gd name="T16" fmla="*/ 27 w 98"/>
              <a:gd name="T17" fmla="*/ 0 h 81"/>
              <a:gd name="T18" fmla="*/ 38 w 98"/>
              <a:gd name="T19" fmla="*/ 0 h 81"/>
              <a:gd name="T20" fmla="*/ 36 w 98"/>
              <a:gd name="T21" fmla="*/ 22 h 81"/>
              <a:gd name="T22" fmla="*/ 21 w 98"/>
              <a:gd name="T23" fmla="*/ 22 h 81"/>
              <a:gd name="T24" fmla="*/ 49 w 98"/>
              <a:gd name="T25" fmla="*/ 44 h 81"/>
              <a:gd name="T26" fmla="*/ 76 w 98"/>
              <a:gd name="T27" fmla="*/ 22 h 81"/>
              <a:gd name="T28" fmla="*/ 62 w 98"/>
              <a:gd name="T29" fmla="*/ 22 h 81"/>
              <a:gd name="T30" fmla="*/ 60 w 98"/>
              <a:gd name="T31" fmla="*/ 0 h 81"/>
              <a:gd name="T32" fmla="*/ 71 w 98"/>
              <a:gd name="T33" fmla="*/ 0 h 81"/>
              <a:gd name="T34" fmla="*/ 79 w 98"/>
              <a:gd name="T35" fmla="*/ 5 h 81"/>
              <a:gd name="T36" fmla="*/ 96 w 98"/>
              <a:gd name="T37" fmla="*/ 45 h 81"/>
              <a:gd name="T38" fmla="*/ 97 w 98"/>
              <a:gd name="T39" fmla="*/ 55 h 81"/>
              <a:gd name="T40" fmla="*/ 84 w 98"/>
              <a:gd name="T41" fmla="*/ 54 h 81"/>
              <a:gd name="T42" fmla="*/ 14 w 98"/>
              <a:gd name="T43" fmla="*/ 54 h 81"/>
              <a:gd name="T44" fmla="*/ 9 w 98"/>
              <a:gd name="T45" fmla="*/ 60 h 81"/>
              <a:gd name="T46" fmla="*/ 11 w 98"/>
              <a:gd name="T47" fmla="*/ 68 h 81"/>
              <a:gd name="T48" fmla="*/ 17 w 98"/>
              <a:gd name="T49" fmla="*/ 73 h 81"/>
              <a:gd name="T50" fmla="*/ 81 w 98"/>
              <a:gd name="T51" fmla="*/ 73 h 81"/>
              <a:gd name="T52" fmla="*/ 87 w 98"/>
              <a:gd name="T53" fmla="*/ 68 h 81"/>
              <a:gd name="T54" fmla="*/ 88 w 98"/>
              <a:gd name="T55" fmla="*/ 60 h 81"/>
              <a:gd name="T56" fmla="*/ 84 w 98"/>
              <a:gd name="T57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81">
                <a:moveTo>
                  <a:pt x="97" y="55"/>
                </a:moveTo>
                <a:cubicBezTo>
                  <a:pt x="94" y="75"/>
                  <a:pt x="94" y="75"/>
                  <a:pt x="94" y="75"/>
                </a:cubicBezTo>
                <a:cubicBezTo>
                  <a:pt x="93" y="78"/>
                  <a:pt x="90" y="81"/>
                  <a:pt x="87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7" y="81"/>
                  <a:pt x="5" y="78"/>
                  <a:pt x="4" y="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1" y="48"/>
                  <a:pt x="2" y="4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2"/>
                  <a:pt x="24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9" y="44"/>
                  <a:pt x="49" y="44"/>
                  <a:pt x="49" y="44"/>
                </a:cubicBezTo>
                <a:cubicBezTo>
                  <a:pt x="76" y="22"/>
                  <a:pt x="76" y="22"/>
                  <a:pt x="7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0"/>
                  <a:pt x="77" y="2"/>
                  <a:pt x="79" y="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8"/>
                  <a:pt x="98" y="52"/>
                  <a:pt x="97" y="55"/>
                </a:cubicBezTo>
                <a:close/>
                <a:moveTo>
                  <a:pt x="84" y="54"/>
                </a:moveTo>
                <a:cubicBezTo>
                  <a:pt x="14" y="54"/>
                  <a:pt x="14" y="54"/>
                  <a:pt x="14" y="54"/>
                </a:cubicBezTo>
                <a:cubicBezTo>
                  <a:pt x="11" y="54"/>
                  <a:pt x="9" y="57"/>
                  <a:pt x="9" y="60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71"/>
                  <a:pt x="14" y="73"/>
                  <a:pt x="17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4" y="73"/>
                  <a:pt x="87" y="71"/>
                  <a:pt x="87" y="68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7"/>
                  <a:pt x="87" y="54"/>
                  <a:pt x="84" y="5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8802688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19 w 108"/>
              <a:gd name="T5" fmla="*/ 70 h 70"/>
              <a:gd name="T6" fmla="*/ 0 w 108"/>
              <a:gd name="T7" fmla="*/ 51 h 70"/>
              <a:gd name="T8" fmla="*/ 19 w 108"/>
              <a:gd name="T9" fmla="*/ 32 h 70"/>
              <a:gd name="T10" fmla="*/ 22 w 108"/>
              <a:gd name="T11" fmla="*/ 32 h 70"/>
              <a:gd name="T12" fmla="*/ 21 w 108"/>
              <a:gd name="T13" fmla="*/ 28 h 70"/>
              <a:gd name="T14" fmla="*/ 50 w 108"/>
              <a:gd name="T15" fmla="*/ 0 h 70"/>
              <a:gd name="T16" fmla="*/ 77 w 108"/>
              <a:gd name="T17" fmla="*/ 20 h 70"/>
              <a:gd name="T18" fmla="*/ 82 w 108"/>
              <a:gd name="T19" fmla="*/ 20 h 70"/>
              <a:gd name="T20" fmla="*/ 108 w 108"/>
              <a:gd name="T21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8" y="70"/>
                  <a:pt x="0" y="62"/>
                  <a:pt x="0" y="51"/>
                </a:cubicBezTo>
                <a:cubicBezTo>
                  <a:pt x="0" y="41"/>
                  <a:pt x="8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1" y="31"/>
                  <a:pt x="21" y="29"/>
                  <a:pt x="21" y="28"/>
                </a:cubicBezTo>
                <a:cubicBezTo>
                  <a:pt x="21" y="12"/>
                  <a:pt x="34" y="0"/>
                  <a:pt x="50" y="0"/>
                </a:cubicBezTo>
                <a:cubicBezTo>
                  <a:pt x="63" y="0"/>
                  <a:pt x="74" y="8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448800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61 w 108"/>
              <a:gd name="T5" fmla="*/ 70 h 70"/>
              <a:gd name="T6" fmla="*/ 61 w 108"/>
              <a:gd name="T7" fmla="*/ 50 h 70"/>
              <a:gd name="T8" fmla="*/ 73 w 108"/>
              <a:gd name="T9" fmla="*/ 50 h 70"/>
              <a:gd name="T10" fmla="*/ 54 w 108"/>
              <a:gd name="T11" fmla="*/ 25 h 70"/>
              <a:gd name="T12" fmla="*/ 35 w 108"/>
              <a:gd name="T13" fmla="*/ 50 h 70"/>
              <a:gd name="T14" fmla="*/ 46 w 108"/>
              <a:gd name="T15" fmla="*/ 50 h 70"/>
              <a:gd name="T16" fmla="*/ 46 w 108"/>
              <a:gd name="T17" fmla="*/ 70 h 70"/>
              <a:gd name="T18" fmla="*/ 19 w 108"/>
              <a:gd name="T19" fmla="*/ 70 h 70"/>
              <a:gd name="T20" fmla="*/ 0 w 108"/>
              <a:gd name="T21" fmla="*/ 51 h 70"/>
              <a:gd name="T22" fmla="*/ 19 w 108"/>
              <a:gd name="T23" fmla="*/ 32 h 70"/>
              <a:gd name="T24" fmla="*/ 22 w 108"/>
              <a:gd name="T25" fmla="*/ 32 h 70"/>
              <a:gd name="T26" fmla="*/ 21 w 108"/>
              <a:gd name="T27" fmla="*/ 28 h 70"/>
              <a:gd name="T28" fmla="*/ 50 w 108"/>
              <a:gd name="T29" fmla="*/ 0 h 70"/>
              <a:gd name="T30" fmla="*/ 78 w 108"/>
              <a:gd name="T31" fmla="*/ 20 h 70"/>
              <a:gd name="T32" fmla="*/ 82 w 108"/>
              <a:gd name="T33" fmla="*/ 20 h 70"/>
              <a:gd name="T34" fmla="*/ 108 w 108"/>
              <a:gd name="T35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50"/>
                  <a:pt x="61" y="50"/>
                  <a:pt x="61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54" y="25"/>
                  <a:pt x="54" y="25"/>
                  <a:pt x="54" y="25"/>
                </a:cubicBezTo>
                <a:cubicBezTo>
                  <a:pt x="35" y="50"/>
                  <a:pt x="35" y="50"/>
                  <a:pt x="35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70"/>
                  <a:pt x="46" y="70"/>
                  <a:pt x="46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9" y="70"/>
                  <a:pt x="0" y="62"/>
                  <a:pt x="0" y="51"/>
                </a:cubicBezTo>
                <a:cubicBezTo>
                  <a:pt x="0" y="41"/>
                  <a:pt x="9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2" y="31"/>
                  <a:pt x="21" y="30"/>
                  <a:pt x="21" y="28"/>
                </a:cubicBezTo>
                <a:cubicBezTo>
                  <a:pt x="21" y="13"/>
                  <a:pt x="34" y="0"/>
                  <a:pt x="50" y="0"/>
                </a:cubicBezTo>
                <a:cubicBezTo>
                  <a:pt x="63" y="0"/>
                  <a:pt x="74" y="9"/>
                  <a:pt x="78" y="20"/>
                </a:cubicBezTo>
                <a:cubicBezTo>
                  <a:pt x="79" y="20"/>
                  <a:pt x="81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2375" y="4746626"/>
            <a:ext cx="365125" cy="360363"/>
          </a:xfrm>
          <a:custGeom>
            <a:avLst/>
            <a:gdLst>
              <a:gd name="T0" fmla="*/ 95 w 97"/>
              <a:gd name="T1" fmla="*/ 10 h 96"/>
              <a:gd name="T2" fmla="*/ 10 w 97"/>
              <a:gd name="T3" fmla="*/ 94 h 96"/>
              <a:gd name="T4" fmla="*/ 6 w 97"/>
              <a:gd name="T5" fmla="*/ 96 h 96"/>
              <a:gd name="T6" fmla="*/ 3 w 97"/>
              <a:gd name="T7" fmla="*/ 94 h 96"/>
              <a:gd name="T8" fmla="*/ 3 w 97"/>
              <a:gd name="T9" fmla="*/ 87 h 96"/>
              <a:gd name="T10" fmla="*/ 87 w 97"/>
              <a:gd name="T11" fmla="*/ 2 h 96"/>
              <a:gd name="T12" fmla="*/ 95 w 97"/>
              <a:gd name="T13" fmla="*/ 2 h 96"/>
              <a:gd name="T14" fmla="*/ 95 w 97"/>
              <a:gd name="T15" fmla="*/ 10 h 96"/>
              <a:gd name="T16" fmla="*/ 12 w 97"/>
              <a:gd name="T17" fmla="*/ 66 h 96"/>
              <a:gd name="T18" fmla="*/ 30 w 97"/>
              <a:gd name="T19" fmla="*/ 13 h 96"/>
              <a:gd name="T20" fmla="*/ 58 w 97"/>
              <a:gd name="T21" fmla="*/ 20 h 96"/>
              <a:gd name="T22" fmla="*/ 52 w 97"/>
              <a:gd name="T23" fmla="*/ 26 h 96"/>
              <a:gd name="T24" fmla="*/ 35 w 97"/>
              <a:gd name="T25" fmla="*/ 19 h 96"/>
              <a:gd name="T26" fmla="*/ 41 w 97"/>
              <a:gd name="T27" fmla="*/ 37 h 96"/>
              <a:gd name="T28" fmla="*/ 12 w 97"/>
              <a:gd name="T29" fmla="*/ 66 h 96"/>
              <a:gd name="T30" fmla="*/ 77 w 97"/>
              <a:gd name="T31" fmla="*/ 38 h 96"/>
              <a:gd name="T32" fmla="*/ 87 w 97"/>
              <a:gd name="T33" fmla="*/ 70 h 96"/>
              <a:gd name="T34" fmla="*/ 29 w 97"/>
              <a:gd name="T35" fmla="*/ 86 h 96"/>
              <a:gd name="T36" fmla="*/ 59 w 97"/>
              <a:gd name="T37" fmla="*/ 56 h 96"/>
              <a:gd name="T38" fmla="*/ 80 w 97"/>
              <a:gd name="T39" fmla="*/ 64 h 96"/>
              <a:gd name="T40" fmla="*/ 71 w 97"/>
              <a:gd name="T41" fmla="*/ 44 h 96"/>
              <a:gd name="T42" fmla="*/ 77 w 97"/>
              <a:gd name="T43" fmla="*/ 3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6">
                <a:moveTo>
                  <a:pt x="95" y="10"/>
                </a:moveTo>
                <a:cubicBezTo>
                  <a:pt x="10" y="94"/>
                  <a:pt x="10" y="94"/>
                  <a:pt x="10" y="94"/>
                </a:cubicBezTo>
                <a:cubicBezTo>
                  <a:pt x="9" y="95"/>
                  <a:pt x="8" y="96"/>
                  <a:pt x="6" y="96"/>
                </a:cubicBezTo>
                <a:cubicBezTo>
                  <a:pt x="5" y="96"/>
                  <a:pt x="4" y="95"/>
                  <a:pt x="3" y="94"/>
                </a:cubicBezTo>
                <a:cubicBezTo>
                  <a:pt x="0" y="92"/>
                  <a:pt x="0" y="89"/>
                  <a:pt x="3" y="87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2" y="0"/>
                  <a:pt x="95" y="2"/>
                </a:cubicBezTo>
                <a:cubicBezTo>
                  <a:pt x="97" y="4"/>
                  <a:pt x="97" y="8"/>
                  <a:pt x="95" y="10"/>
                </a:cubicBezTo>
                <a:close/>
                <a:moveTo>
                  <a:pt x="12" y="66"/>
                </a:moveTo>
                <a:cubicBezTo>
                  <a:pt x="6" y="44"/>
                  <a:pt x="25" y="17"/>
                  <a:pt x="30" y="13"/>
                </a:cubicBezTo>
                <a:cubicBezTo>
                  <a:pt x="34" y="8"/>
                  <a:pt x="46" y="11"/>
                  <a:pt x="58" y="20"/>
                </a:cubicBezTo>
                <a:cubicBezTo>
                  <a:pt x="52" y="26"/>
                  <a:pt x="52" y="26"/>
                  <a:pt x="52" y="26"/>
                </a:cubicBezTo>
                <a:cubicBezTo>
                  <a:pt x="44" y="20"/>
                  <a:pt x="36" y="18"/>
                  <a:pt x="35" y="19"/>
                </a:cubicBezTo>
                <a:cubicBezTo>
                  <a:pt x="34" y="21"/>
                  <a:pt x="35" y="28"/>
                  <a:pt x="41" y="37"/>
                </a:cubicBezTo>
                <a:lnTo>
                  <a:pt x="12" y="66"/>
                </a:lnTo>
                <a:close/>
                <a:moveTo>
                  <a:pt x="77" y="38"/>
                </a:moveTo>
                <a:cubicBezTo>
                  <a:pt x="87" y="52"/>
                  <a:pt x="92" y="65"/>
                  <a:pt x="87" y="70"/>
                </a:cubicBezTo>
                <a:cubicBezTo>
                  <a:pt x="81" y="75"/>
                  <a:pt x="52" y="95"/>
                  <a:pt x="29" y="86"/>
                </a:cubicBezTo>
                <a:cubicBezTo>
                  <a:pt x="59" y="56"/>
                  <a:pt x="59" y="56"/>
                  <a:pt x="59" y="56"/>
                </a:cubicBezTo>
                <a:cubicBezTo>
                  <a:pt x="70" y="63"/>
                  <a:pt x="78" y="66"/>
                  <a:pt x="80" y="64"/>
                </a:cubicBezTo>
                <a:cubicBezTo>
                  <a:pt x="81" y="63"/>
                  <a:pt x="79" y="54"/>
                  <a:pt x="71" y="44"/>
                </a:cubicBezTo>
                <a:lnTo>
                  <a:pt x="77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06100" y="4735513"/>
            <a:ext cx="420688" cy="431800"/>
          </a:xfrm>
          <a:custGeom>
            <a:avLst/>
            <a:gdLst>
              <a:gd name="T0" fmla="*/ 72 w 112"/>
              <a:gd name="T1" fmla="*/ 43 h 115"/>
              <a:gd name="T2" fmla="*/ 89 w 112"/>
              <a:gd name="T3" fmla="*/ 83 h 115"/>
              <a:gd name="T4" fmla="*/ 23 w 112"/>
              <a:gd name="T5" fmla="*/ 92 h 115"/>
              <a:gd name="T6" fmla="*/ 32 w 112"/>
              <a:gd name="T7" fmla="*/ 26 h 115"/>
              <a:gd name="T8" fmla="*/ 72 w 112"/>
              <a:gd name="T9" fmla="*/ 43 h 115"/>
              <a:gd name="T10" fmla="*/ 66 w 112"/>
              <a:gd name="T11" fmla="*/ 48 h 115"/>
              <a:gd name="T12" fmla="*/ 38 w 112"/>
              <a:gd name="T13" fmla="*/ 33 h 115"/>
              <a:gd name="T14" fmla="*/ 53 w 112"/>
              <a:gd name="T15" fmla="*/ 62 h 115"/>
              <a:gd name="T16" fmla="*/ 82 w 112"/>
              <a:gd name="T17" fmla="*/ 77 h 115"/>
              <a:gd name="T18" fmla="*/ 66 w 112"/>
              <a:gd name="T19" fmla="*/ 48 h 115"/>
              <a:gd name="T20" fmla="*/ 62 w 112"/>
              <a:gd name="T21" fmla="*/ 14 h 115"/>
              <a:gd name="T22" fmla="*/ 67 w 112"/>
              <a:gd name="T23" fmla="*/ 4 h 115"/>
              <a:gd name="T24" fmla="*/ 75 w 112"/>
              <a:gd name="T25" fmla="*/ 2 h 115"/>
              <a:gd name="T26" fmla="*/ 77 w 112"/>
              <a:gd name="T27" fmla="*/ 9 h 115"/>
              <a:gd name="T28" fmla="*/ 71 w 112"/>
              <a:gd name="T29" fmla="*/ 19 h 115"/>
              <a:gd name="T30" fmla="*/ 66 w 112"/>
              <a:gd name="T31" fmla="*/ 22 h 115"/>
              <a:gd name="T32" fmla="*/ 64 w 112"/>
              <a:gd name="T33" fmla="*/ 21 h 115"/>
              <a:gd name="T34" fmla="*/ 62 w 112"/>
              <a:gd name="T35" fmla="*/ 14 h 115"/>
              <a:gd name="T36" fmla="*/ 79 w 112"/>
              <a:gd name="T37" fmla="*/ 33 h 115"/>
              <a:gd name="T38" fmla="*/ 79 w 112"/>
              <a:gd name="T39" fmla="*/ 26 h 115"/>
              <a:gd name="T40" fmla="*/ 90 w 112"/>
              <a:gd name="T41" fmla="*/ 15 h 115"/>
              <a:gd name="T42" fmla="*/ 97 w 112"/>
              <a:gd name="T43" fmla="*/ 15 h 115"/>
              <a:gd name="T44" fmla="*/ 97 w 112"/>
              <a:gd name="T45" fmla="*/ 23 h 115"/>
              <a:gd name="T46" fmla="*/ 87 w 112"/>
              <a:gd name="T47" fmla="*/ 33 h 115"/>
              <a:gd name="T48" fmla="*/ 83 w 112"/>
              <a:gd name="T49" fmla="*/ 35 h 115"/>
              <a:gd name="T50" fmla="*/ 79 w 112"/>
              <a:gd name="T51" fmla="*/ 33 h 115"/>
              <a:gd name="T52" fmla="*/ 109 w 112"/>
              <a:gd name="T53" fmla="*/ 45 h 115"/>
              <a:gd name="T54" fmla="*/ 98 w 112"/>
              <a:gd name="T55" fmla="*/ 51 h 115"/>
              <a:gd name="T56" fmla="*/ 96 w 112"/>
              <a:gd name="T57" fmla="*/ 52 h 115"/>
              <a:gd name="T58" fmla="*/ 91 w 112"/>
              <a:gd name="T59" fmla="*/ 49 h 115"/>
              <a:gd name="T60" fmla="*/ 93 w 112"/>
              <a:gd name="T61" fmla="*/ 41 h 115"/>
              <a:gd name="T62" fmla="*/ 104 w 112"/>
              <a:gd name="T63" fmla="*/ 36 h 115"/>
              <a:gd name="T64" fmla="*/ 111 w 112"/>
              <a:gd name="T65" fmla="*/ 38 h 115"/>
              <a:gd name="T66" fmla="*/ 109 w 112"/>
              <a:gd name="T6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5">
                <a:moveTo>
                  <a:pt x="72" y="43"/>
                </a:moveTo>
                <a:cubicBezTo>
                  <a:pt x="87" y="59"/>
                  <a:pt x="95" y="77"/>
                  <a:pt x="89" y="83"/>
                </a:cubicBezTo>
                <a:cubicBezTo>
                  <a:pt x="83" y="89"/>
                  <a:pt x="46" y="115"/>
                  <a:pt x="23" y="92"/>
                </a:cubicBezTo>
                <a:cubicBezTo>
                  <a:pt x="0" y="69"/>
                  <a:pt x="26" y="32"/>
                  <a:pt x="32" y="26"/>
                </a:cubicBezTo>
                <a:cubicBezTo>
                  <a:pt x="38" y="19"/>
                  <a:pt x="56" y="27"/>
                  <a:pt x="72" y="43"/>
                </a:cubicBezTo>
                <a:close/>
                <a:moveTo>
                  <a:pt x="66" y="48"/>
                </a:moveTo>
                <a:cubicBezTo>
                  <a:pt x="53" y="35"/>
                  <a:pt x="39" y="31"/>
                  <a:pt x="38" y="33"/>
                </a:cubicBezTo>
                <a:cubicBezTo>
                  <a:pt x="36" y="34"/>
                  <a:pt x="40" y="48"/>
                  <a:pt x="53" y="62"/>
                </a:cubicBezTo>
                <a:cubicBezTo>
                  <a:pt x="67" y="75"/>
                  <a:pt x="81" y="79"/>
                  <a:pt x="82" y="77"/>
                </a:cubicBezTo>
                <a:cubicBezTo>
                  <a:pt x="84" y="76"/>
                  <a:pt x="80" y="62"/>
                  <a:pt x="66" y="48"/>
                </a:cubicBezTo>
                <a:close/>
                <a:moveTo>
                  <a:pt x="62" y="14"/>
                </a:moveTo>
                <a:cubicBezTo>
                  <a:pt x="67" y="4"/>
                  <a:pt x="67" y="4"/>
                  <a:pt x="67" y="4"/>
                </a:cubicBezTo>
                <a:cubicBezTo>
                  <a:pt x="69" y="1"/>
                  <a:pt x="72" y="0"/>
                  <a:pt x="75" y="2"/>
                </a:cubicBezTo>
                <a:cubicBezTo>
                  <a:pt x="77" y="3"/>
                  <a:pt x="78" y="6"/>
                  <a:pt x="77" y="9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68" y="22"/>
                  <a:pt x="66" y="22"/>
                </a:cubicBezTo>
                <a:cubicBezTo>
                  <a:pt x="65" y="22"/>
                  <a:pt x="65" y="22"/>
                  <a:pt x="64" y="21"/>
                </a:cubicBezTo>
                <a:cubicBezTo>
                  <a:pt x="61" y="20"/>
                  <a:pt x="60" y="17"/>
                  <a:pt x="62" y="14"/>
                </a:cubicBezTo>
                <a:close/>
                <a:moveTo>
                  <a:pt x="79" y="33"/>
                </a:moveTo>
                <a:cubicBezTo>
                  <a:pt x="77" y="31"/>
                  <a:pt x="77" y="28"/>
                  <a:pt x="79" y="26"/>
                </a:cubicBezTo>
                <a:cubicBezTo>
                  <a:pt x="90" y="15"/>
                  <a:pt x="90" y="15"/>
                  <a:pt x="90" y="15"/>
                </a:cubicBezTo>
                <a:cubicBezTo>
                  <a:pt x="92" y="13"/>
                  <a:pt x="95" y="13"/>
                  <a:pt x="97" y="15"/>
                </a:cubicBezTo>
                <a:cubicBezTo>
                  <a:pt x="99" y="17"/>
                  <a:pt x="99" y="21"/>
                  <a:pt x="97" y="23"/>
                </a:cubicBezTo>
                <a:cubicBezTo>
                  <a:pt x="87" y="33"/>
                  <a:pt x="87" y="33"/>
                  <a:pt x="87" y="33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0" y="34"/>
                  <a:pt x="79" y="33"/>
                </a:cubicBezTo>
                <a:close/>
                <a:moveTo>
                  <a:pt x="109" y="45"/>
                </a:moveTo>
                <a:cubicBezTo>
                  <a:pt x="98" y="51"/>
                  <a:pt x="98" y="51"/>
                  <a:pt x="98" y="51"/>
                </a:cubicBezTo>
                <a:cubicBezTo>
                  <a:pt x="98" y="51"/>
                  <a:pt x="97" y="52"/>
                  <a:pt x="96" y="52"/>
                </a:cubicBezTo>
                <a:cubicBezTo>
                  <a:pt x="94" y="52"/>
                  <a:pt x="92" y="51"/>
                  <a:pt x="91" y="49"/>
                </a:cubicBezTo>
                <a:cubicBezTo>
                  <a:pt x="90" y="46"/>
                  <a:pt x="90" y="43"/>
                  <a:pt x="93" y="4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4"/>
                  <a:pt x="109" y="35"/>
                  <a:pt x="111" y="38"/>
                </a:cubicBezTo>
                <a:cubicBezTo>
                  <a:pt x="112" y="40"/>
                  <a:pt x="111" y="44"/>
                  <a:pt x="109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239838" y="490538"/>
            <a:ext cx="404812" cy="557213"/>
          </a:xfrm>
          <a:custGeom>
            <a:avLst/>
            <a:gdLst>
              <a:gd name="T0" fmla="*/ 32 w 128"/>
              <a:gd name="T1" fmla="*/ 104 h 176"/>
              <a:gd name="T2" fmla="*/ 28 w 128"/>
              <a:gd name="T3" fmla="*/ 108 h 176"/>
              <a:gd name="T4" fmla="*/ 29 w 128"/>
              <a:gd name="T5" fmla="*/ 111 h 176"/>
              <a:gd name="T6" fmla="*/ 61 w 128"/>
              <a:gd name="T7" fmla="*/ 143 h 176"/>
              <a:gd name="T8" fmla="*/ 64 w 128"/>
              <a:gd name="T9" fmla="*/ 144 h 176"/>
              <a:gd name="T10" fmla="*/ 67 w 128"/>
              <a:gd name="T11" fmla="*/ 143 h 176"/>
              <a:gd name="T12" fmla="*/ 99 w 128"/>
              <a:gd name="T13" fmla="*/ 111 h 176"/>
              <a:gd name="T14" fmla="*/ 100 w 128"/>
              <a:gd name="T15" fmla="*/ 108 h 176"/>
              <a:gd name="T16" fmla="*/ 96 w 128"/>
              <a:gd name="T17" fmla="*/ 104 h 176"/>
              <a:gd name="T18" fmla="*/ 93 w 128"/>
              <a:gd name="T19" fmla="*/ 105 h 176"/>
              <a:gd name="T20" fmla="*/ 68 w 128"/>
              <a:gd name="T21" fmla="*/ 130 h 176"/>
              <a:gd name="T22" fmla="*/ 68 w 128"/>
              <a:gd name="T23" fmla="*/ 4 h 176"/>
              <a:gd name="T24" fmla="*/ 64 w 128"/>
              <a:gd name="T25" fmla="*/ 0 h 176"/>
              <a:gd name="T26" fmla="*/ 60 w 128"/>
              <a:gd name="T27" fmla="*/ 4 h 176"/>
              <a:gd name="T28" fmla="*/ 60 w 128"/>
              <a:gd name="T29" fmla="*/ 130 h 176"/>
              <a:gd name="T30" fmla="*/ 35 w 128"/>
              <a:gd name="T31" fmla="*/ 105 h 176"/>
              <a:gd name="T32" fmla="*/ 32 w 128"/>
              <a:gd name="T33" fmla="*/ 104 h 176"/>
              <a:gd name="T34" fmla="*/ 124 w 128"/>
              <a:gd name="T35" fmla="*/ 56 h 176"/>
              <a:gd name="T36" fmla="*/ 80 w 128"/>
              <a:gd name="T37" fmla="*/ 56 h 176"/>
              <a:gd name="T38" fmla="*/ 76 w 128"/>
              <a:gd name="T39" fmla="*/ 60 h 176"/>
              <a:gd name="T40" fmla="*/ 80 w 128"/>
              <a:gd name="T41" fmla="*/ 64 h 176"/>
              <a:gd name="T42" fmla="*/ 120 w 128"/>
              <a:gd name="T43" fmla="*/ 64 h 176"/>
              <a:gd name="T44" fmla="*/ 120 w 128"/>
              <a:gd name="T45" fmla="*/ 168 h 176"/>
              <a:gd name="T46" fmla="*/ 8 w 128"/>
              <a:gd name="T47" fmla="*/ 168 h 176"/>
              <a:gd name="T48" fmla="*/ 8 w 128"/>
              <a:gd name="T49" fmla="*/ 64 h 176"/>
              <a:gd name="T50" fmla="*/ 48 w 128"/>
              <a:gd name="T51" fmla="*/ 64 h 176"/>
              <a:gd name="T52" fmla="*/ 52 w 128"/>
              <a:gd name="T53" fmla="*/ 60 h 176"/>
              <a:gd name="T54" fmla="*/ 48 w 128"/>
              <a:gd name="T55" fmla="*/ 56 h 176"/>
              <a:gd name="T56" fmla="*/ 4 w 128"/>
              <a:gd name="T57" fmla="*/ 56 h 176"/>
              <a:gd name="T58" fmla="*/ 0 w 128"/>
              <a:gd name="T59" fmla="*/ 60 h 176"/>
              <a:gd name="T60" fmla="*/ 0 w 128"/>
              <a:gd name="T61" fmla="*/ 172 h 176"/>
              <a:gd name="T62" fmla="*/ 4 w 128"/>
              <a:gd name="T63" fmla="*/ 176 h 176"/>
              <a:gd name="T64" fmla="*/ 124 w 128"/>
              <a:gd name="T65" fmla="*/ 176 h 176"/>
              <a:gd name="T66" fmla="*/ 128 w 128"/>
              <a:gd name="T67" fmla="*/ 172 h 176"/>
              <a:gd name="T68" fmla="*/ 128 w 128"/>
              <a:gd name="T69" fmla="*/ 60 h 176"/>
              <a:gd name="T70" fmla="*/ 124 w 128"/>
              <a:gd name="T7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03463" y="490538"/>
            <a:ext cx="404812" cy="557213"/>
          </a:xfrm>
          <a:custGeom>
            <a:avLst/>
            <a:gdLst>
              <a:gd name="T0" fmla="*/ 124 w 128"/>
              <a:gd name="T1" fmla="*/ 56 h 176"/>
              <a:gd name="T2" fmla="*/ 80 w 128"/>
              <a:gd name="T3" fmla="*/ 56 h 176"/>
              <a:gd name="T4" fmla="*/ 76 w 128"/>
              <a:gd name="T5" fmla="*/ 60 h 176"/>
              <a:gd name="T6" fmla="*/ 80 w 128"/>
              <a:gd name="T7" fmla="*/ 64 h 176"/>
              <a:gd name="T8" fmla="*/ 120 w 128"/>
              <a:gd name="T9" fmla="*/ 64 h 176"/>
              <a:gd name="T10" fmla="*/ 120 w 128"/>
              <a:gd name="T11" fmla="*/ 168 h 176"/>
              <a:gd name="T12" fmla="*/ 8 w 128"/>
              <a:gd name="T13" fmla="*/ 168 h 176"/>
              <a:gd name="T14" fmla="*/ 8 w 128"/>
              <a:gd name="T15" fmla="*/ 64 h 176"/>
              <a:gd name="T16" fmla="*/ 48 w 128"/>
              <a:gd name="T17" fmla="*/ 64 h 176"/>
              <a:gd name="T18" fmla="*/ 52 w 128"/>
              <a:gd name="T19" fmla="*/ 60 h 176"/>
              <a:gd name="T20" fmla="*/ 48 w 128"/>
              <a:gd name="T21" fmla="*/ 56 h 176"/>
              <a:gd name="T22" fmla="*/ 4 w 128"/>
              <a:gd name="T23" fmla="*/ 56 h 176"/>
              <a:gd name="T24" fmla="*/ 0 w 128"/>
              <a:gd name="T25" fmla="*/ 60 h 176"/>
              <a:gd name="T26" fmla="*/ 0 w 128"/>
              <a:gd name="T27" fmla="*/ 172 h 176"/>
              <a:gd name="T28" fmla="*/ 4 w 128"/>
              <a:gd name="T29" fmla="*/ 176 h 176"/>
              <a:gd name="T30" fmla="*/ 124 w 128"/>
              <a:gd name="T31" fmla="*/ 176 h 176"/>
              <a:gd name="T32" fmla="*/ 128 w 128"/>
              <a:gd name="T33" fmla="*/ 172 h 176"/>
              <a:gd name="T34" fmla="*/ 128 w 128"/>
              <a:gd name="T35" fmla="*/ 60 h 176"/>
              <a:gd name="T36" fmla="*/ 124 w 128"/>
              <a:gd name="T37" fmla="*/ 56 h 176"/>
              <a:gd name="T38" fmla="*/ 32 w 128"/>
              <a:gd name="T39" fmla="*/ 40 h 176"/>
              <a:gd name="T40" fmla="*/ 35 w 128"/>
              <a:gd name="T41" fmla="*/ 39 h 176"/>
              <a:gd name="T42" fmla="*/ 60 w 128"/>
              <a:gd name="T43" fmla="*/ 14 h 176"/>
              <a:gd name="T44" fmla="*/ 60 w 128"/>
              <a:gd name="T45" fmla="*/ 140 h 176"/>
              <a:gd name="T46" fmla="*/ 64 w 128"/>
              <a:gd name="T47" fmla="*/ 144 h 176"/>
              <a:gd name="T48" fmla="*/ 68 w 128"/>
              <a:gd name="T49" fmla="*/ 140 h 176"/>
              <a:gd name="T50" fmla="*/ 68 w 128"/>
              <a:gd name="T51" fmla="*/ 14 h 176"/>
              <a:gd name="T52" fmla="*/ 93 w 128"/>
              <a:gd name="T53" fmla="*/ 39 h 176"/>
              <a:gd name="T54" fmla="*/ 96 w 128"/>
              <a:gd name="T55" fmla="*/ 40 h 176"/>
              <a:gd name="T56" fmla="*/ 100 w 128"/>
              <a:gd name="T57" fmla="*/ 36 h 176"/>
              <a:gd name="T58" fmla="*/ 99 w 128"/>
              <a:gd name="T59" fmla="*/ 33 h 176"/>
              <a:gd name="T60" fmla="*/ 67 w 128"/>
              <a:gd name="T61" fmla="*/ 1 h 176"/>
              <a:gd name="T62" fmla="*/ 64 w 128"/>
              <a:gd name="T63" fmla="*/ 0 h 176"/>
              <a:gd name="T64" fmla="*/ 61 w 128"/>
              <a:gd name="T65" fmla="*/ 1 h 176"/>
              <a:gd name="T66" fmla="*/ 29 w 128"/>
              <a:gd name="T67" fmla="*/ 33 h 176"/>
              <a:gd name="T68" fmla="*/ 28 w 128"/>
              <a:gd name="T69" fmla="*/ 36 h 176"/>
              <a:gd name="T70" fmla="*/ 32 w 128"/>
              <a:gd name="T71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3290888" y="490538"/>
            <a:ext cx="555625" cy="557213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352925" y="490538"/>
            <a:ext cx="557212" cy="557213"/>
          </a:xfrm>
          <a:custGeom>
            <a:avLst/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416550" y="490538"/>
            <a:ext cx="557212" cy="557213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72 h 176"/>
              <a:gd name="T14" fmla="*/ 136 w 176"/>
              <a:gd name="T15" fmla="*/ 160 h 176"/>
              <a:gd name="T16" fmla="*/ 8 w 176"/>
              <a:gd name="T17" fmla="*/ 64 h 176"/>
              <a:gd name="T18" fmla="*/ 16 w 176"/>
              <a:gd name="T19" fmla="*/ 40 h 176"/>
              <a:gd name="T20" fmla="*/ 136 w 176"/>
              <a:gd name="T21" fmla="*/ 48 h 176"/>
              <a:gd name="T22" fmla="*/ 36 w 176"/>
              <a:gd name="T23" fmla="*/ 48 h 176"/>
              <a:gd name="T24" fmla="*/ 36 w 176"/>
              <a:gd name="T25" fmla="*/ 56 h 176"/>
              <a:gd name="T26" fmla="*/ 36 w 176"/>
              <a:gd name="T27" fmla="*/ 48 h 176"/>
              <a:gd name="T28" fmla="*/ 16 w 176"/>
              <a:gd name="T29" fmla="*/ 52 h 176"/>
              <a:gd name="T30" fmla="*/ 24 w 176"/>
              <a:gd name="T31" fmla="*/ 52 h 176"/>
              <a:gd name="T32" fmla="*/ 160 w 176"/>
              <a:gd name="T33" fmla="*/ 0 h 176"/>
              <a:gd name="T34" fmla="*/ 32 w 176"/>
              <a:gd name="T35" fmla="*/ 16 h 176"/>
              <a:gd name="T36" fmla="*/ 36 w 176"/>
              <a:gd name="T37" fmla="*/ 24 h 176"/>
              <a:gd name="T38" fmla="*/ 40 w 176"/>
              <a:gd name="T39" fmla="*/ 16 h 176"/>
              <a:gd name="T40" fmla="*/ 160 w 176"/>
              <a:gd name="T41" fmla="*/ 8 h 176"/>
              <a:gd name="T42" fmla="*/ 168 w 176"/>
              <a:gd name="T43" fmla="*/ 128 h 176"/>
              <a:gd name="T44" fmla="*/ 156 w 176"/>
              <a:gd name="T45" fmla="*/ 136 h 176"/>
              <a:gd name="T46" fmla="*/ 156 w 176"/>
              <a:gd name="T47" fmla="*/ 144 h 176"/>
              <a:gd name="T48" fmla="*/ 176 w 176"/>
              <a:gd name="T49" fmla="*/ 128 h 176"/>
              <a:gd name="T50" fmla="*/ 160 w 176"/>
              <a:gd name="T51" fmla="*/ 0 h 176"/>
              <a:gd name="T52" fmla="*/ 48 w 176"/>
              <a:gd name="T53" fmla="*/ 52 h 176"/>
              <a:gd name="T54" fmla="*/ 56 w 176"/>
              <a:gd name="T55" fmla="*/ 52 h 176"/>
              <a:gd name="T56" fmla="*/ 124 w 176"/>
              <a:gd name="T57" fmla="*/ 48 h 176"/>
              <a:gd name="T58" fmla="*/ 64 w 176"/>
              <a:gd name="T59" fmla="*/ 52 h 176"/>
              <a:gd name="T60" fmla="*/ 124 w 176"/>
              <a:gd name="T61" fmla="*/ 56 h 176"/>
              <a:gd name="T62" fmla="*/ 124 w 176"/>
              <a:gd name="T6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6480175" y="566738"/>
            <a:ext cx="557212" cy="404813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7543800" y="554038"/>
            <a:ext cx="557212" cy="430213"/>
          </a:xfrm>
          <a:custGeom>
            <a:avLst/>
            <a:gdLst>
              <a:gd name="T0" fmla="*/ 160 w 176"/>
              <a:gd name="T1" fmla="*/ 0 h 136"/>
              <a:gd name="T2" fmla="*/ 48 w 176"/>
              <a:gd name="T3" fmla="*/ 0 h 136"/>
              <a:gd name="T4" fmla="*/ 32 w 176"/>
              <a:gd name="T5" fmla="*/ 16 h 136"/>
              <a:gd name="T6" fmla="*/ 32 w 176"/>
              <a:gd name="T7" fmla="*/ 20 h 136"/>
              <a:gd name="T8" fmla="*/ 36 w 176"/>
              <a:gd name="T9" fmla="*/ 24 h 136"/>
              <a:gd name="T10" fmla="*/ 40 w 176"/>
              <a:gd name="T11" fmla="*/ 20 h 136"/>
              <a:gd name="T12" fmla="*/ 40 w 176"/>
              <a:gd name="T13" fmla="*/ 16 h 136"/>
              <a:gd name="T14" fmla="*/ 48 w 176"/>
              <a:gd name="T15" fmla="*/ 8 h 136"/>
              <a:gd name="T16" fmla="*/ 160 w 176"/>
              <a:gd name="T17" fmla="*/ 8 h 136"/>
              <a:gd name="T18" fmla="*/ 168 w 176"/>
              <a:gd name="T19" fmla="*/ 16 h 136"/>
              <a:gd name="T20" fmla="*/ 168 w 176"/>
              <a:gd name="T21" fmla="*/ 88 h 136"/>
              <a:gd name="T22" fmla="*/ 160 w 176"/>
              <a:gd name="T23" fmla="*/ 96 h 136"/>
              <a:gd name="T24" fmla="*/ 156 w 176"/>
              <a:gd name="T25" fmla="*/ 96 h 136"/>
              <a:gd name="T26" fmla="*/ 152 w 176"/>
              <a:gd name="T27" fmla="*/ 100 h 136"/>
              <a:gd name="T28" fmla="*/ 156 w 176"/>
              <a:gd name="T29" fmla="*/ 104 h 136"/>
              <a:gd name="T30" fmla="*/ 160 w 176"/>
              <a:gd name="T31" fmla="*/ 104 h 136"/>
              <a:gd name="T32" fmla="*/ 176 w 176"/>
              <a:gd name="T33" fmla="*/ 88 h 136"/>
              <a:gd name="T34" fmla="*/ 176 w 176"/>
              <a:gd name="T35" fmla="*/ 16 h 136"/>
              <a:gd name="T36" fmla="*/ 160 w 176"/>
              <a:gd name="T37" fmla="*/ 0 h 136"/>
              <a:gd name="T38" fmla="*/ 128 w 176"/>
              <a:gd name="T39" fmla="*/ 32 h 136"/>
              <a:gd name="T40" fmla="*/ 16 w 176"/>
              <a:gd name="T41" fmla="*/ 32 h 136"/>
              <a:gd name="T42" fmla="*/ 0 w 176"/>
              <a:gd name="T43" fmla="*/ 48 h 136"/>
              <a:gd name="T44" fmla="*/ 0 w 176"/>
              <a:gd name="T45" fmla="*/ 120 h 136"/>
              <a:gd name="T46" fmla="*/ 16 w 176"/>
              <a:gd name="T47" fmla="*/ 136 h 136"/>
              <a:gd name="T48" fmla="*/ 128 w 176"/>
              <a:gd name="T49" fmla="*/ 136 h 136"/>
              <a:gd name="T50" fmla="*/ 144 w 176"/>
              <a:gd name="T51" fmla="*/ 120 h 136"/>
              <a:gd name="T52" fmla="*/ 144 w 176"/>
              <a:gd name="T53" fmla="*/ 48 h 136"/>
              <a:gd name="T54" fmla="*/ 128 w 176"/>
              <a:gd name="T55" fmla="*/ 32 h 136"/>
              <a:gd name="T56" fmla="*/ 16 w 176"/>
              <a:gd name="T57" fmla="*/ 40 h 136"/>
              <a:gd name="T58" fmla="*/ 128 w 176"/>
              <a:gd name="T59" fmla="*/ 40 h 136"/>
              <a:gd name="T60" fmla="*/ 133 w 176"/>
              <a:gd name="T61" fmla="*/ 42 h 136"/>
              <a:gd name="T62" fmla="*/ 77 w 176"/>
              <a:gd name="T63" fmla="*/ 98 h 136"/>
              <a:gd name="T64" fmla="*/ 72 w 176"/>
              <a:gd name="T65" fmla="*/ 100 h 136"/>
              <a:gd name="T66" fmla="*/ 67 w 176"/>
              <a:gd name="T67" fmla="*/ 98 h 136"/>
              <a:gd name="T68" fmla="*/ 11 w 176"/>
              <a:gd name="T69" fmla="*/ 42 h 136"/>
              <a:gd name="T70" fmla="*/ 16 w 176"/>
              <a:gd name="T71" fmla="*/ 40 h 136"/>
              <a:gd name="T72" fmla="*/ 8 w 176"/>
              <a:gd name="T73" fmla="*/ 50 h 136"/>
              <a:gd name="T74" fmla="*/ 42 w 176"/>
              <a:gd name="T75" fmla="*/ 84 h 136"/>
              <a:gd name="T76" fmla="*/ 8 w 176"/>
              <a:gd name="T77" fmla="*/ 118 h 136"/>
              <a:gd name="T78" fmla="*/ 8 w 176"/>
              <a:gd name="T79" fmla="*/ 50 h 136"/>
              <a:gd name="T80" fmla="*/ 128 w 176"/>
              <a:gd name="T81" fmla="*/ 128 h 136"/>
              <a:gd name="T82" fmla="*/ 16 w 176"/>
              <a:gd name="T83" fmla="*/ 128 h 136"/>
              <a:gd name="T84" fmla="*/ 11 w 176"/>
              <a:gd name="T85" fmla="*/ 126 h 136"/>
              <a:gd name="T86" fmla="*/ 47 w 176"/>
              <a:gd name="T87" fmla="*/ 90 h 136"/>
              <a:gd name="T88" fmla="*/ 61 w 176"/>
              <a:gd name="T89" fmla="*/ 103 h 136"/>
              <a:gd name="T90" fmla="*/ 72 w 176"/>
              <a:gd name="T91" fmla="*/ 108 h 136"/>
              <a:gd name="T92" fmla="*/ 83 w 176"/>
              <a:gd name="T93" fmla="*/ 103 h 136"/>
              <a:gd name="T94" fmla="*/ 97 w 176"/>
              <a:gd name="T95" fmla="*/ 90 h 136"/>
              <a:gd name="T96" fmla="*/ 133 w 176"/>
              <a:gd name="T97" fmla="*/ 126 h 136"/>
              <a:gd name="T98" fmla="*/ 128 w 176"/>
              <a:gd name="T99" fmla="*/ 128 h 136"/>
              <a:gd name="T100" fmla="*/ 136 w 176"/>
              <a:gd name="T101" fmla="*/ 118 h 136"/>
              <a:gd name="T102" fmla="*/ 102 w 176"/>
              <a:gd name="T103" fmla="*/ 84 h 136"/>
              <a:gd name="T104" fmla="*/ 136 w 176"/>
              <a:gd name="T105" fmla="*/ 50 h 136"/>
              <a:gd name="T106" fmla="*/ 136 w 176"/>
              <a:gd name="T10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3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607425" y="541338"/>
            <a:ext cx="555625" cy="455613"/>
          </a:xfrm>
          <a:custGeom>
            <a:avLst/>
            <a:gdLst>
              <a:gd name="T0" fmla="*/ 176 w 176"/>
              <a:gd name="T1" fmla="*/ 82 h 144"/>
              <a:gd name="T2" fmla="*/ 176 w 176"/>
              <a:gd name="T3" fmla="*/ 82 h 144"/>
              <a:gd name="T4" fmla="*/ 136 w 176"/>
              <a:gd name="T5" fmla="*/ 2 h 144"/>
              <a:gd name="T6" fmla="*/ 136 w 176"/>
              <a:gd name="T7" fmla="*/ 2 h 144"/>
              <a:gd name="T8" fmla="*/ 132 w 176"/>
              <a:gd name="T9" fmla="*/ 0 h 144"/>
              <a:gd name="T10" fmla="*/ 44 w 176"/>
              <a:gd name="T11" fmla="*/ 0 h 144"/>
              <a:gd name="T12" fmla="*/ 40 w 176"/>
              <a:gd name="T13" fmla="*/ 2 h 144"/>
              <a:gd name="T14" fmla="*/ 40 w 176"/>
              <a:gd name="T15" fmla="*/ 2 h 144"/>
              <a:gd name="T16" fmla="*/ 0 w 176"/>
              <a:gd name="T17" fmla="*/ 82 h 144"/>
              <a:gd name="T18" fmla="*/ 0 w 176"/>
              <a:gd name="T19" fmla="*/ 82 h 144"/>
              <a:gd name="T20" fmla="*/ 0 w 176"/>
              <a:gd name="T21" fmla="*/ 84 h 144"/>
              <a:gd name="T22" fmla="*/ 0 w 176"/>
              <a:gd name="T23" fmla="*/ 140 h 144"/>
              <a:gd name="T24" fmla="*/ 4 w 176"/>
              <a:gd name="T25" fmla="*/ 144 h 144"/>
              <a:gd name="T26" fmla="*/ 172 w 176"/>
              <a:gd name="T27" fmla="*/ 144 h 144"/>
              <a:gd name="T28" fmla="*/ 176 w 176"/>
              <a:gd name="T29" fmla="*/ 140 h 144"/>
              <a:gd name="T30" fmla="*/ 176 w 176"/>
              <a:gd name="T31" fmla="*/ 84 h 144"/>
              <a:gd name="T32" fmla="*/ 176 w 176"/>
              <a:gd name="T33" fmla="*/ 82 h 144"/>
              <a:gd name="T34" fmla="*/ 46 w 176"/>
              <a:gd name="T35" fmla="*/ 8 h 144"/>
              <a:gd name="T36" fmla="*/ 130 w 176"/>
              <a:gd name="T37" fmla="*/ 8 h 144"/>
              <a:gd name="T38" fmla="*/ 166 w 176"/>
              <a:gd name="T39" fmla="*/ 80 h 144"/>
              <a:gd name="T40" fmla="*/ 116 w 176"/>
              <a:gd name="T41" fmla="*/ 80 h 144"/>
              <a:gd name="T42" fmla="*/ 112 w 176"/>
              <a:gd name="T43" fmla="*/ 84 h 144"/>
              <a:gd name="T44" fmla="*/ 88 w 176"/>
              <a:gd name="T45" fmla="*/ 108 h 144"/>
              <a:gd name="T46" fmla="*/ 64 w 176"/>
              <a:gd name="T47" fmla="*/ 84 h 144"/>
              <a:gd name="T48" fmla="*/ 60 w 176"/>
              <a:gd name="T49" fmla="*/ 80 h 144"/>
              <a:gd name="T50" fmla="*/ 10 w 176"/>
              <a:gd name="T51" fmla="*/ 80 h 144"/>
              <a:gd name="T52" fmla="*/ 46 w 176"/>
              <a:gd name="T53" fmla="*/ 8 h 144"/>
              <a:gd name="T54" fmla="*/ 168 w 176"/>
              <a:gd name="T55" fmla="*/ 136 h 144"/>
              <a:gd name="T56" fmla="*/ 8 w 176"/>
              <a:gd name="T57" fmla="*/ 136 h 144"/>
              <a:gd name="T58" fmla="*/ 8 w 176"/>
              <a:gd name="T59" fmla="*/ 88 h 144"/>
              <a:gd name="T60" fmla="*/ 56 w 176"/>
              <a:gd name="T61" fmla="*/ 88 h 144"/>
              <a:gd name="T62" fmla="*/ 88 w 176"/>
              <a:gd name="T63" fmla="*/ 116 h 144"/>
              <a:gd name="T64" fmla="*/ 120 w 176"/>
              <a:gd name="T65" fmla="*/ 88 h 144"/>
              <a:gd name="T66" fmla="*/ 168 w 176"/>
              <a:gd name="T67" fmla="*/ 88 h 144"/>
              <a:gd name="T68" fmla="*/ 168 w 176"/>
              <a:gd name="T69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44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9669463" y="515938"/>
            <a:ext cx="557212" cy="506413"/>
          </a:xfrm>
          <a:custGeom>
            <a:avLst/>
            <a:gdLst>
              <a:gd name="T0" fmla="*/ 64 w 176"/>
              <a:gd name="T1" fmla="*/ 64 h 160"/>
              <a:gd name="T2" fmla="*/ 60 w 176"/>
              <a:gd name="T3" fmla="*/ 68 h 160"/>
              <a:gd name="T4" fmla="*/ 61 w 176"/>
              <a:gd name="T5" fmla="*/ 71 h 160"/>
              <a:gd name="T6" fmla="*/ 85 w 176"/>
              <a:gd name="T7" fmla="*/ 95 h 160"/>
              <a:gd name="T8" fmla="*/ 88 w 176"/>
              <a:gd name="T9" fmla="*/ 96 h 160"/>
              <a:gd name="T10" fmla="*/ 91 w 176"/>
              <a:gd name="T11" fmla="*/ 95 h 160"/>
              <a:gd name="T12" fmla="*/ 115 w 176"/>
              <a:gd name="T13" fmla="*/ 71 h 160"/>
              <a:gd name="T14" fmla="*/ 116 w 176"/>
              <a:gd name="T15" fmla="*/ 68 h 160"/>
              <a:gd name="T16" fmla="*/ 112 w 176"/>
              <a:gd name="T17" fmla="*/ 64 h 160"/>
              <a:gd name="T18" fmla="*/ 109 w 176"/>
              <a:gd name="T19" fmla="*/ 65 h 160"/>
              <a:gd name="T20" fmla="*/ 92 w 176"/>
              <a:gd name="T21" fmla="*/ 82 h 160"/>
              <a:gd name="T22" fmla="*/ 92 w 176"/>
              <a:gd name="T23" fmla="*/ 4 h 160"/>
              <a:gd name="T24" fmla="*/ 88 w 176"/>
              <a:gd name="T25" fmla="*/ 0 h 160"/>
              <a:gd name="T26" fmla="*/ 84 w 176"/>
              <a:gd name="T27" fmla="*/ 4 h 160"/>
              <a:gd name="T28" fmla="*/ 84 w 176"/>
              <a:gd name="T29" fmla="*/ 82 h 160"/>
              <a:gd name="T30" fmla="*/ 67 w 176"/>
              <a:gd name="T31" fmla="*/ 65 h 160"/>
              <a:gd name="T32" fmla="*/ 64 w 176"/>
              <a:gd name="T33" fmla="*/ 64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04 w 176"/>
              <a:gd name="T45" fmla="*/ 16 h 160"/>
              <a:gd name="T46" fmla="*/ 100 w 176"/>
              <a:gd name="T47" fmla="*/ 20 h 160"/>
              <a:gd name="T48" fmla="*/ 104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72 w 176"/>
              <a:gd name="T69" fmla="*/ 24 h 160"/>
              <a:gd name="T70" fmla="*/ 76 w 176"/>
              <a:gd name="T71" fmla="*/ 20 h 160"/>
              <a:gd name="T72" fmla="*/ 72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10733088" y="515938"/>
            <a:ext cx="557212" cy="506413"/>
          </a:xfrm>
          <a:custGeom>
            <a:avLst/>
            <a:gdLst>
              <a:gd name="T0" fmla="*/ 64 w 176"/>
              <a:gd name="T1" fmla="*/ 32 h 160"/>
              <a:gd name="T2" fmla="*/ 67 w 176"/>
              <a:gd name="T3" fmla="*/ 31 h 160"/>
              <a:gd name="T4" fmla="*/ 84 w 176"/>
              <a:gd name="T5" fmla="*/ 14 h 160"/>
              <a:gd name="T6" fmla="*/ 84 w 176"/>
              <a:gd name="T7" fmla="*/ 92 h 160"/>
              <a:gd name="T8" fmla="*/ 88 w 176"/>
              <a:gd name="T9" fmla="*/ 96 h 160"/>
              <a:gd name="T10" fmla="*/ 92 w 176"/>
              <a:gd name="T11" fmla="*/ 92 h 160"/>
              <a:gd name="T12" fmla="*/ 92 w 176"/>
              <a:gd name="T13" fmla="*/ 14 h 160"/>
              <a:gd name="T14" fmla="*/ 109 w 176"/>
              <a:gd name="T15" fmla="*/ 31 h 160"/>
              <a:gd name="T16" fmla="*/ 112 w 176"/>
              <a:gd name="T17" fmla="*/ 32 h 160"/>
              <a:gd name="T18" fmla="*/ 116 w 176"/>
              <a:gd name="T19" fmla="*/ 28 h 160"/>
              <a:gd name="T20" fmla="*/ 115 w 176"/>
              <a:gd name="T21" fmla="*/ 25 h 160"/>
              <a:gd name="T22" fmla="*/ 91 w 176"/>
              <a:gd name="T23" fmla="*/ 1 h 160"/>
              <a:gd name="T24" fmla="*/ 88 w 176"/>
              <a:gd name="T25" fmla="*/ 0 h 160"/>
              <a:gd name="T26" fmla="*/ 85 w 176"/>
              <a:gd name="T27" fmla="*/ 1 h 160"/>
              <a:gd name="T28" fmla="*/ 61 w 176"/>
              <a:gd name="T29" fmla="*/ 25 h 160"/>
              <a:gd name="T30" fmla="*/ 60 w 176"/>
              <a:gd name="T31" fmla="*/ 28 h 160"/>
              <a:gd name="T32" fmla="*/ 64 w 176"/>
              <a:gd name="T33" fmla="*/ 32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28 w 176"/>
              <a:gd name="T45" fmla="*/ 16 h 160"/>
              <a:gd name="T46" fmla="*/ 124 w 176"/>
              <a:gd name="T47" fmla="*/ 20 h 160"/>
              <a:gd name="T48" fmla="*/ 128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48 w 176"/>
              <a:gd name="T69" fmla="*/ 24 h 160"/>
              <a:gd name="T70" fmla="*/ 52 w 176"/>
              <a:gd name="T71" fmla="*/ 20 h 160"/>
              <a:gd name="T72" fmla="*/ 48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1163638" y="1604963"/>
            <a:ext cx="557212" cy="455613"/>
          </a:xfrm>
          <a:custGeom>
            <a:avLst/>
            <a:gdLst>
              <a:gd name="T0" fmla="*/ 60 w 176"/>
              <a:gd name="T1" fmla="*/ 32 h 144"/>
              <a:gd name="T2" fmla="*/ 116 w 176"/>
              <a:gd name="T3" fmla="*/ 32 h 144"/>
              <a:gd name="T4" fmla="*/ 120 w 176"/>
              <a:gd name="T5" fmla="*/ 28 h 144"/>
              <a:gd name="T6" fmla="*/ 116 w 176"/>
              <a:gd name="T7" fmla="*/ 24 h 144"/>
              <a:gd name="T8" fmla="*/ 60 w 176"/>
              <a:gd name="T9" fmla="*/ 24 h 144"/>
              <a:gd name="T10" fmla="*/ 56 w 176"/>
              <a:gd name="T11" fmla="*/ 28 h 144"/>
              <a:gd name="T12" fmla="*/ 60 w 176"/>
              <a:gd name="T13" fmla="*/ 32 h 144"/>
              <a:gd name="T14" fmla="*/ 52 w 176"/>
              <a:gd name="T15" fmla="*/ 48 h 144"/>
              <a:gd name="T16" fmla="*/ 124 w 176"/>
              <a:gd name="T17" fmla="*/ 48 h 144"/>
              <a:gd name="T18" fmla="*/ 128 w 176"/>
              <a:gd name="T19" fmla="*/ 44 h 144"/>
              <a:gd name="T20" fmla="*/ 124 w 176"/>
              <a:gd name="T21" fmla="*/ 40 h 144"/>
              <a:gd name="T22" fmla="*/ 52 w 176"/>
              <a:gd name="T23" fmla="*/ 40 h 144"/>
              <a:gd name="T24" fmla="*/ 48 w 176"/>
              <a:gd name="T25" fmla="*/ 44 h 144"/>
              <a:gd name="T26" fmla="*/ 52 w 176"/>
              <a:gd name="T27" fmla="*/ 48 h 144"/>
              <a:gd name="T28" fmla="*/ 136 w 176"/>
              <a:gd name="T29" fmla="*/ 60 h 144"/>
              <a:gd name="T30" fmla="*/ 132 w 176"/>
              <a:gd name="T31" fmla="*/ 56 h 144"/>
              <a:gd name="T32" fmla="*/ 44 w 176"/>
              <a:gd name="T33" fmla="*/ 56 h 144"/>
              <a:gd name="T34" fmla="*/ 40 w 176"/>
              <a:gd name="T35" fmla="*/ 60 h 144"/>
              <a:gd name="T36" fmla="*/ 44 w 176"/>
              <a:gd name="T37" fmla="*/ 64 h 144"/>
              <a:gd name="T38" fmla="*/ 132 w 176"/>
              <a:gd name="T39" fmla="*/ 64 h 144"/>
              <a:gd name="T40" fmla="*/ 136 w 176"/>
              <a:gd name="T41" fmla="*/ 60 h 144"/>
              <a:gd name="T42" fmla="*/ 176 w 176"/>
              <a:gd name="T43" fmla="*/ 82 h 144"/>
              <a:gd name="T44" fmla="*/ 176 w 176"/>
              <a:gd name="T45" fmla="*/ 82 h 144"/>
              <a:gd name="T46" fmla="*/ 136 w 176"/>
              <a:gd name="T47" fmla="*/ 2 h 144"/>
              <a:gd name="T48" fmla="*/ 136 w 176"/>
              <a:gd name="T49" fmla="*/ 2 h 144"/>
              <a:gd name="T50" fmla="*/ 132 w 176"/>
              <a:gd name="T51" fmla="*/ 0 h 144"/>
              <a:gd name="T52" fmla="*/ 44 w 176"/>
              <a:gd name="T53" fmla="*/ 0 h 144"/>
              <a:gd name="T54" fmla="*/ 40 w 176"/>
              <a:gd name="T55" fmla="*/ 2 h 144"/>
              <a:gd name="T56" fmla="*/ 40 w 176"/>
              <a:gd name="T57" fmla="*/ 2 h 144"/>
              <a:gd name="T58" fmla="*/ 0 w 176"/>
              <a:gd name="T59" fmla="*/ 82 h 144"/>
              <a:gd name="T60" fmla="*/ 0 w 176"/>
              <a:gd name="T61" fmla="*/ 82 h 144"/>
              <a:gd name="T62" fmla="*/ 0 w 176"/>
              <a:gd name="T63" fmla="*/ 84 h 144"/>
              <a:gd name="T64" fmla="*/ 0 w 176"/>
              <a:gd name="T65" fmla="*/ 140 h 144"/>
              <a:gd name="T66" fmla="*/ 4 w 176"/>
              <a:gd name="T67" fmla="*/ 144 h 144"/>
              <a:gd name="T68" fmla="*/ 172 w 176"/>
              <a:gd name="T69" fmla="*/ 144 h 144"/>
              <a:gd name="T70" fmla="*/ 176 w 176"/>
              <a:gd name="T71" fmla="*/ 140 h 144"/>
              <a:gd name="T72" fmla="*/ 176 w 176"/>
              <a:gd name="T73" fmla="*/ 84 h 144"/>
              <a:gd name="T74" fmla="*/ 176 w 176"/>
              <a:gd name="T75" fmla="*/ 82 h 144"/>
              <a:gd name="T76" fmla="*/ 46 w 176"/>
              <a:gd name="T77" fmla="*/ 8 h 144"/>
              <a:gd name="T78" fmla="*/ 130 w 176"/>
              <a:gd name="T79" fmla="*/ 8 h 144"/>
              <a:gd name="T80" fmla="*/ 166 w 176"/>
              <a:gd name="T81" fmla="*/ 80 h 144"/>
              <a:gd name="T82" fmla="*/ 116 w 176"/>
              <a:gd name="T83" fmla="*/ 80 h 144"/>
              <a:gd name="T84" fmla="*/ 112 w 176"/>
              <a:gd name="T85" fmla="*/ 84 h 144"/>
              <a:gd name="T86" fmla="*/ 88 w 176"/>
              <a:gd name="T87" fmla="*/ 108 h 144"/>
              <a:gd name="T88" fmla="*/ 64 w 176"/>
              <a:gd name="T89" fmla="*/ 84 h 144"/>
              <a:gd name="T90" fmla="*/ 60 w 176"/>
              <a:gd name="T91" fmla="*/ 80 h 144"/>
              <a:gd name="T92" fmla="*/ 10 w 176"/>
              <a:gd name="T93" fmla="*/ 80 h 144"/>
              <a:gd name="T94" fmla="*/ 46 w 176"/>
              <a:gd name="T95" fmla="*/ 8 h 144"/>
              <a:gd name="T96" fmla="*/ 168 w 176"/>
              <a:gd name="T97" fmla="*/ 136 h 144"/>
              <a:gd name="T98" fmla="*/ 8 w 176"/>
              <a:gd name="T99" fmla="*/ 136 h 144"/>
              <a:gd name="T100" fmla="*/ 8 w 176"/>
              <a:gd name="T101" fmla="*/ 88 h 144"/>
              <a:gd name="T102" fmla="*/ 56 w 176"/>
              <a:gd name="T103" fmla="*/ 88 h 144"/>
              <a:gd name="T104" fmla="*/ 88 w 176"/>
              <a:gd name="T105" fmla="*/ 116 h 144"/>
              <a:gd name="T106" fmla="*/ 120 w 176"/>
              <a:gd name="T107" fmla="*/ 88 h 144"/>
              <a:gd name="T108" fmla="*/ 168 w 176"/>
              <a:gd name="T109" fmla="*/ 8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2227263" y="1554163"/>
            <a:ext cx="557212" cy="557213"/>
          </a:xfrm>
          <a:custGeom>
            <a:avLst/>
            <a:gdLst>
              <a:gd name="T0" fmla="*/ 176 w 176"/>
              <a:gd name="T1" fmla="*/ 52 h 176"/>
              <a:gd name="T2" fmla="*/ 176 w 176"/>
              <a:gd name="T3" fmla="*/ 50 h 176"/>
              <a:gd name="T4" fmla="*/ 144 w 176"/>
              <a:gd name="T5" fmla="*/ 2 h 176"/>
              <a:gd name="T6" fmla="*/ 36 w 176"/>
              <a:gd name="T7" fmla="*/ 0 h 176"/>
              <a:gd name="T8" fmla="*/ 32 w 176"/>
              <a:gd name="T9" fmla="*/ 2 h 176"/>
              <a:gd name="T10" fmla="*/ 0 w 176"/>
              <a:gd name="T11" fmla="*/ 50 h 176"/>
              <a:gd name="T12" fmla="*/ 0 w 176"/>
              <a:gd name="T13" fmla="*/ 100 h 176"/>
              <a:gd name="T14" fmla="*/ 13 w 176"/>
              <a:gd name="T15" fmla="*/ 104 h 176"/>
              <a:gd name="T16" fmla="*/ 0 w 176"/>
              <a:gd name="T17" fmla="*/ 122 h 176"/>
              <a:gd name="T18" fmla="*/ 0 w 176"/>
              <a:gd name="T19" fmla="*/ 172 h 176"/>
              <a:gd name="T20" fmla="*/ 172 w 176"/>
              <a:gd name="T21" fmla="*/ 176 h 176"/>
              <a:gd name="T22" fmla="*/ 176 w 176"/>
              <a:gd name="T23" fmla="*/ 124 h 176"/>
              <a:gd name="T24" fmla="*/ 176 w 176"/>
              <a:gd name="T25" fmla="*/ 122 h 176"/>
              <a:gd name="T26" fmla="*/ 172 w 176"/>
              <a:gd name="T27" fmla="*/ 104 h 176"/>
              <a:gd name="T28" fmla="*/ 38 w 176"/>
              <a:gd name="T29" fmla="*/ 8 h 176"/>
              <a:gd name="T30" fmla="*/ 165 w 176"/>
              <a:gd name="T31" fmla="*/ 48 h 176"/>
              <a:gd name="T32" fmla="*/ 112 w 176"/>
              <a:gd name="T33" fmla="*/ 52 h 176"/>
              <a:gd name="T34" fmla="*/ 64 w 176"/>
              <a:gd name="T35" fmla="*/ 52 h 176"/>
              <a:gd name="T36" fmla="*/ 11 w 176"/>
              <a:gd name="T37" fmla="*/ 48 h 176"/>
              <a:gd name="T38" fmla="*/ 168 w 176"/>
              <a:gd name="T39" fmla="*/ 168 h 176"/>
              <a:gd name="T40" fmla="*/ 8 w 176"/>
              <a:gd name="T41" fmla="*/ 128 h 176"/>
              <a:gd name="T42" fmla="*/ 88 w 176"/>
              <a:gd name="T43" fmla="*/ 156 h 176"/>
              <a:gd name="T44" fmla="*/ 168 w 176"/>
              <a:gd name="T45" fmla="*/ 128 h 176"/>
              <a:gd name="T46" fmla="*/ 165 w 176"/>
              <a:gd name="T47" fmla="*/ 120 h 176"/>
              <a:gd name="T48" fmla="*/ 112 w 176"/>
              <a:gd name="T49" fmla="*/ 124 h 176"/>
              <a:gd name="T50" fmla="*/ 64 w 176"/>
              <a:gd name="T51" fmla="*/ 124 h 176"/>
              <a:gd name="T52" fmla="*/ 11 w 176"/>
              <a:gd name="T53" fmla="*/ 120 h 176"/>
              <a:gd name="T54" fmla="*/ 154 w 176"/>
              <a:gd name="T55" fmla="*/ 104 h 176"/>
              <a:gd name="T56" fmla="*/ 168 w 176"/>
              <a:gd name="T57" fmla="*/ 96 h 176"/>
              <a:gd name="T58" fmla="*/ 8 w 176"/>
              <a:gd name="T59" fmla="*/ 56 h 176"/>
              <a:gd name="T60" fmla="*/ 88 w 176"/>
              <a:gd name="T61" fmla="*/ 84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290888" y="1554163"/>
            <a:ext cx="555625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8 w 176"/>
              <a:gd name="T7" fmla="*/ 88 h 176"/>
              <a:gd name="T8" fmla="*/ 88 w 176"/>
              <a:gd name="T9" fmla="*/ 8 h 176"/>
              <a:gd name="T10" fmla="*/ 152 w 176"/>
              <a:gd name="T11" fmla="*/ 40 h 176"/>
              <a:gd name="T12" fmla="*/ 120 w 176"/>
              <a:gd name="T13" fmla="*/ 40 h 176"/>
              <a:gd name="T14" fmla="*/ 116 w 176"/>
              <a:gd name="T15" fmla="*/ 44 h 176"/>
              <a:gd name="T16" fmla="*/ 120 w 176"/>
              <a:gd name="T17" fmla="*/ 48 h 176"/>
              <a:gd name="T18" fmla="*/ 160 w 176"/>
              <a:gd name="T19" fmla="*/ 48 h 176"/>
              <a:gd name="T20" fmla="*/ 164 w 176"/>
              <a:gd name="T21" fmla="*/ 44 h 176"/>
              <a:gd name="T22" fmla="*/ 164 w 176"/>
              <a:gd name="T23" fmla="*/ 4 h 176"/>
              <a:gd name="T24" fmla="*/ 160 w 176"/>
              <a:gd name="T25" fmla="*/ 0 h 176"/>
              <a:gd name="T26" fmla="*/ 156 w 176"/>
              <a:gd name="T27" fmla="*/ 4 h 176"/>
              <a:gd name="T28" fmla="*/ 156 w 176"/>
              <a:gd name="T29" fmla="*/ 32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172 w 176"/>
              <a:gd name="T3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4352925" y="1554163"/>
            <a:ext cx="557212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24 w 176"/>
              <a:gd name="T7" fmla="*/ 136 h 176"/>
              <a:gd name="T8" fmla="*/ 56 w 176"/>
              <a:gd name="T9" fmla="*/ 136 h 176"/>
              <a:gd name="T10" fmla="*/ 60 w 176"/>
              <a:gd name="T11" fmla="*/ 132 h 176"/>
              <a:gd name="T12" fmla="*/ 56 w 176"/>
              <a:gd name="T13" fmla="*/ 128 h 176"/>
              <a:gd name="T14" fmla="*/ 16 w 176"/>
              <a:gd name="T15" fmla="*/ 128 h 176"/>
              <a:gd name="T16" fmla="*/ 12 w 176"/>
              <a:gd name="T17" fmla="*/ 132 h 176"/>
              <a:gd name="T18" fmla="*/ 12 w 176"/>
              <a:gd name="T19" fmla="*/ 172 h 176"/>
              <a:gd name="T20" fmla="*/ 16 w 176"/>
              <a:gd name="T21" fmla="*/ 176 h 176"/>
              <a:gd name="T22" fmla="*/ 20 w 176"/>
              <a:gd name="T23" fmla="*/ 172 h 176"/>
              <a:gd name="T24" fmla="*/ 20 w 176"/>
              <a:gd name="T25" fmla="*/ 144 h 176"/>
              <a:gd name="T26" fmla="*/ 88 w 176"/>
              <a:gd name="T27" fmla="*/ 176 h 176"/>
              <a:gd name="T28" fmla="*/ 176 w 176"/>
              <a:gd name="T29" fmla="*/ 88 h 176"/>
              <a:gd name="T30" fmla="*/ 172 w 176"/>
              <a:gd name="T31" fmla="*/ 84 h 176"/>
              <a:gd name="T32" fmla="*/ 88 w 176"/>
              <a:gd name="T33" fmla="*/ 8 h 176"/>
              <a:gd name="T34" fmla="*/ 152 w 176"/>
              <a:gd name="T35" fmla="*/ 40 h 176"/>
              <a:gd name="T36" fmla="*/ 120 w 176"/>
              <a:gd name="T37" fmla="*/ 40 h 176"/>
              <a:gd name="T38" fmla="*/ 116 w 176"/>
              <a:gd name="T39" fmla="*/ 44 h 176"/>
              <a:gd name="T40" fmla="*/ 120 w 176"/>
              <a:gd name="T41" fmla="*/ 48 h 176"/>
              <a:gd name="T42" fmla="*/ 160 w 176"/>
              <a:gd name="T43" fmla="*/ 48 h 176"/>
              <a:gd name="T44" fmla="*/ 164 w 176"/>
              <a:gd name="T45" fmla="*/ 44 h 176"/>
              <a:gd name="T46" fmla="*/ 164 w 176"/>
              <a:gd name="T47" fmla="*/ 4 h 176"/>
              <a:gd name="T48" fmla="*/ 160 w 176"/>
              <a:gd name="T49" fmla="*/ 0 h 176"/>
              <a:gd name="T50" fmla="*/ 156 w 176"/>
              <a:gd name="T51" fmla="*/ 4 h 176"/>
              <a:gd name="T52" fmla="*/ 156 w 176"/>
              <a:gd name="T53" fmla="*/ 32 h 176"/>
              <a:gd name="T54" fmla="*/ 88 w 176"/>
              <a:gd name="T55" fmla="*/ 0 h 176"/>
              <a:gd name="T56" fmla="*/ 0 w 176"/>
              <a:gd name="T57" fmla="*/ 88 h 176"/>
              <a:gd name="T58" fmla="*/ 4 w 176"/>
              <a:gd name="T59" fmla="*/ 92 h 176"/>
              <a:gd name="T60" fmla="*/ 8 w 176"/>
              <a:gd name="T61" fmla="*/ 88 h 176"/>
              <a:gd name="T62" fmla="*/ 88 w 176"/>
              <a:gd name="T63" fmla="*/ 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5467350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72 w 144"/>
              <a:gd name="T11" fmla="*/ 68 h 176"/>
              <a:gd name="T12" fmla="*/ 76 w 144"/>
              <a:gd name="T13" fmla="*/ 72 h 176"/>
              <a:gd name="T14" fmla="*/ 78 w 144"/>
              <a:gd name="T15" fmla="*/ 71 h 176"/>
              <a:gd name="T16" fmla="*/ 78 w 144"/>
              <a:gd name="T17" fmla="*/ 71 h 176"/>
              <a:gd name="T18" fmla="*/ 126 w 144"/>
              <a:gd name="T19" fmla="*/ 39 h 176"/>
              <a:gd name="T20" fmla="*/ 126 w 144"/>
              <a:gd name="T21" fmla="*/ 39 h 176"/>
              <a:gd name="T22" fmla="*/ 128 w 144"/>
              <a:gd name="T23" fmla="*/ 36 h 176"/>
              <a:gd name="T24" fmla="*/ 126 w 144"/>
              <a:gd name="T25" fmla="*/ 33 h 176"/>
              <a:gd name="T26" fmla="*/ 126 w 144"/>
              <a:gd name="T27" fmla="*/ 33 h 176"/>
              <a:gd name="T28" fmla="*/ 78 w 144"/>
              <a:gd name="T29" fmla="*/ 1 h 176"/>
              <a:gd name="T30" fmla="*/ 78 w 144"/>
              <a:gd name="T31" fmla="*/ 1 h 176"/>
              <a:gd name="T32" fmla="*/ 76 w 144"/>
              <a:gd name="T33" fmla="*/ 0 h 176"/>
              <a:gd name="T34" fmla="*/ 72 w 144"/>
              <a:gd name="T35" fmla="*/ 4 h 176"/>
              <a:gd name="T36" fmla="*/ 72 w 144"/>
              <a:gd name="T37" fmla="*/ 32 h 176"/>
              <a:gd name="T38" fmla="*/ 0 w 144"/>
              <a:gd name="T39" fmla="*/ 104 h 176"/>
              <a:gd name="T40" fmla="*/ 72 w 144"/>
              <a:gd name="T41" fmla="*/ 176 h 176"/>
              <a:gd name="T42" fmla="*/ 144 w 144"/>
              <a:gd name="T43" fmla="*/ 104 h 176"/>
              <a:gd name="T44" fmla="*/ 140 w 144"/>
              <a:gd name="T45" fmla="*/ 100 h 176"/>
              <a:gd name="T46" fmla="*/ 80 w 144"/>
              <a:gd name="T47" fmla="*/ 11 h 176"/>
              <a:gd name="T48" fmla="*/ 117 w 144"/>
              <a:gd name="T49" fmla="*/ 36 h 176"/>
              <a:gd name="T50" fmla="*/ 80 w 144"/>
              <a:gd name="T51" fmla="*/ 61 h 176"/>
              <a:gd name="T52" fmla="*/ 80 w 144"/>
              <a:gd name="T5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530975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98 w 144"/>
              <a:gd name="T11" fmla="*/ 40 h 176"/>
              <a:gd name="T12" fmla="*/ 74 w 144"/>
              <a:gd name="T13" fmla="*/ 65 h 176"/>
              <a:gd name="T14" fmla="*/ 74 w 144"/>
              <a:gd name="T15" fmla="*/ 65 h 176"/>
              <a:gd name="T16" fmla="*/ 72 w 144"/>
              <a:gd name="T17" fmla="*/ 68 h 176"/>
              <a:gd name="T18" fmla="*/ 76 w 144"/>
              <a:gd name="T19" fmla="*/ 72 h 176"/>
              <a:gd name="T20" fmla="*/ 78 w 144"/>
              <a:gd name="T21" fmla="*/ 71 h 176"/>
              <a:gd name="T22" fmla="*/ 78 w 144"/>
              <a:gd name="T23" fmla="*/ 71 h 176"/>
              <a:gd name="T24" fmla="*/ 78 w 144"/>
              <a:gd name="T25" fmla="*/ 71 h 176"/>
              <a:gd name="T26" fmla="*/ 79 w 144"/>
              <a:gd name="T27" fmla="*/ 70 h 176"/>
              <a:gd name="T28" fmla="*/ 110 w 144"/>
              <a:gd name="T29" fmla="*/ 39 h 176"/>
              <a:gd name="T30" fmla="*/ 110 w 144"/>
              <a:gd name="T31" fmla="*/ 39 h 176"/>
              <a:gd name="T32" fmla="*/ 112 w 144"/>
              <a:gd name="T33" fmla="*/ 36 h 176"/>
              <a:gd name="T34" fmla="*/ 110 w 144"/>
              <a:gd name="T35" fmla="*/ 33 h 176"/>
              <a:gd name="T36" fmla="*/ 110 w 144"/>
              <a:gd name="T37" fmla="*/ 33 h 176"/>
              <a:gd name="T38" fmla="*/ 79 w 144"/>
              <a:gd name="T39" fmla="*/ 2 h 176"/>
              <a:gd name="T40" fmla="*/ 78 w 144"/>
              <a:gd name="T41" fmla="*/ 1 h 176"/>
              <a:gd name="T42" fmla="*/ 78 w 144"/>
              <a:gd name="T43" fmla="*/ 1 h 176"/>
              <a:gd name="T44" fmla="*/ 78 w 144"/>
              <a:gd name="T45" fmla="*/ 1 h 176"/>
              <a:gd name="T46" fmla="*/ 76 w 144"/>
              <a:gd name="T47" fmla="*/ 0 h 176"/>
              <a:gd name="T48" fmla="*/ 72 w 144"/>
              <a:gd name="T49" fmla="*/ 4 h 176"/>
              <a:gd name="T50" fmla="*/ 74 w 144"/>
              <a:gd name="T51" fmla="*/ 7 h 176"/>
              <a:gd name="T52" fmla="*/ 74 w 144"/>
              <a:gd name="T53" fmla="*/ 7 h 176"/>
              <a:gd name="T54" fmla="*/ 98 w 144"/>
              <a:gd name="T55" fmla="*/ 32 h 176"/>
              <a:gd name="T56" fmla="*/ 72 w 144"/>
              <a:gd name="T57" fmla="*/ 32 h 176"/>
              <a:gd name="T58" fmla="*/ 0 w 144"/>
              <a:gd name="T59" fmla="*/ 104 h 176"/>
              <a:gd name="T60" fmla="*/ 72 w 144"/>
              <a:gd name="T61" fmla="*/ 176 h 176"/>
              <a:gd name="T62" fmla="*/ 144 w 144"/>
              <a:gd name="T63" fmla="*/ 104 h 176"/>
              <a:gd name="T64" fmla="*/ 140 w 144"/>
              <a:gd name="T6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7543800" y="1554163"/>
            <a:ext cx="557212" cy="557213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8607425" y="1554163"/>
            <a:ext cx="555625" cy="557213"/>
          </a:xfrm>
          <a:custGeom>
            <a:avLst/>
            <a:gdLst>
              <a:gd name="T0" fmla="*/ 112 w 176"/>
              <a:gd name="T1" fmla="*/ 96 h 176"/>
              <a:gd name="T2" fmla="*/ 116 w 176"/>
              <a:gd name="T3" fmla="*/ 92 h 176"/>
              <a:gd name="T4" fmla="*/ 115 w 176"/>
              <a:gd name="T5" fmla="*/ 89 h 176"/>
              <a:gd name="T6" fmla="*/ 91 w 176"/>
              <a:gd name="T7" fmla="*/ 65 h 176"/>
              <a:gd name="T8" fmla="*/ 88 w 176"/>
              <a:gd name="T9" fmla="*/ 64 h 176"/>
              <a:gd name="T10" fmla="*/ 85 w 176"/>
              <a:gd name="T11" fmla="*/ 65 h 176"/>
              <a:gd name="T12" fmla="*/ 61 w 176"/>
              <a:gd name="T13" fmla="*/ 89 h 176"/>
              <a:gd name="T14" fmla="*/ 60 w 176"/>
              <a:gd name="T15" fmla="*/ 92 h 176"/>
              <a:gd name="T16" fmla="*/ 64 w 176"/>
              <a:gd name="T17" fmla="*/ 96 h 176"/>
              <a:gd name="T18" fmla="*/ 67 w 176"/>
              <a:gd name="T19" fmla="*/ 95 h 176"/>
              <a:gd name="T20" fmla="*/ 84 w 176"/>
              <a:gd name="T21" fmla="*/ 78 h 176"/>
              <a:gd name="T22" fmla="*/ 84 w 176"/>
              <a:gd name="T23" fmla="*/ 172 h 176"/>
              <a:gd name="T24" fmla="*/ 88 w 176"/>
              <a:gd name="T25" fmla="*/ 176 h 176"/>
              <a:gd name="T26" fmla="*/ 92 w 176"/>
              <a:gd name="T27" fmla="*/ 172 h 176"/>
              <a:gd name="T28" fmla="*/ 92 w 176"/>
              <a:gd name="T29" fmla="*/ 78 h 176"/>
              <a:gd name="T30" fmla="*/ 109 w 176"/>
              <a:gd name="T31" fmla="*/ 95 h 176"/>
              <a:gd name="T32" fmla="*/ 112 w 176"/>
              <a:gd name="T33" fmla="*/ 96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>
            <a:off x="9669463" y="1592263"/>
            <a:ext cx="557212" cy="481013"/>
          </a:xfrm>
          <a:custGeom>
            <a:avLst/>
            <a:gdLst>
              <a:gd name="T0" fmla="*/ 86 w 176"/>
              <a:gd name="T1" fmla="*/ 101 h 152"/>
              <a:gd name="T2" fmla="*/ 85 w 176"/>
              <a:gd name="T3" fmla="*/ 100 h 152"/>
              <a:gd name="T4" fmla="*/ 69 w 176"/>
              <a:gd name="T5" fmla="*/ 96 h 152"/>
              <a:gd name="T6" fmla="*/ 64 w 176"/>
              <a:gd name="T7" fmla="*/ 102 h 152"/>
              <a:gd name="T8" fmla="*/ 73 w 176"/>
              <a:gd name="T9" fmla="*/ 105 h 152"/>
              <a:gd name="T10" fmla="*/ 79 w 176"/>
              <a:gd name="T11" fmla="*/ 146 h 152"/>
              <a:gd name="T12" fmla="*/ 72 w 176"/>
              <a:gd name="T13" fmla="*/ 124 h 152"/>
              <a:gd name="T14" fmla="*/ 76 w 176"/>
              <a:gd name="T15" fmla="*/ 120 h 152"/>
              <a:gd name="T16" fmla="*/ 82 w 176"/>
              <a:gd name="T17" fmla="*/ 124 h 152"/>
              <a:gd name="T18" fmla="*/ 88 w 176"/>
              <a:gd name="T19" fmla="*/ 105 h 152"/>
              <a:gd name="T20" fmla="*/ 152 w 176"/>
              <a:gd name="T21" fmla="*/ 51 h 152"/>
              <a:gd name="T22" fmla="*/ 104 w 176"/>
              <a:gd name="T23" fmla="*/ 0 h 152"/>
              <a:gd name="T24" fmla="*/ 52 w 176"/>
              <a:gd name="T25" fmla="*/ 24 h 152"/>
              <a:gd name="T26" fmla="*/ 25 w 176"/>
              <a:gd name="T27" fmla="*/ 58 h 152"/>
              <a:gd name="T28" fmla="*/ 36 w 176"/>
              <a:gd name="T29" fmla="*/ 128 h 152"/>
              <a:gd name="T30" fmla="*/ 56 w 176"/>
              <a:gd name="T31" fmla="*/ 124 h 152"/>
              <a:gd name="T32" fmla="*/ 36 w 176"/>
              <a:gd name="T33" fmla="*/ 120 h 152"/>
              <a:gd name="T34" fmla="*/ 27 w 176"/>
              <a:gd name="T35" fmla="*/ 65 h 152"/>
              <a:gd name="T36" fmla="*/ 32 w 176"/>
              <a:gd name="T37" fmla="*/ 56 h 152"/>
              <a:gd name="T38" fmla="*/ 52 w 176"/>
              <a:gd name="T39" fmla="*/ 32 h 152"/>
              <a:gd name="T40" fmla="*/ 65 w 176"/>
              <a:gd name="T41" fmla="*/ 36 h 152"/>
              <a:gd name="T42" fmla="*/ 104 w 176"/>
              <a:gd name="T43" fmla="*/ 8 h 152"/>
              <a:gd name="T44" fmla="*/ 144 w 176"/>
              <a:gd name="T45" fmla="*/ 50 h 152"/>
              <a:gd name="T46" fmla="*/ 143 w 176"/>
              <a:gd name="T47" fmla="*/ 56 h 152"/>
              <a:gd name="T48" fmla="*/ 168 w 176"/>
              <a:gd name="T49" fmla="*/ 88 h 152"/>
              <a:gd name="T50" fmla="*/ 124 w 176"/>
              <a:gd name="T51" fmla="*/ 120 h 152"/>
              <a:gd name="T52" fmla="*/ 124 w 176"/>
              <a:gd name="T53" fmla="*/ 128 h 152"/>
              <a:gd name="T54" fmla="*/ 176 w 176"/>
              <a:gd name="T55" fmla="*/ 88 h 152"/>
              <a:gd name="T56" fmla="*/ 109 w 176"/>
              <a:gd name="T57" fmla="*/ 144 h 152"/>
              <a:gd name="T58" fmla="*/ 112 w 176"/>
              <a:gd name="T59" fmla="*/ 124 h 152"/>
              <a:gd name="T60" fmla="*/ 95 w 176"/>
              <a:gd name="T61" fmla="*/ 110 h 152"/>
              <a:gd name="T62" fmla="*/ 98 w 176"/>
              <a:gd name="T63" fmla="*/ 136 h 152"/>
              <a:gd name="T64" fmla="*/ 100 w 176"/>
              <a:gd name="T65" fmla="*/ 125 h 152"/>
              <a:gd name="T66" fmla="*/ 92 w 176"/>
              <a:gd name="T67" fmla="*/ 126 h 152"/>
              <a:gd name="T68" fmla="*/ 88 w 176"/>
              <a:gd name="T69" fmla="*/ 146 h 152"/>
              <a:gd name="T70" fmla="*/ 91 w 176"/>
              <a:gd name="T71" fmla="*/ 148 h 152"/>
              <a:gd name="T72" fmla="*/ 107 w 176"/>
              <a:gd name="T73" fmla="*/ 152 h 152"/>
              <a:gd name="T74" fmla="*/ 112 w 176"/>
              <a:gd name="T75" fmla="*/ 1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10733088" y="1554163"/>
            <a:ext cx="557212" cy="557213"/>
          </a:xfrm>
          <a:custGeom>
            <a:avLst/>
            <a:gdLst>
              <a:gd name="T0" fmla="*/ 24 w 176"/>
              <a:gd name="T1" fmla="*/ 128 h 176"/>
              <a:gd name="T2" fmla="*/ 0 w 176"/>
              <a:gd name="T3" fmla="*/ 152 h 176"/>
              <a:gd name="T4" fmla="*/ 24 w 176"/>
              <a:gd name="T5" fmla="*/ 176 h 176"/>
              <a:gd name="T6" fmla="*/ 48 w 176"/>
              <a:gd name="T7" fmla="*/ 152 h 176"/>
              <a:gd name="T8" fmla="*/ 24 w 176"/>
              <a:gd name="T9" fmla="*/ 128 h 176"/>
              <a:gd name="T10" fmla="*/ 24 w 176"/>
              <a:gd name="T11" fmla="*/ 168 h 176"/>
              <a:gd name="T12" fmla="*/ 8 w 176"/>
              <a:gd name="T13" fmla="*/ 152 h 176"/>
              <a:gd name="T14" fmla="*/ 24 w 176"/>
              <a:gd name="T15" fmla="*/ 136 h 176"/>
              <a:gd name="T16" fmla="*/ 40 w 176"/>
              <a:gd name="T17" fmla="*/ 152 h 176"/>
              <a:gd name="T18" fmla="*/ 24 w 176"/>
              <a:gd name="T19" fmla="*/ 168 h 176"/>
              <a:gd name="T20" fmla="*/ 4 w 176"/>
              <a:gd name="T21" fmla="*/ 40 h 176"/>
              <a:gd name="T22" fmla="*/ 0 w 176"/>
              <a:gd name="T23" fmla="*/ 44 h 176"/>
              <a:gd name="T24" fmla="*/ 4 w 176"/>
              <a:gd name="T25" fmla="*/ 48 h 176"/>
              <a:gd name="T26" fmla="*/ 128 w 176"/>
              <a:gd name="T27" fmla="*/ 172 h 176"/>
              <a:gd name="T28" fmla="*/ 132 w 176"/>
              <a:gd name="T29" fmla="*/ 176 h 176"/>
              <a:gd name="T30" fmla="*/ 136 w 176"/>
              <a:gd name="T31" fmla="*/ 172 h 176"/>
              <a:gd name="T32" fmla="*/ 4 w 176"/>
              <a:gd name="T33" fmla="*/ 40 h 176"/>
              <a:gd name="T34" fmla="*/ 4 w 176"/>
              <a:gd name="T35" fmla="*/ 80 h 176"/>
              <a:gd name="T36" fmla="*/ 0 w 176"/>
              <a:gd name="T37" fmla="*/ 84 h 176"/>
              <a:gd name="T38" fmla="*/ 4 w 176"/>
              <a:gd name="T39" fmla="*/ 88 h 176"/>
              <a:gd name="T40" fmla="*/ 88 w 176"/>
              <a:gd name="T41" fmla="*/ 172 h 176"/>
              <a:gd name="T42" fmla="*/ 92 w 176"/>
              <a:gd name="T43" fmla="*/ 176 h 176"/>
              <a:gd name="T44" fmla="*/ 96 w 176"/>
              <a:gd name="T45" fmla="*/ 172 h 176"/>
              <a:gd name="T46" fmla="*/ 4 w 176"/>
              <a:gd name="T47" fmla="*/ 80 h 176"/>
              <a:gd name="T48" fmla="*/ 4 w 176"/>
              <a:gd name="T49" fmla="*/ 0 h 176"/>
              <a:gd name="T50" fmla="*/ 0 w 176"/>
              <a:gd name="T51" fmla="*/ 4 h 176"/>
              <a:gd name="T52" fmla="*/ 4 w 176"/>
              <a:gd name="T53" fmla="*/ 8 h 176"/>
              <a:gd name="T54" fmla="*/ 168 w 176"/>
              <a:gd name="T55" fmla="*/ 172 h 176"/>
              <a:gd name="T56" fmla="*/ 172 w 176"/>
              <a:gd name="T57" fmla="*/ 176 h 176"/>
              <a:gd name="T58" fmla="*/ 176 w 176"/>
              <a:gd name="T59" fmla="*/ 172 h 176"/>
              <a:gd name="T60" fmla="*/ 4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24" y="128"/>
                </a:moveTo>
                <a:cubicBezTo>
                  <a:pt x="11" y="128"/>
                  <a:pt x="0" y="139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7" y="176"/>
                  <a:pt x="48" y="165"/>
                  <a:pt x="48" y="152"/>
                </a:cubicBezTo>
                <a:cubicBezTo>
                  <a:pt x="48" y="139"/>
                  <a:pt x="37" y="128"/>
                  <a:pt x="24" y="128"/>
                </a:cubicBezTo>
                <a:moveTo>
                  <a:pt x="24" y="168"/>
                </a:moveTo>
                <a:cubicBezTo>
                  <a:pt x="15" y="168"/>
                  <a:pt x="8" y="161"/>
                  <a:pt x="8" y="152"/>
                </a:cubicBezTo>
                <a:cubicBezTo>
                  <a:pt x="8" y="143"/>
                  <a:pt x="15" y="136"/>
                  <a:pt x="24" y="136"/>
                </a:cubicBezTo>
                <a:cubicBezTo>
                  <a:pt x="33" y="136"/>
                  <a:pt x="40" y="143"/>
                  <a:pt x="40" y="152"/>
                </a:cubicBezTo>
                <a:cubicBezTo>
                  <a:pt x="40" y="161"/>
                  <a:pt x="33" y="168"/>
                  <a:pt x="24" y="168"/>
                </a:cubicBezTo>
                <a:moveTo>
                  <a:pt x="4" y="40"/>
                </a:move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72" y="48"/>
                  <a:pt x="128" y="104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4" y="176"/>
                  <a:pt x="136" y="174"/>
                  <a:pt x="136" y="172"/>
                </a:cubicBezTo>
                <a:cubicBezTo>
                  <a:pt x="136" y="99"/>
                  <a:pt x="77" y="40"/>
                  <a:pt x="4" y="40"/>
                </a:cubicBezTo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50" y="88"/>
                  <a:pt x="88" y="126"/>
                  <a:pt x="88" y="172"/>
                </a:cubicBezTo>
                <a:cubicBezTo>
                  <a:pt x="88" y="174"/>
                  <a:pt x="90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121"/>
                  <a:pt x="55" y="80"/>
                  <a:pt x="4" y="80"/>
                </a:cubicBezTo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5" y="8"/>
                  <a:pt x="168" y="8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77"/>
                  <a:pt x="99" y="0"/>
                  <a:pt x="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163638" y="2617788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48 w 176"/>
              <a:gd name="T37" fmla="*/ 36 h 176"/>
              <a:gd name="T38" fmla="*/ 40 w 176"/>
              <a:gd name="T39" fmla="*/ 36 h 176"/>
              <a:gd name="T40" fmla="*/ 36 w 176"/>
              <a:gd name="T41" fmla="*/ 40 h 176"/>
              <a:gd name="T42" fmla="*/ 40 w 176"/>
              <a:gd name="T43" fmla="*/ 44 h 176"/>
              <a:gd name="T44" fmla="*/ 48 w 176"/>
              <a:gd name="T45" fmla="*/ 44 h 176"/>
              <a:gd name="T46" fmla="*/ 132 w 176"/>
              <a:gd name="T47" fmla="*/ 128 h 176"/>
              <a:gd name="T48" fmla="*/ 132 w 176"/>
              <a:gd name="T49" fmla="*/ 136 h 176"/>
              <a:gd name="T50" fmla="*/ 136 w 176"/>
              <a:gd name="T51" fmla="*/ 140 h 176"/>
              <a:gd name="T52" fmla="*/ 140 w 176"/>
              <a:gd name="T53" fmla="*/ 136 h 176"/>
              <a:gd name="T54" fmla="*/ 140 w 176"/>
              <a:gd name="T55" fmla="*/ 128 h 176"/>
              <a:gd name="T56" fmla="*/ 48 w 176"/>
              <a:gd name="T57" fmla="*/ 36 h 176"/>
              <a:gd name="T58" fmla="*/ 52 w 176"/>
              <a:gd name="T59" fmla="*/ 108 h 176"/>
              <a:gd name="T60" fmla="*/ 36 w 176"/>
              <a:gd name="T61" fmla="*/ 124 h 176"/>
              <a:gd name="T62" fmla="*/ 52 w 176"/>
              <a:gd name="T63" fmla="*/ 140 h 176"/>
              <a:gd name="T64" fmla="*/ 68 w 176"/>
              <a:gd name="T65" fmla="*/ 124 h 176"/>
              <a:gd name="T66" fmla="*/ 52 w 176"/>
              <a:gd name="T67" fmla="*/ 108 h 176"/>
              <a:gd name="T68" fmla="*/ 52 w 176"/>
              <a:gd name="T69" fmla="*/ 132 h 176"/>
              <a:gd name="T70" fmla="*/ 44 w 176"/>
              <a:gd name="T71" fmla="*/ 124 h 176"/>
              <a:gd name="T72" fmla="*/ 52 w 176"/>
              <a:gd name="T73" fmla="*/ 116 h 176"/>
              <a:gd name="T74" fmla="*/ 60 w 176"/>
              <a:gd name="T75" fmla="*/ 124 h 176"/>
              <a:gd name="T76" fmla="*/ 52 w 176"/>
              <a:gd name="T77" fmla="*/ 132 h 176"/>
              <a:gd name="T78" fmla="*/ 48 w 176"/>
              <a:gd name="T79" fmla="*/ 60 h 176"/>
              <a:gd name="T80" fmla="*/ 40 w 176"/>
              <a:gd name="T81" fmla="*/ 60 h 176"/>
              <a:gd name="T82" fmla="*/ 36 w 176"/>
              <a:gd name="T83" fmla="*/ 64 h 176"/>
              <a:gd name="T84" fmla="*/ 40 w 176"/>
              <a:gd name="T85" fmla="*/ 68 h 176"/>
              <a:gd name="T86" fmla="*/ 48 w 176"/>
              <a:gd name="T87" fmla="*/ 68 h 176"/>
              <a:gd name="T88" fmla="*/ 108 w 176"/>
              <a:gd name="T89" fmla="*/ 128 h 176"/>
              <a:gd name="T90" fmla="*/ 108 w 176"/>
              <a:gd name="T91" fmla="*/ 136 h 176"/>
              <a:gd name="T92" fmla="*/ 112 w 176"/>
              <a:gd name="T93" fmla="*/ 140 h 176"/>
              <a:gd name="T94" fmla="*/ 116 w 176"/>
              <a:gd name="T95" fmla="*/ 136 h 176"/>
              <a:gd name="T96" fmla="*/ 116 w 176"/>
              <a:gd name="T97" fmla="*/ 128 h 176"/>
              <a:gd name="T98" fmla="*/ 48 w 176"/>
              <a:gd name="T99" fmla="*/ 60 h 176"/>
              <a:gd name="T100" fmla="*/ 48 w 176"/>
              <a:gd name="T101" fmla="*/ 84 h 176"/>
              <a:gd name="T102" fmla="*/ 40 w 176"/>
              <a:gd name="T103" fmla="*/ 84 h 176"/>
              <a:gd name="T104" fmla="*/ 36 w 176"/>
              <a:gd name="T105" fmla="*/ 88 h 176"/>
              <a:gd name="T106" fmla="*/ 40 w 176"/>
              <a:gd name="T107" fmla="*/ 92 h 176"/>
              <a:gd name="T108" fmla="*/ 48 w 176"/>
              <a:gd name="T109" fmla="*/ 92 h 176"/>
              <a:gd name="T110" fmla="*/ 84 w 176"/>
              <a:gd name="T111" fmla="*/ 128 h 176"/>
              <a:gd name="T112" fmla="*/ 84 w 176"/>
              <a:gd name="T113" fmla="*/ 136 h 176"/>
              <a:gd name="T114" fmla="*/ 88 w 176"/>
              <a:gd name="T115" fmla="*/ 140 h 176"/>
              <a:gd name="T116" fmla="*/ 92 w 176"/>
              <a:gd name="T117" fmla="*/ 136 h 176"/>
              <a:gd name="T118" fmla="*/ 92 w 176"/>
              <a:gd name="T119" fmla="*/ 128 h 176"/>
              <a:gd name="T120" fmla="*/ 48 w 176"/>
              <a:gd name="T12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48" y="36"/>
                </a:moveTo>
                <a:cubicBezTo>
                  <a:pt x="40" y="36"/>
                  <a:pt x="40" y="36"/>
                  <a:pt x="40" y="36"/>
                </a:cubicBezTo>
                <a:cubicBezTo>
                  <a:pt x="38" y="36"/>
                  <a:pt x="36" y="38"/>
                  <a:pt x="36" y="40"/>
                </a:cubicBezTo>
                <a:cubicBezTo>
                  <a:pt x="36" y="42"/>
                  <a:pt x="38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94" y="44"/>
                  <a:pt x="132" y="82"/>
                  <a:pt x="132" y="128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32" y="138"/>
                  <a:pt x="134" y="140"/>
                  <a:pt x="136" y="140"/>
                </a:cubicBezTo>
                <a:cubicBezTo>
                  <a:pt x="138" y="140"/>
                  <a:pt x="140" y="138"/>
                  <a:pt x="140" y="136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77"/>
                  <a:pt x="99" y="36"/>
                  <a:pt x="48" y="36"/>
                </a:cubicBezTo>
                <a:moveTo>
                  <a:pt x="52" y="108"/>
                </a:moveTo>
                <a:cubicBezTo>
                  <a:pt x="43" y="108"/>
                  <a:pt x="36" y="115"/>
                  <a:pt x="36" y="124"/>
                </a:cubicBezTo>
                <a:cubicBezTo>
                  <a:pt x="36" y="133"/>
                  <a:pt x="43" y="140"/>
                  <a:pt x="52" y="140"/>
                </a:cubicBezTo>
                <a:cubicBezTo>
                  <a:pt x="61" y="140"/>
                  <a:pt x="68" y="133"/>
                  <a:pt x="68" y="124"/>
                </a:cubicBezTo>
                <a:cubicBezTo>
                  <a:pt x="68" y="115"/>
                  <a:pt x="61" y="108"/>
                  <a:pt x="52" y="108"/>
                </a:cubicBezTo>
                <a:moveTo>
                  <a:pt x="52" y="132"/>
                </a:moveTo>
                <a:cubicBezTo>
                  <a:pt x="48" y="132"/>
                  <a:pt x="44" y="128"/>
                  <a:pt x="44" y="124"/>
                </a:cubicBezTo>
                <a:cubicBezTo>
                  <a:pt x="44" y="120"/>
                  <a:pt x="48" y="116"/>
                  <a:pt x="52" y="116"/>
                </a:cubicBezTo>
                <a:cubicBezTo>
                  <a:pt x="56" y="116"/>
                  <a:pt x="60" y="120"/>
                  <a:pt x="60" y="124"/>
                </a:cubicBezTo>
                <a:cubicBezTo>
                  <a:pt x="60" y="128"/>
                  <a:pt x="56" y="132"/>
                  <a:pt x="52" y="132"/>
                </a:cubicBezTo>
                <a:moveTo>
                  <a:pt x="48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6" y="62"/>
                  <a:pt x="36" y="64"/>
                </a:cubicBezTo>
                <a:cubicBezTo>
                  <a:pt x="36" y="66"/>
                  <a:pt x="38" y="68"/>
                  <a:pt x="4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81" y="68"/>
                  <a:pt x="108" y="95"/>
                  <a:pt x="108" y="128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38"/>
                  <a:pt x="110" y="140"/>
                  <a:pt x="112" y="140"/>
                </a:cubicBezTo>
                <a:cubicBezTo>
                  <a:pt x="114" y="140"/>
                  <a:pt x="116" y="138"/>
                  <a:pt x="116" y="136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6" y="90"/>
                  <a:pt x="86" y="60"/>
                  <a:pt x="48" y="60"/>
                </a:cubicBezTo>
                <a:moveTo>
                  <a:pt x="48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38" y="84"/>
                  <a:pt x="36" y="86"/>
                  <a:pt x="36" y="88"/>
                </a:cubicBezTo>
                <a:cubicBezTo>
                  <a:pt x="36" y="90"/>
                  <a:pt x="38" y="92"/>
                  <a:pt x="4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68" y="92"/>
                  <a:pt x="84" y="10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8"/>
                  <a:pt x="86" y="140"/>
                  <a:pt x="88" y="140"/>
                </a:cubicBezTo>
                <a:cubicBezTo>
                  <a:pt x="90" y="140"/>
                  <a:pt x="92" y="138"/>
                  <a:pt x="92" y="136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2" y="104"/>
                  <a:pt x="72" y="84"/>
                  <a:pt x="48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2252663" y="2617788"/>
            <a:ext cx="506412" cy="557213"/>
          </a:xfrm>
          <a:custGeom>
            <a:avLst/>
            <a:gdLst>
              <a:gd name="T0" fmla="*/ 80 w 160"/>
              <a:gd name="T1" fmla="*/ 100 h 176"/>
              <a:gd name="T2" fmla="*/ 56 w 160"/>
              <a:gd name="T3" fmla="*/ 124 h 176"/>
              <a:gd name="T4" fmla="*/ 64 w 160"/>
              <a:gd name="T5" fmla="*/ 168 h 176"/>
              <a:gd name="T6" fmla="*/ 72 w 160"/>
              <a:gd name="T7" fmla="*/ 176 h 176"/>
              <a:gd name="T8" fmla="*/ 88 w 160"/>
              <a:gd name="T9" fmla="*/ 176 h 176"/>
              <a:gd name="T10" fmla="*/ 96 w 160"/>
              <a:gd name="T11" fmla="*/ 168 h 176"/>
              <a:gd name="T12" fmla="*/ 104 w 160"/>
              <a:gd name="T13" fmla="*/ 124 h 176"/>
              <a:gd name="T14" fmla="*/ 80 w 160"/>
              <a:gd name="T15" fmla="*/ 100 h 176"/>
              <a:gd name="T16" fmla="*/ 89 w 160"/>
              <a:gd name="T17" fmla="*/ 164 h 176"/>
              <a:gd name="T18" fmla="*/ 86 w 160"/>
              <a:gd name="T19" fmla="*/ 168 h 176"/>
              <a:gd name="T20" fmla="*/ 74 w 160"/>
              <a:gd name="T21" fmla="*/ 168 h 176"/>
              <a:gd name="T22" fmla="*/ 71 w 160"/>
              <a:gd name="T23" fmla="*/ 164 h 176"/>
              <a:gd name="T24" fmla="*/ 64 w 160"/>
              <a:gd name="T25" fmla="*/ 124 h 176"/>
              <a:gd name="T26" fmla="*/ 80 w 160"/>
              <a:gd name="T27" fmla="*/ 108 h 176"/>
              <a:gd name="T28" fmla="*/ 96 w 160"/>
              <a:gd name="T29" fmla="*/ 124 h 176"/>
              <a:gd name="T30" fmla="*/ 89 w 160"/>
              <a:gd name="T31" fmla="*/ 164 h 176"/>
              <a:gd name="T32" fmla="*/ 80 w 160"/>
              <a:gd name="T33" fmla="*/ 92 h 176"/>
              <a:gd name="T34" fmla="*/ 100 w 160"/>
              <a:gd name="T35" fmla="*/ 72 h 176"/>
              <a:gd name="T36" fmla="*/ 80 w 160"/>
              <a:gd name="T37" fmla="*/ 52 h 176"/>
              <a:gd name="T38" fmla="*/ 60 w 160"/>
              <a:gd name="T39" fmla="*/ 72 h 176"/>
              <a:gd name="T40" fmla="*/ 80 w 160"/>
              <a:gd name="T41" fmla="*/ 92 h 176"/>
              <a:gd name="T42" fmla="*/ 80 w 160"/>
              <a:gd name="T43" fmla="*/ 60 h 176"/>
              <a:gd name="T44" fmla="*/ 92 w 160"/>
              <a:gd name="T45" fmla="*/ 72 h 176"/>
              <a:gd name="T46" fmla="*/ 80 w 160"/>
              <a:gd name="T47" fmla="*/ 84 h 176"/>
              <a:gd name="T48" fmla="*/ 68 w 160"/>
              <a:gd name="T49" fmla="*/ 72 h 176"/>
              <a:gd name="T50" fmla="*/ 80 w 160"/>
              <a:gd name="T51" fmla="*/ 60 h 176"/>
              <a:gd name="T52" fmla="*/ 80 w 160"/>
              <a:gd name="T53" fmla="*/ 0 h 176"/>
              <a:gd name="T54" fmla="*/ 0 w 160"/>
              <a:gd name="T55" fmla="*/ 80 h 176"/>
              <a:gd name="T56" fmla="*/ 52 w 160"/>
              <a:gd name="T57" fmla="*/ 155 h 176"/>
              <a:gd name="T58" fmla="*/ 50 w 160"/>
              <a:gd name="T59" fmla="*/ 145 h 176"/>
              <a:gd name="T60" fmla="*/ 8 w 160"/>
              <a:gd name="T61" fmla="*/ 80 h 176"/>
              <a:gd name="T62" fmla="*/ 80 w 160"/>
              <a:gd name="T63" fmla="*/ 8 h 176"/>
              <a:gd name="T64" fmla="*/ 152 w 160"/>
              <a:gd name="T65" fmla="*/ 80 h 176"/>
              <a:gd name="T66" fmla="*/ 110 w 160"/>
              <a:gd name="T67" fmla="*/ 145 h 176"/>
              <a:gd name="T68" fmla="*/ 109 w 160"/>
              <a:gd name="T69" fmla="*/ 155 h 176"/>
              <a:gd name="T70" fmla="*/ 160 w 160"/>
              <a:gd name="T71" fmla="*/ 80 h 176"/>
              <a:gd name="T72" fmla="*/ 80 w 160"/>
              <a:gd name="T73" fmla="*/ 0 h 176"/>
              <a:gd name="T74" fmla="*/ 106 w 160"/>
              <a:gd name="T75" fmla="*/ 103 h 176"/>
              <a:gd name="T76" fmla="*/ 109 w 160"/>
              <a:gd name="T77" fmla="*/ 110 h 176"/>
              <a:gd name="T78" fmla="*/ 128 w 160"/>
              <a:gd name="T79" fmla="*/ 72 h 176"/>
              <a:gd name="T80" fmla="*/ 80 w 160"/>
              <a:gd name="T81" fmla="*/ 24 h 176"/>
              <a:gd name="T82" fmla="*/ 32 w 160"/>
              <a:gd name="T83" fmla="*/ 72 h 176"/>
              <a:gd name="T84" fmla="*/ 50 w 160"/>
              <a:gd name="T85" fmla="*/ 110 h 176"/>
              <a:gd name="T86" fmla="*/ 54 w 160"/>
              <a:gd name="T87" fmla="*/ 103 h 176"/>
              <a:gd name="T88" fmla="*/ 40 w 160"/>
              <a:gd name="T89" fmla="*/ 72 h 176"/>
              <a:gd name="T90" fmla="*/ 80 w 160"/>
              <a:gd name="T91" fmla="*/ 32 h 176"/>
              <a:gd name="T92" fmla="*/ 120 w 160"/>
              <a:gd name="T93" fmla="*/ 72 h 176"/>
              <a:gd name="T94" fmla="*/ 106 w 160"/>
              <a:gd name="T95" fmla="*/ 10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3341688" y="2617788"/>
            <a:ext cx="455612" cy="557213"/>
          </a:xfrm>
          <a:custGeom>
            <a:avLst/>
            <a:gdLst>
              <a:gd name="T0" fmla="*/ 72 w 144"/>
              <a:gd name="T1" fmla="*/ 96 h 176"/>
              <a:gd name="T2" fmla="*/ 48 w 144"/>
              <a:gd name="T3" fmla="*/ 120 h 176"/>
              <a:gd name="T4" fmla="*/ 56 w 144"/>
              <a:gd name="T5" fmla="*/ 168 h 176"/>
              <a:gd name="T6" fmla="*/ 64 w 144"/>
              <a:gd name="T7" fmla="*/ 176 h 176"/>
              <a:gd name="T8" fmla="*/ 80 w 144"/>
              <a:gd name="T9" fmla="*/ 176 h 176"/>
              <a:gd name="T10" fmla="*/ 88 w 144"/>
              <a:gd name="T11" fmla="*/ 168 h 176"/>
              <a:gd name="T12" fmla="*/ 96 w 144"/>
              <a:gd name="T13" fmla="*/ 120 h 176"/>
              <a:gd name="T14" fmla="*/ 72 w 144"/>
              <a:gd name="T15" fmla="*/ 96 h 176"/>
              <a:gd name="T16" fmla="*/ 81 w 144"/>
              <a:gd name="T17" fmla="*/ 164 h 176"/>
              <a:gd name="T18" fmla="*/ 78 w 144"/>
              <a:gd name="T19" fmla="*/ 168 h 176"/>
              <a:gd name="T20" fmla="*/ 66 w 144"/>
              <a:gd name="T21" fmla="*/ 168 h 176"/>
              <a:gd name="T22" fmla="*/ 63 w 144"/>
              <a:gd name="T23" fmla="*/ 164 h 176"/>
              <a:gd name="T24" fmla="*/ 56 w 144"/>
              <a:gd name="T25" fmla="*/ 120 h 176"/>
              <a:gd name="T26" fmla="*/ 72 w 144"/>
              <a:gd name="T27" fmla="*/ 104 h 176"/>
              <a:gd name="T28" fmla="*/ 88 w 144"/>
              <a:gd name="T29" fmla="*/ 120 h 176"/>
              <a:gd name="T30" fmla="*/ 81 w 144"/>
              <a:gd name="T31" fmla="*/ 164 h 176"/>
              <a:gd name="T32" fmla="*/ 72 w 144"/>
              <a:gd name="T33" fmla="*/ 0 h 176"/>
              <a:gd name="T34" fmla="*/ 0 w 144"/>
              <a:gd name="T35" fmla="*/ 72 h 176"/>
              <a:gd name="T36" fmla="*/ 41 w 144"/>
              <a:gd name="T37" fmla="*/ 137 h 176"/>
              <a:gd name="T38" fmla="*/ 40 w 144"/>
              <a:gd name="T39" fmla="*/ 128 h 176"/>
              <a:gd name="T40" fmla="*/ 8 w 144"/>
              <a:gd name="T41" fmla="*/ 72 h 176"/>
              <a:gd name="T42" fmla="*/ 72 w 144"/>
              <a:gd name="T43" fmla="*/ 8 h 176"/>
              <a:gd name="T44" fmla="*/ 136 w 144"/>
              <a:gd name="T45" fmla="*/ 72 h 176"/>
              <a:gd name="T46" fmla="*/ 104 w 144"/>
              <a:gd name="T47" fmla="*/ 128 h 176"/>
              <a:gd name="T48" fmla="*/ 103 w 144"/>
              <a:gd name="T49" fmla="*/ 137 h 176"/>
              <a:gd name="T50" fmla="*/ 144 w 144"/>
              <a:gd name="T51" fmla="*/ 72 h 176"/>
              <a:gd name="T52" fmla="*/ 72 w 144"/>
              <a:gd name="T53" fmla="*/ 0 h 176"/>
              <a:gd name="T54" fmla="*/ 116 w 144"/>
              <a:gd name="T55" fmla="*/ 72 h 176"/>
              <a:gd name="T56" fmla="*/ 72 w 144"/>
              <a:gd name="T57" fmla="*/ 28 h 176"/>
              <a:gd name="T58" fmla="*/ 28 w 144"/>
              <a:gd name="T59" fmla="*/ 72 h 176"/>
              <a:gd name="T60" fmla="*/ 43 w 144"/>
              <a:gd name="T61" fmla="*/ 105 h 176"/>
              <a:gd name="T62" fmla="*/ 47 w 144"/>
              <a:gd name="T63" fmla="*/ 98 h 176"/>
              <a:gd name="T64" fmla="*/ 36 w 144"/>
              <a:gd name="T65" fmla="*/ 72 h 176"/>
              <a:gd name="T66" fmla="*/ 72 w 144"/>
              <a:gd name="T67" fmla="*/ 36 h 176"/>
              <a:gd name="T68" fmla="*/ 108 w 144"/>
              <a:gd name="T69" fmla="*/ 72 h 176"/>
              <a:gd name="T70" fmla="*/ 97 w 144"/>
              <a:gd name="T71" fmla="*/ 98 h 176"/>
              <a:gd name="T72" fmla="*/ 101 w 144"/>
              <a:gd name="T73" fmla="*/ 105 h 176"/>
              <a:gd name="T74" fmla="*/ 116 w 144"/>
              <a:gd name="T75" fmla="*/ 72 h 176"/>
              <a:gd name="T76" fmla="*/ 88 w 144"/>
              <a:gd name="T77" fmla="*/ 72 h 176"/>
              <a:gd name="T78" fmla="*/ 72 w 144"/>
              <a:gd name="T79" fmla="*/ 56 h 176"/>
              <a:gd name="T80" fmla="*/ 56 w 144"/>
              <a:gd name="T81" fmla="*/ 72 h 176"/>
              <a:gd name="T82" fmla="*/ 72 w 144"/>
              <a:gd name="T83" fmla="*/ 88 h 176"/>
              <a:gd name="T84" fmla="*/ 88 w 144"/>
              <a:gd name="T85" fmla="*/ 72 h 176"/>
              <a:gd name="T86" fmla="*/ 64 w 144"/>
              <a:gd name="T87" fmla="*/ 72 h 176"/>
              <a:gd name="T88" fmla="*/ 72 w 144"/>
              <a:gd name="T89" fmla="*/ 64 h 176"/>
              <a:gd name="T90" fmla="*/ 80 w 144"/>
              <a:gd name="T91" fmla="*/ 72 h 176"/>
              <a:gd name="T92" fmla="*/ 72 w 144"/>
              <a:gd name="T93" fmla="*/ 80 h 176"/>
              <a:gd name="T94" fmla="*/ 64 w 144"/>
              <a:gd name="T9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76">
                <a:moveTo>
                  <a:pt x="72" y="96"/>
                </a:moveTo>
                <a:cubicBezTo>
                  <a:pt x="52" y="96"/>
                  <a:pt x="48" y="108"/>
                  <a:pt x="48" y="120"/>
                </a:cubicBezTo>
                <a:cubicBezTo>
                  <a:pt x="48" y="132"/>
                  <a:pt x="52" y="160"/>
                  <a:pt x="56" y="168"/>
                </a:cubicBezTo>
                <a:cubicBezTo>
                  <a:pt x="60" y="176"/>
                  <a:pt x="64" y="176"/>
                  <a:pt x="64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84" y="176"/>
                  <a:pt x="88" y="168"/>
                </a:cubicBezTo>
                <a:cubicBezTo>
                  <a:pt x="92" y="160"/>
                  <a:pt x="96" y="132"/>
                  <a:pt x="96" y="120"/>
                </a:cubicBezTo>
                <a:cubicBezTo>
                  <a:pt x="96" y="108"/>
                  <a:pt x="92" y="96"/>
                  <a:pt x="72" y="96"/>
                </a:cubicBezTo>
                <a:moveTo>
                  <a:pt x="81" y="164"/>
                </a:moveTo>
                <a:cubicBezTo>
                  <a:pt x="80" y="166"/>
                  <a:pt x="79" y="168"/>
                  <a:pt x="78" y="168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5" y="168"/>
                  <a:pt x="64" y="166"/>
                  <a:pt x="63" y="164"/>
                </a:cubicBezTo>
                <a:cubicBezTo>
                  <a:pt x="60" y="159"/>
                  <a:pt x="56" y="132"/>
                  <a:pt x="56" y="120"/>
                </a:cubicBezTo>
                <a:cubicBezTo>
                  <a:pt x="56" y="108"/>
                  <a:pt x="60" y="104"/>
                  <a:pt x="72" y="104"/>
                </a:cubicBezTo>
                <a:cubicBezTo>
                  <a:pt x="84" y="104"/>
                  <a:pt x="88" y="108"/>
                  <a:pt x="88" y="120"/>
                </a:cubicBezTo>
                <a:cubicBezTo>
                  <a:pt x="88" y="132"/>
                  <a:pt x="84" y="159"/>
                  <a:pt x="81" y="164"/>
                </a:cubicBezTo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01"/>
                  <a:pt x="17" y="125"/>
                  <a:pt x="41" y="137"/>
                </a:cubicBezTo>
                <a:cubicBezTo>
                  <a:pt x="41" y="134"/>
                  <a:pt x="41" y="130"/>
                  <a:pt x="40" y="128"/>
                </a:cubicBezTo>
                <a:cubicBezTo>
                  <a:pt x="21" y="117"/>
                  <a:pt x="8" y="96"/>
                  <a:pt x="8" y="72"/>
                </a:cubicBezTo>
                <a:cubicBezTo>
                  <a:pt x="8" y="37"/>
                  <a:pt x="37" y="8"/>
                  <a:pt x="72" y="8"/>
                </a:cubicBezTo>
                <a:cubicBezTo>
                  <a:pt x="107" y="8"/>
                  <a:pt x="136" y="37"/>
                  <a:pt x="136" y="72"/>
                </a:cubicBezTo>
                <a:cubicBezTo>
                  <a:pt x="136" y="96"/>
                  <a:pt x="123" y="116"/>
                  <a:pt x="104" y="128"/>
                </a:cubicBezTo>
                <a:cubicBezTo>
                  <a:pt x="104" y="130"/>
                  <a:pt x="103" y="134"/>
                  <a:pt x="103" y="137"/>
                </a:cubicBezTo>
                <a:cubicBezTo>
                  <a:pt x="127" y="125"/>
                  <a:pt x="144" y="10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116" y="72"/>
                </a:moveTo>
                <a:cubicBezTo>
                  <a:pt x="116" y="48"/>
                  <a:pt x="96" y="28"/>
                  <a:pt x="72" y="28"/>
                </a:cubicBezTo>
                <a:cubicBezTo>
                  <a:pt x="48" y="28"/>
                  <a:pt x="28" y="48"/>
                  <a:pt x="28" y="72"/>
                </a:cubicBezTo>
                <a:cubicBezTo>
                  <a:pt x="28" y="85"/>
                  <a:pt x="34" y="97"/>
                  <a:pt x="43" y="105"/>
                </a:cubicBezTo>
                <a:cubicBezTo>
                  <a:pt x="44" y="102"/>
                  <a:pt x="45" y="100"/>
                  <a:pt x="47" y="98"/>
                </a:cubicBezTo>
                <a:cubicBezTo>
                  <a:pt x="40" y="91"/>
                  <a:pt x="36" y="82"/>
                  <a:pt x="36" y="72"/>
                </a:cubicBezTo>
                <a:cubicBezTo>
                  <a:pt x="36" y="52"/>
                  <a:pt x="52" y="36"/>
                  <a:pt x="72" y="36"/>
                </a:cubicBezTo>
                <a:cubicBezTo>
                  <a:pt x="92" y="36"/>
                  <a:pt x="108" y="52"/>
                  <a:pt x="108" y="72"/>
                </a:cubicBezTo>
                <a:cubicBezTo>
                  <a:pt x="108" y="82"/>
                  <a:pt x="104" y="91"/>
                  <a:pt x="97" y="98"/>
                </a:cubicBezTo>
                <a:cubicBezTo>
                  <a:pt x="99" y="100"/>
                  <a:pt x="100" y="102"/>
                  <a:pt x="101" y="105"/>
                </a:cubicBezTo>
                <a:cubicBezTo>
                  <a:pt x="110" y="97"/>
                  <a:pt x="116" y="85"/>
                  <a:pt x="116" y="72"/>
                </a:cubicBezTo>
                <a:moveTo>
                  <a:pt x="88" y="72"/>
                </a:moveTo>
                <a:cubicBezTo>
                  <a:pt x="88" y="63"/>
                  <a:pt x="81" y="56"/>
                  <a:pt x="72" y="56"/>
                </a:cubicBezTo>
                <a:cubicBezTo>
                  <a:pt x="63" y="56"/>
                  <a:pt x="56" y="63"/>
                  <a:pt x="56" y="72"/>
                </a:cubicBezTo>
                <a:cubicBezTo>
                  <a:pt x="56" y="81"/>
                  <a:pt x="63" y="88"/>
                  <a:pt x="72" y="88"/>
                </a:cubicBezTo>
                <a:cubicBezTo>
                  <a:pt x="81" y="88"/>
                  <a:pt x="88" y="81"/>
                  <a:pt x="88" y="72"/>
                </a:cubicBezTo>
                <a:moveTo>
                  <a:pt x="64" y="72"/>
                </a:moveTo>
                <a:cubicBezTo>
                  <a:pt x="64" y="68"/>
                  <a:pt x="68" y="64"/>
                  <a:pt x="72" y="64"/>
                </a:cubicBezTo>
                <a:cubicBezTo>
                  <a:pt x="76" y="64"/>
                  <a:pt x="80" y="68"/>
                  <a:pt x="80" y="72"/>
                </a:cubicBezTo>
                <a:cubicBezTo>
                  <a:pt x="80" y="76"/>
                  <a:pt x="76" y="80"/>
                  <a:pt x="72" y="80"/>
                </a:cubicBezTo>
                <a:cubicBezTo>
                  <a:pt x="68" y="80"/>
                  <a:pt x="64" y="76"/>
                  <a:pt x="64" y="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 noEditPoints="1"/>
          </p:cNvSpPr>
          <p:nvPr/>
        </p:nvSpPr>
        <p:spPr bwMode="auto">
          <a:xfrm>
            <a:off x="4352925" y="2617788"/>
            <a:ext cx="557212" cy="557213"/>
          </a:xfrm>
          <a:custGeom>
            <a:avLst/>
            <a:gdLst>
              <a:gd name="T0" fmla="*/ 156 w 176"/>
              <a:gd name="T1" fmla="*/ 0 h 176"/>
              <a:gd name="T2" fmla="*/ 136 w 176"/>
              <a:gd name="T3" fmla="*/ 20 h 176"/>
              <a:gd name="T4" fmla="*/ 152 w 176"/>
              <a:gd name="T5" fmla="*/ 40 h 176"/>
              <a:gd name="T6" fmla="*/ 152 w 176"/>
              <a:gd name="T7" fmla="*/ 84 h 176"/>
              <a:gd name="T8" fmla="*/ 108 w 176"/>
              <a:gd name="T9" fmla="*/ 84 h 176"/>
              <a:gd name="T10" fmla="*/ 88 w 176"/>
              <a:gd name="T11" fmla="*/ 68 h 176"/>
              <a:gd name="T12" fmla="*/ 68 w 176"/>
              <a:gd name="T13" fmla="*/ 84 h 176"/>
              <a:gd name="T14" fmla="*/ 20 w 176"/>
              <a:gd name="T15" fmla="*/ 84 h 176"/>
              <a:gd name="T16" fmla="*/ 16 w 176"/>
              <a:gd name="T17" fmla="*/ 88 h 176"/>
              <a:gd name="T18" fmla="*/ 16 w 176"/>
              <a:gd name="T19" fmla="*/ 136 h 176"/>
              <a:gd name="T20" fmla="*/ 0 w 176"/>
              <a:gd name="T21" fmla="*/ 156 h 176"/>
              <a:gd name="T22" fmla="*/ 20 w 176"/>
              <a:gd name="T23" fmla="*/ 176 h 176"/>
              <a:gd name="T24" fmla="*/ 40 w 176"/>
              <a:gd name="T25" fmla="*/ 156 h 176"/>
              <a:gd name="T26" fmla="*/ 24 w 176"/>
              <a:gd name="T27" fmla="*/ 136 h 176"/>
              <a:gd name="T28" fmla="*/ 24 w 176"/>
              <a:gd name="T29" fmla="*/ 92 h 176"/>
              <a:gd name="T30" fmla="*/ 68 w 176"/>
              <a:gd name="T31" fmla="*/ 92 h 176"/>
              <a:gd name="T32" fmla="*/ 88 w 176"/>
              <a:gd name="T33" fmla="*/ 108 h 176"/>
              <a:gd name="T34" fmla="*/ 108 w 176"/>
              <a:gd name="T35" fmla="*/ 92 h 176"/>
              <a:gd name="T36" fmla="*/ 156 w 176"/>
              <a:gd name="T37" fmla="*/ 92 h 176"/>
              <a:gd name="T38" fmla="*/ 160 w 176"/>
              <a:gd name="T39" fmla="*/ 88 h 176"/>
              <a:gd name="T40" fmla="*/ 160 w 176"/>
              <a:gd name="T41" fmla="*/ 40 h 176"/>
              <a:gd name="T42" fmla="*/ 176 w 176"/>
              <a:gd name="T43" fmla="*/ 20 h 176"/>
              <a:gd name="T44" fmla="*/ 156 w 176"/>
              <a:gd name="T45" fmla="*/ 0 h 176"/>
              <a:gd name="T46" fmla="*/ 32 w 176"/>
              <a:gd name="T47" fmla="*/ 156 h 176"/>
              <a:gd name="T48" fmla="*/ 20 w 176"/>
              <a:gd name="T49" fmla="*/ 168 h 176"/>
              <a:gd name="T50" fmla="*/ 8 w 176"/>
              <a:gd name="T51" fmla="*/ 156 h 176"/>
              <a:gd name="T52" fmla="*/ 20 w 176"/>
              <a:gd name="T53" fmla="*/ 144 h 176"/>
              <a:gd name="T54" fmla="*/ 32 w 176"/>
              <a:gd name="T55" fmla="*/ 156 h 176"/>
              <a:gd name="T56" fmla="*/ 88 w 176"/>
              <a:gd name="T57" fmla="*/ 100 h 176"/>
              <a:gd name="T58" fmla="*/ 76 w 176"/>
              <a:gd name="T59" fmla="*/ 88 h 176"/>
              <a:gd name="T60" fmla="*/ 88 w 176"/>
              <a:gd name="T61" fmla="*/ 76 h 176"/>
              <a:gd name="T62" fmla="*/ 100 w 176"/>
              <a:gd name="T63" fmla="*/ 88 h 176"/>
              <a:gd name="T64" fmla="*/ 88 w 176"/>
              <a:gd name="T65" fmla="*/ 100 h 176"/>
              <a:gd name="T66" fmla="*/ 156 w 176"/>
              <a:gd name="T67" fmla="*/ 32 h 176"/>
              <a:gd name="T68" fmla="*/ 144 w 176"/>
              <a:gd name="T69" fmla="*/ 20 h 176"/>
              <a:gd name="T70" fmla="*/ 156 w 176"/>
              <a:gd name="T71" fmla="*/ 8 h 176"/>
              <a:gd name="T72" fmla="*/ 168 w 176"/>
              <a:gd name="T73" fmla="*/ 20 h 176"/>
              <a:gd name="T74" fmla="*/ 156 w 176"/>
              <a:gd name="T7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5441950" y="2617788"/>
            <a:ext cx="506412" cy="557213"/>
          </a:xfrm>
          <a:custGeom>
            <a:avLst/>
            <a:gdLst>
              <a:gd name="T0" fmla="*/ 140 w 160"/>
              <a:gd name="T1" fmla="*/ 136 h 176"/>
              <a:gd name="T2" fmla="*/ 125 w 160"/>
              <a:gd name="T3" fmla="*/ 143 h 176"/>
              <a:gd name="T4" fmla="*/ 39 w 160"/>
              <a:gd name="T5" fmla="*/ 94 h 176"/>
              <a:gd name="T6" fmla="*/ 40 w 160"/>
              <a:gd name="T7" fmla="*/ 88 h 176"/>
              <a:gd name="T8" fmla="*/ 39 w 160"/>
              <a:gd name="T9" fmla="*/ 82 h 176"/>
              <a:gd name="T10" fmla="*/ 125 w 160"/>
              <a:gd name="T11" fmla="*/ 33 h 176"/>
              <a:gd name="T12" fmla="*/ 140 w 160"/>
              <a:gd name="T13" fmla="*/ 40 h 176"/>
              <a:gd name="T14" fmla="*/ 160 w 160"/>
              <a:gd name="T15" fmla="*/ 20 h 176"/>
              <a:gd name="T16" fmla="*/ 140 w 160"/>
              <a:gd name="T17" fmla="*/ 0 h 176"/>
              <a:gd name="T18" fmla="*/ 120 w 160"/>
              <a:gd name="T19" fmla="*/ 20 h 176"/>
              <a:gd name="T20" fmla="*/ 121 w 160"/>
              <a:gd name="T21" fmla="*/ 26 h 176"/>
              <a:gd name="T22" fmla="*/ 35 w 160"/>
              <a:gd name="T23" fmla="*/ 75 h 176"/>
              <a:gd name="T24" fmla="*/ 20 w 160"/>
              <a:gd name="T25" fmla="*/ 68 h 176"/>
              <a:gd name="T26" fmla="*/ 0 w 160"/>
              <a:gd name="T27" fmla="*/ 88 h 176"/>
              <a:gd name="T28" fmla="*/ 20 w 160"/>
              <a:gd name="T29" fmla="*/ 108 h 176"/>
              <a:gd name="T30" fmla="*/ 35 w 160"/>
              <a:gd name="T31" fmla="*/ 101 h 176"/>
              <a:gd name="T32" fmla="*/ 121 w 160"/>
              <a:gd name="T33" fmla="*/ 150 h 176"/>
              <a:gd name="T34" fmla="*/ 120 w 160"/>
              <a:gd name="T35" fmla="*/ 156 h 176"/>
              <a:gd name="T36" fmla="*/ 140 w 160"/>
              <a:gd name="T37" fmla="*/ 176 h 176"/>
              <a:gd name="T38" fmla="*/ 160 w 160"/>
              <a:gd name="T39" fmla="*/ 156 h 176"/>
              <a:gd name="T40" fmla="*/ 140 w 160"/>
              <a:gd name="T41" fmla="*/ 136 h 176"/>
              <a:gd name="T42" fmla="*/ 140 w 160"/>
              <a:gd name="T43" fmla="*/ 8 h 176"/>
              <a:gd name="T44" fmla="*/ 152 w 160"/>
              <a:gd name="T45" fmla="*/ 20 h 176"/>
              <a:gd name="T46" fmla="*/ 140 w 160"/>
              <a:gd name="T47" fmla="*/ 32 h 176"/>
              <a:gd name="T48" fmla="*/ 128 w 160"/>
              <a:gd name="T49" fmla="*/ 20 h 176"/>
              <a:gd name="T50" fmla="*/ 140 w 160"/>
              <a:gd name="T51" fmla="*/ 8 h 176"/>
              <a:gd name="T52" fmla="*/ 20 w 160"/>
              <a:gd name="T53" fmla="*/ 100 h 176"/>
              <a:gd name="T54" fmla="*/ 8 w 160"/>
              <a:gd name="T55" fmla="*/ 88 h 176"/>
              <a:gd name="T56" fmla="*/ 20 w 160"/>
              <a:gd name="T57" fmla="*/ 76 h 176"/>
              <a:gd name="T58" fmla="*/ 32 w 160"/>
              <a:gd name="T59" fmla="*/ 88 h 176"/>
              <a:gd name="T60" fmla="*/ 20 w 160"/>
              <a:gd name="T61" fmla="*/ 100 h 176"/>
              <a:gd name="T62" fmla="*/ 140 w 160"/>
              <a:gd name="T63" fmla="*/ 168 h 176"/>
              <a:gd name="T64" fmla="*/ 128 w 160"/>
              <a:gd name="T65" fmla="*/ 156 h 176"/>
              <a:gd name="T66" fmla="*/ 140 w 160"/>
              <a:gd name="T67" fmla="*/ 144 h 176"/>
              <a:gd name="T68" fmla="*/ 152 w 160"/>
              <a:gd name="T69" fmla="*/ 156 h 176"/>
              <a:gd name="T70" fmla="*/ 140 w 160"/>
              <a:gd name="T7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6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 noEditPoints="1"/>
          </p:cNvSpPr>
          <p:nvPr/>
        </p:nvSpPr>
        <p:spPr bwMode="auto">
          <a:xfrm>
            <a:off x="6480175" y="2617788"/>
            <a:ext cx="557212" cy="557213"/>
          </a:xfrm>
          <a:custGeom>
            <a:avLst/>
            <a:gdLst>
              <a:gd name="T0" fmla="*/ 151 w 176"/>
              <a:gd name="T1" fmla="*/ 146 h 176"/>
              <a:gd name="T2" fmla="*/ 115 w 176"/>
              <a:gd name="T3" fmla="*/ 166 h 176"/>
              <a:gd name="T4" fmla="*/ 60 w 176"/>
              <a:gd name="T5" fmla="*/ 163 h 176"/>
              <a:gd name="T6" fmla="*/ 15 w 176"/>
              <a:gd name="T7" fmla="*/ 123 h 176"/>
              <a:gd name="T8" fmla="*/ 14 w 176"/>
              <a:gd name="T9" fmla="*/ 56 h 176"/>
              <a:gd name="T10" fmla="*/ 59 w 176"/>
              <a:gd name="T11" fmla="*/ 14 h 176"/>
              <a:gd name="T12" fmla="*/ 123 w 176"/>
              <a:gd name="T13" fmla="*/ 13 h 176"/>
              <a:gd name="T14" fmla="*/ 162 w 176"/>
              <a:gd name="T15" fmla="*/ 47 h 176"/>
              <a:gd name="T16" fmla="*/ 163 w 176"/>
              <a:gd name="T17" fmla="*/ 97 h 176"/>
              <a:gd name="T18" fmla="*/ 136 w 176"/>
              <a:gd name="T19" fmla="*/ 129 h 176"/>
              <a:gd name="T20" fmla="*/ 114 w 176"/>
              <a:gd name="T21" fmla="*/ 132 h 176"/>
              <a:gd name="T22" fmla="*/ 112 w 176"/>
              <a:gd name="T23" fmla="*/ 120 h 176"/>
              <a:gd name="T24" fmla="*/ 144 w 176"/>
              <a:gd name="T25" fmla="*/ 39 h 176"/>
              <a:gd name="T26" fmla="*/ 131 w 176"/>
              <a:gd name="T27" fmla="*/ 53 h 176"/>
              <a:gd name="T28" fmla="*/ 96 w 176"/>
              <a:gd name="T29" fmla="*/ 35 h 176"/>
              <a:gd name="T30" fmla="*/ 51 w 176"/>
              <a:gd name="T31" fmla="*/ 59 h 176"/>
              <a:gd name="T32" fmla="*/ 35 w 176"/>
              <a:gd name="T33" fmla="*/ 106 h 176"/>
              <a:gd name="T34" fmla="*/ 45 w 176"/>
              <a:gd name="T35" fmla="*/ 131 h 176"/>
              <a:gd name="T36" fmla="*/ 89 w 176"/>
              <a:gd name="T37" fmla="*/ 139 h 176"/>
              <a:gd name="T38" fmla="*/ 107 w 176"/>
              <a:gd name="T39" fmla="*/ 137 h 176"/>
              <a:gd name="T40" fmla="*/ 140 w 176"/>
              <a:gd name="T41" fmla="*/ 136 h 176"/>
              <a:gd name="T42" fmla="*/ 171 w 176"/>
              <a:gd name="T43" fmla="*/ 100 h 176"/>
              <a:gd name="T44" fmla="*/ 169 w 176"/>
              <a:gd name="T45" fmla="*/ 43 h 176"/>
              <a:gd name="T46" fmla="*/ 125 w 176"/>
              <a:gd name="T47" fmla="*/ 5 h 176"/>
              <a:gd name="T48" fmla="*/ 57 w 176"/>
              <a:gd name="T49" fmla="*/ 7 h 176"/>
              <a:gd name="T50" fmla="*/ 7 w 176"/>
              <a:gd name="T51" fmla="*/ 52 h 176"/>
              <a:gd name="T52" fmla="*/ 8 w 176"/>
              <a:gd name="T53" fmla="*/ 127 h 176"/>
              <a:gd name="T54" fmla="*/ 59 w 176"/>
              <a:gd name="T55" fmla="*/ 171 h 176"/>
              <a:gd name="T56" fmla="*/ 116 w 176"/>
              <a:gd name="T57" fmla="*/ 173 h 176"/>
              <a:gd name="T58" fmla="*/ 158 w 176"/>
              <a:gd name="T59" fmla="*/ 151 h 176"/>
              <a:gd name="T60" fmla="*/ 175 w 176"/>
              <a:gd name="T61" fmla="*/ 131 h 176"/>
              <a:gd name="T62" fmla="*/ 101 w 176"/>
              <a:gd name="T63" fmla="*/ 120 h 176"/>
              <a:gd name="T64" fmla="*/ 81 w 176"/>
              <a:gd name="T65" fmla="*/ 133 h 176"/>
              <a:gd name="T66" fmla="*/ 51 w 176"/>
              <a:gd name="T67" fmla="*/ 126 h 176"/>
              <a:gd name="T68" fmla="*/ 43 w 176"/>
              <a:gd name="T69" fmla="*/ 106 h 176"/>
              <a:gd name="T70" fmla="*/ 57 w 176"/>
              <a:gd name="T71" fmla="*/ 64 h 176"/>
              <a:gd name="T72" fmla="*/ 95 w 176"/>
              <a:gd name="T73" fmla="*/ 43 h 176"/>
              <a:gd name="T74" fmla="*/ 114 w 176"/>
              <a:gd name="T75" fmla="*/ 47 h 176"/>
              <a:gd name="T76" fmla="*/ 127 w 176"/>
              <a:gd name="T77" fmla="*/ 63 h 176"/>
              <a:gd name="T78" fmla="*/ 101 w 176"/>
              <a:gd name="T7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65" y="131"/>
                </a:moveTo>
                <a:cubicBezTo>
                  <a:pt x="161" y="136"/>
                  <a:pt x="156" y="141"/>
                  <a:pt x="151" y="146"/>
                </a:cubicBezTo>
                <a:cubicBezTo>
                  <a:pt x="146" y="150"/>
                  <a:pt x="141" y="154"/>
                  <a:pt x="134" y="158"/>
                </a:cubicBezTo>
                <a:cubicBezTo>
                  <a:pt x="128" y="161"/>
                  <a:pt x="122" y="164"/>
                  <a:pt x="115" y="166"/>
                </a:cubicBezTo>
                <a:cubicBezTo>
                  <a:pt x="108" y="167"/>
                  <a:pt x="100" y="168"/>
                  <a:pt x="93" y="168"/>
                </a:cubicBezTo>
                <a:cubicBezTo>
                  <a:pt x="81" y="168"/>
                  <a:pt x="70" y="167"/>
                  <a:pt x="60" y="163"/>
                </a:cubicBezTo>
                <a:cubicBezTo>
                  <a:pt x="50" y="160"/>
                  <a:pt x="41" y="155"/>
                  <a:pt x="33" y="148"/>
                </a:cubicBezTo>
                <a:cubicBezTo>
                  <a:pt x="26" y="141"/>
                  <a:pt x="19" y="133"/>
                  <a:pt x="15" y="123"/>
                </a:cubicBezTo>
                <a:cubicBezTo>
                  <a:pt x="10" y="113"/>
                  <a:pt x="8" y="101"/>
                  <a:pt x="8" y="87"/>
                </a:cubicBezTo>
                <a:cubicBezTo>
                  <a:pt x="8" y="76"/>
                  <a:pt x="10" y="66"/>
                  <a:pt x="14" y="56"/>
                </a:cubicBezTo>
                <a:cubicBezTo>
                  <a:pt x="19" y="47"/>
                  <a:pt x="25" y="38"/>
                  <a:pt x="32" y="31"/>
                </a:cubicBezTo>
                <a:cubicBezTo>
                  <a:pt x="40" y="24"/>
                  <a:pt x="49" y="18"/>
                  <a:pt x="59" y="14"/>
                </a:cubicBezTo>
                <a:cubicBezTo>
                  <a:pt x="69" y="10"/>
                  <a:pt x="81" y="8"/>
                  <a:pt x="93" y="8"/>
                </a:cubicBezTo>
                <a:cubicBezTo>
                  <a:pt x="103" y="8"/>
                  <a:pt x="114" y="9"/>
                  <a:pt x="123" y="13"/>
                </a:cubicBezTo>
                <a:cubicBezTo>
                  <a:pt x="132" y="16"/>
                  <a:pt x="140" y="20"/>
                  <a:pt x="147" y="26"/>
                </a:cubicBezTo>
                <a:cubicBezTo>
                  <a:pt x="153" y="32"/>
                  <a:pt x="159" y="39"/>
                  <a:pt x="162" y="47"/>
                </a:cubicBezTo>
                <a:cubicBezTo>
                  <a:pt x="166" y="55"/>
                  <a:pt x="168" y="64"/>
                  <a:pt x="168" y="74"/>
                </a:cubicBezTo>
                <a:cubicBezTo>
                  <a:pt x="168" y="82"/>
                  <a:pt x="166" y="90"/>
                  <a:pt x="163" y="97"/>
                </a:cubicBezTo>
                <a:cubicBezTo>
                  <a:pt x="160" y="105"/>
                  <a:pt x="156" y="111"/>
                  <a:pt x="152" y="117"/>
                </a:cubicBezTo>
                <a:cubicBezTo>
                  <a:pt x="147" y="122"/>
                  <a:pt x="142" y="126"/>
                  <a:pt x="136" y="129"/>
                </a:cubicBezTo>
                <a:cubicBezTo>
                  <a:pt x="131" y="132"/>
                  <a:pt x="125" y="134"/>
                  <a:pt x="121" y="134"/>
                </a:cubicBezTo>
                <a:cubicBezTo>
                  <a:pt x="118" y="134"/>
                  <a:pt x="115" y="133"/>
                  <a:pt x="114" y="132"/>
                </a:cubicBezTo>
                <a:cubicBezTo>
                  <a:pt x="113" y="131"/>
                  <a:pt x="112" y="130"/>
                  <a:pt x="111" y="128"/>
                </a:cubicBezTo>
                <a:cubicBezTo>
                  <a:pt x="111" y="126"/>
                  <a:pt x="111" y="123"/>
                  <a:pt x="112" y="120"/>
                </a:cubicBezTo>
                <a:cubicBezTo>
                  <a:pt x="113" y="117"/>
                  <a:pt x="114" y="114"/>
                  <a:pt x="116" y="11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8" y="48"/>
                  <a:pt x="124" y="44"/>
                  <a:pt x="118" y="41"/>
                </a:cubicBezTo>
                <a:cubicBezTo>
                  <a:pt x="112" y="37"/>
                  <a:pt x="104" y="35"/>
                  <a:pt x="96" y="35"/>
                </a:cubicBezTo>
                <a:cubicBezTo>
                  <a:pt x="87" y="35"/>
                  <a:pt x="78" y="37"/>
                  <a:pt x="71" y="42"/>
                </a:cubicBezTo>
                <a:cubicBezTo>
                  <a:pt x="63" y="46"/>
                  <a:pt x="57" y="52"/>
                  <a:pt x="51" y="59"/>
                </a:cubicBezTo>
                <a:cubicBezTo>
                  <a:pt x="46" y="66"/>
                  <a:pt x="42" y="74"/>
                  <a:pt x="39" y="82"/>
                </a:cubicBezTo>
                <a:cubicBezTo>
                  <a:pt x="36" y="90"/>
                  <a:pt x="35" y="98"/>
                  <a:pt x="35" y="106"/>
                </a:cubicBezTo>
                <a:cubicBezTo>
                  <a:pt x="35" y="111"/>
                  <a:pt x="35" y="115"/>
                  <a:pt x="37" y="120"/>
                </a:cubicBezTo>
                <a:cubicBezTo>
                  <a:pt x="39" y="124"/>
                  <a:pt x="42" y="128"/>
                  <a:pt x="45" y="131"/>
                </a:cubicBezTo>
                <a:cubicBezTo>
                  <a:pt x="48" y="134"/>
                  <a:pt x="52" y="137"/>
                  <a:pt x="56" y="139"/>
                </a:cubicBezTo>
                <a:cubicBezTo>
                  <a:pt x="66" y="143"/>
                  <a:pt x="77" y="142"/>
                  <a:pt x="89" y="139"/>
                </a:cubicBezTo>
                <a:cubicBezTo>
                  <a:pt x="94" y="137"/>
                  <a:pt x="99" y="134"/>
                  <a:pt x="103" y="129"/>
                </a:cubicBezTo>
                <a:cubicBezTo>
                  <a:pt x="104" y="132"/>
                  <a:pt x="105" y="135"/>
                  <a:pt x="107" y="137"/>
                </a:cubicBezTo>
                <a:cubicBezTo>
                  <a:pt x="110" y="140"/>
                  <a:pt x="115" y="142"/>
                  <a:pt x="120" y="142"/>
                </a:cubicBezTo>
                <a:cubicBezTo>
                  <a:pt x="126" y="142"/>
                  <a:pt x="133" y="140"/>
                  <a:pt x="140" y="136"/>
                </a:cubicBezTo>
                <a:cubicBezTo>
                  <a:pt x="146" y="133"/>
                  <a:pt x="152" y="128"/>
                  <a:pt x="158" y="122"/>
                </a:cubicBezTo>
                <a:cubicBezTo>
                  <a:pt x="163" y="116"/>
                  <a:pt x="167" y="108"/>
                  <a:pt x="171" y="100"/>
                </a:cubicBezTo>
                <a:cubicBezTo>
                  <a:pt x="174" y="92"/>
                  <a:pt x="176" y="83"/>
                  <a:pt x="176" y="74"/>
                </a:cubicBezTo>
                <a:cubicBezTo>
                  <a:pt x="176" y="62"/>
                  <a:pt x="174" y="52"/>
                  <a:pt x="169" y="43"/>
                </a:cubicBezTo>
                <a:cubicBezTo>
                  <a:pt x="165" y="34"/>
                  <a:pt x="159" y="26"/>
                  <a:pt x="152" y="20"/>
                </a:cubicBezTo>
                <a:cubicBezTo>
                  <a:pt x="144" y="13"/>
                  <a:pt x="135" y="8"/>
                  <a:pt x="125" y="5"/>
                </a:cubicBezTo>
                <a:cubicBezTo>
                  <a:pt x="115" y="2"/>
                  <a:pt x="104" y="0"/>
                  <a:pt x="93" y="0"/>
                </a:cubicBezTo>
                <a:cubicBezTo>
                  <a:pt x="80" y="0"/>
                  <a:pt x="68" y="2"/>
                  <a:pt x="57" y="7"/>
                </a:cubicBezTo>
                <a:cubicBezTo>
                  <a:pt x="46" y="11"/>
                  <a:pt x="36" y="17"/>
                  <a:pt x="27" y="25"/>
                </a:cubicBezTo>
                <a:cubicBezTo>
                  <a:pt x="19" y="33"/>
                  <a:pt x="12" y="42"/>
                  <a:pt x="7" y="52"/>
                </a:cubicBezTo>
                <a:cubicBezTo>
                  <a:pt x="2" y="63"/>
                  <a:pt x="0" y="75"/>
                  <a:pt x="0" y="87"/>
                </a:cubicBezTo>
                <a:cubicBezTo>
                  <a:pt x="0" y="103"/>
                  <a:pt x="3" y="116"/>
                  <a:pt x="8" y="127"/>
                </a:cubicBezTo>
                <a:cubicBezTo>
                  <a:pt x="13" y="138"/>
                  <a:pt x="21" y="148"/>
                  <a:pt x="29" y="155"/>
                </a:cubicBezTo>
                <a:cubicBezTo>
                  <a:pt x="38" y="162"/>
                  <a:pt x="48" y="168"/>
                  <a:pt x="59" y="171"/>
                </a:cubicBezTo>
                <a:cubicBezTo>
                  <a:pt x="70" y="174"/>
                  <a:pt x="81" y="176"/>
                  <a:pt x="93" y="176"/>
                </a:cubicBezTo>
                <a:cubicBezTo>
                  <a:pt x="101" y="176"/>
                  <a:pt x="109" y="175"/>
                  <a:pt x="116" y="173"/>
                </a:cubicBezTo>
                <a:cubicBezTo>
                  <a:pt x="124" y="171"/>
                  <a:pt x="131" y="168"/>
                  <a:pt x="138" y="164"/>
                </a:cubicBezTo>
                <a:cubicBezTo>
                  <a:pt x="145" y="161"/>
                  <a:pt x="152" y="156"/>
                  <a:pt x="158" y="151"/>
                </a:cubicBezTo>
                <a:cubicBezTo>
                  <a:pt x="164" y="145"/>
                  <a:pt x="169" y="139"/>
                  <a:pt x="173" y="133"/>
                </a:cubicBezTo>
                <a:cubicBezTo>
                  <a:pt x="175" y="131"/>
                  <a:pt x="175" y="131"/>
                  <a:pt x="175" y="131"/>
                </a:cubicBezTo>
                <a:cubicBezTo>
                  <a:pt x="165" y="131"/>
                  <a:pt x="165" y="131"/>
                  <a:pt x="165" y="131"/>
                </a:cubicBezTo>
                <a:close/>
                <a:moveTo>
                  <a:pt x="101" y="120"/>
                </a:moveTo>
                <a:cubicBezTo>
                  <a:pt x="98" y="124"/>
                  <a:pt x="95" y="127"/>
                  <a:pt x="91" y="129"/>
                </a:cubicBezTo>
                <a:cubicBezTo>
                  <a:pt x="88" y="131"/>
                  <a:pt x="85" y="132"/>
                  <a:pt x="81" y="133"/>
                </a:cubicBezTo>
                <a:cubicBezTo>
                  <a:pt x="74" y="135"/>
                  <a:pt x="66" y="134"/>
                  <a:pt x="60" y="132"/>
                </a:cubicBezTo>
                <a:cubicBezTo>
                  <a:pt x="56" y="130"/>
                  <a:pt x="53" y="128"/>
                  <a:pt x="51" y="126"/>
                </a:cubicBezTo>
                <a:cubicBezTo>
                  <a:pt x="48" y="123"/>
                  <a:pt x="46" y="120"/>
                  <a:pt x="45" y="117"/>
                </a:cubicBezTo>
                <a:cubicBezTo>
                  <a:pt x="43" y="113"/>
                  <a:pt x="43" y="110"/>
                  <a:pt x="43" y="106"/>
                </a:cubicBezTo>
                <a:cubicBezTo>
                  <a:pt x="43" y="99"/>
                  <a:pt x="44" y="92"/>
                  <a:pt x="46" y="85"/>
                </a:cubicBezTo>
                <a:cubicBezTo>
                  <a:pt x="49" y="77"/>
                  <a:pt x="53" y="71"/>
                  <a:pt x="57" y="64"/>
                </a:cubicBezTo>
                <a:cubicBezTo>
                  <a:pt x="62" y="58"/>
                  <a:pt x="67" y="53"/>
                  <a:pt x="74" y="49"/>
                </a:cubicBezTo>
                <a:cubicBezTo>
                  <a:pt x="80" y="45"/>
                  <a:pt x="87" y="43"/>
                  <a:pt x="95" y="43"/>
                </a:cubicBezTo>
                <a:cubicBezTo>
                  <a:pt x="98" y="43"/>
                  <a:pt x="101" y="43"/>
                  <a:pt x="104" y="44"/>
                </a:cubicBezTo>
                <a:cubicBezTo>
                  <a:pt x="108" y="44"/>
                  <a:pt x="111" y="46"/>
                  <a:pt x="114" y="47"/>
                </a:cubicBezTo>
                <a:cubicBezTo>
                  <a:pt x="117" y="49"/>
                  <a:pt x="119" y="51"/>
                  <a:pt x="122" y="53"/>
                </a:cubicBezTo>
                <a:cubicBezTo>
                  <a:pt x="124" y="56"/>
                  <a:pt x="125" y="59"/>
                  <a:pt x="127" y="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12"/>
                  <a:pt x="104" y="116"/>
                  <a:pt x="101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7543800" y="2617788"/>
            <a:ext cx="557212" cy="557213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8656638" y="2617788"/>
            <a:ext cx="457200" cy="557213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9669463" y="2617788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10733088" y="2617788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1163638" y="3683001"/>
            <a:ext cx="557212" cy="557213"/>
          </a:xfrm>
          <a:custGeom>
            <a:avLst/>
            <a:gdLst>
              <a:gd name="T0" fmla="*/ 86 w 176"/>
              <a:gd name="T1" fmla="*/ 72 h 176"/>
              <a:gd name="T2" fmla="*/ 93 w 176"/>
              <a:gd name="T3" fmla="*/ 54 h 176"/>
              <a:gd name="T4" fmla="*/ 84 w 176"/>
              <a:gd name="T5" fmla="*/ 48 h 176"/>
              <a:gd name="T6" fmla="*/ 78 w 176"/>
              <a:gd name="T7" fmla="*/ 65 h 176"/>
              <a:gd name="T8" fmla="*/ 83 w 176"/>
              <a:gd name="T9" fmla="*/ 54 h 176"/>
              <a:gd name="T10" fmla="*/ 88 w 176"/>
              <a:gd name="T11" fmla="*/ 54 h 176"/>
              <a:gd name="T12" fmla="*/ 85 w 176"/>
              <a:gd name="T13" fmla="*/ 68 h 176"/>
              <a:gd name="T14" fmla="*/ 83 w 176"/>
              <a:gd name="T15" fmla="*/ 54 h 176"/>
              <a:gd name="T16" fmla="*/ 107 w 176"/>
              <a:gd name="T17" fmla="*/ 69 h 176"/>
              <a:gd name="T18" fmla="*/ 112 w 176"/>
              <a:gd name="T19" fmla="*/ 71 h 176"/>
              <a:gd name="T20" fmla="*/ 107 w 176"/>
              <a:gd name="T21" fmla="*/ 48 h 176"/>
              <a:gd name="T22" fmla="*/ 104 w 176"/>
              <a:gd name="T23" fmla="*/ 68 h 176"/>
              <a:gd name="T24" fmla="*/ 102 w 176"/>
              <a:gd name="T25" fmla="*/ 48 h 176"/>
              <a:gd name="T26" fmla="*/ 97 w 176"/>
              <a:gd name="T27" fmla="*/ 68 h 176"/>
              <a:gd name="T28" fmla="*/ 65 w 176"/>
              <a:gd name="T29" fmla="*/ 71 h 176"/>
              <a:gd name="T30" fmla="*/ 71 w 176"/>
              <a:gd name="T31" fmla="*/ 59 h 176"/>
              <a:gd name="T32" fmla="*/ 72 w 176"/>
              <a:gd name="T33" fmla="*/ 40 h 176"/>
              <a:gd name="T34" fmla="*/ 64 w 176"/>
              <a:gd name="T35" fmla="*/ 40 h 176"/>
              <a:gd name="T36" fmla="*/ 65 w 176"/>
              <a:gd name="T37" fmla="*/ 59 h 176"/>
              <a:gd name="T38" fmla="*/ 98 w 176"/>
              <a:gd name="T39" fmla="*/ 99 h 176"/>
              <a:gd name="T40" fmla="*/ 95 w 176"/>
              <a:gd name="T41" fmla="*/ 116 h 176"/>
              <a:gd name="T42" fmla="*/ 100 w 176"/>
              <a:gd name="T43" fmla="*/ 115 h 176"/>
              <a:gd name="T44" fmla="*/ 98 w 176"/>
              <a:gd name="T45" fmla="*/ 99 h 176"/>
              <a:gd name="T46" fmla="*/ 0 w 176"/>
              <a:gd name="T47" fmla="*/ 88 h 176"/>
              <a:gd name="T48" fmla="*/ 176 w 176"/>
              <a:gd name="T49" fmla="*/ 88 h 176"/>
              <a:gd name="T50" fmla="*/ 88 w 176"/>
              <a:gd name="T51" fmla="*/ 168 h 176"/>
              <a:gd name="T52" fmla="*/ 88 w 176"/>
              <a:gd name="T53" fmla="*/ 8 h 176"/>
              <a:gd name="T54" fmla="*/ 88 w 176"/>
              <a:gd name="T55" fmla="*/ 168 h 176"/>
              <a:gd name="T56" fmla="*/ 88 w 176"/>
              <a:gd name="T57" fmla="*/ 76 h 176"/>
              <a:gd name="T58" fmla="*/ 45 w 176"/>
              <a:gd name="T59" fmla="*/ 89 h 176"/>
              <a:gd name="T60" fmla="*/ 45 w 176"/>
              <a:gd name="T61" fmla="*/ 119 h 176"/>
              <a:gd name="T62" fmla="*/ 88 w 176"/>
              <a:gd name="T63" fmla="*/ 132 h 176"/>
              <a:gd name="T64" fmla="*/ 131 w 176"/>
              <a:gd name="T65" fmla="*/ 119 h 176"/>
              <a:gd name="T66" fmla="*/ 131 w 176"/>
              <a:gd name="T67" fmla="*/ 89 h 176"/>
              <a:gd name="T68" fmla="*/ 70 w 176"/>
              <a:gd name="T69" fmla="*/ 90 h 176"/>
              <a:gd name="T70" fmla="*/ 64 w 176"/>
              <a:gd name="T71" fmla="*/ 121 h 176"/>
              <a:gd name="T72" fmla="*/ 58 w 176"/>
              <a:gd name="T73" fmla="*/ 90 h 176"/>
              <a:gd name="T74" fmla="*/ 52 w 176"/>
              <a:gd name="T75" fmla="*/ 85 h 176"/>
              <a:gd name="T76" fmla="*/ 70 w 176"/>
              <a:gd name="T77" fmla="*/ 90 h 176"/>
              <a:gd name="T78" fmla="*/ 81 w 176"/>
              <a:gd name="T79" fmla="*/ 121 h 176"/>
              <a:gd name="T80" fmla="*/ 75 w 176"/>
              <a:gd name="T81" fmla="*/ 122 h 176"/>
              <a:gd name="T82" fmla="*/ 71 w 176"/>
              <a:gd name="T83" fmla="*/ 94 h 176"/>
              <a:gd name="T84" fmla="*/ 76 w 176"/>
              <a:gd name="T85" fmla="*/ 117 h 176"/>
              <a:gd name="T86" fmla="*/ 81 w 176"/>
              <a:gd name="T87" fmla="*/ 116 h 176"/>
              <a:gd name="T88" fmla="*/ 86 w 176"/>
              <a:gd name="T89" fmla="*/ 94 h 176"/>
              <a:gd name="T90" fmla="*/ 105 w 176"/>
              <a:gd name="T91" fmla="*/ 115 h 176"/>
              <a:gd name="T92" fmla="*/ 95 w 176"/>
              <a:gd name="T93" fmla="*/ 119 h 176"/>
              <a:gd name="T94" fmla="*/ 90 w 176"/>
              <a:gd name="T95" fmla="*/ 121 h 176"/>
              <a:gd name="T96" fmla="*/ 95 w 176"/>
              <a:gd name="T97" fmla="*/ 85 h 176"/>
              <a:gd name="T98" fmla="*/ 101 w 176"/>
              <a:gd name="T99" fmla="*/ 94 h 176"/>
              <a:gd name="T100" fmla="*/ 105 w 176"/>
              <a:gd name="T101" fmla="*/ 115 h 176"/>
              <a:gd name="T102" fmla="*/ 125 w 176"/>
              <a:gd name="T103" fmla="*/ 109 h 176"/>
              <a:gd name="T104" fmla="*/ 114 w 176"/>
              <a:gd name="T105" fmla="*/ 115 h 176"/>
              <a:gd name="T106" fmla="*/ 119 w 176"/>
              <a:gd name="T107" fmla="*/ 115 h 176"/>
              <a:gd name="T108" fmla="*/ 125 w 176"/>
              <a:gd name="T109" fmla="*/ 112 h 176"/>
              <a:gd name="T110" fmla="*/ 117 w 176"/>
              <a:gd name="T111" fmla="*/ 122 h 176"/>
              <a:gd name="T112" fmla="*/ 109 w 176"/>
              <a:gd name="T113" fmla="*/ 101 h 176"/>
              <a:gd name="T114" fmla="*/ 125 w 176"/>
              <a:gd name="T115" fmla="*/ 101 h 176"/>
              <a:gd name="T116" fmla="*/ 114 w 176"/>
              <a:gd name="T117" fmla="*/ 101 h 176"/>
              <a:gd name="T118" fmla="*/ 119 w 176"/>
              <a:gd name="T119" fmla="*/ 105 h 176"/>
              <a:gd name="T120" fmla="*/ 117 w 176"/>
              <a:gd name="T121" fmla="*/ 9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>
            <a:off x="2227263" y="3683001"/>
            <a:ext cx="557212" cy="557213"/>
          </a:xfrm>
          <a:custGeom>
            <a:avLst/>
            <a:gdLst>
              <a:gd name="T0" fmla="*/ 87 w 176"/>
              <a:gd name="T1" fmla="*/ 52 h 176"/>
              <a:gd name="T2" fmla="*/ 82 w 176"/>
              <a:gd name="T3" fmla="*/ 53 h 176"/>
              <a:gd name="T4" fmla="*/ 73 w 176"/>
              <a:gd name="T5" fmla="*/ 56 h 176"/>
              <a:gd name="T6" fmla="*/ 58 w 176"/>
              <a:gd name="T7" fmla="*/ 72 h 176"/>
              <a:gd name="T8" fmla="*/ 57 w 176"/>
              <a:gd name="T9" fmla="*/ 76 h 176"/>
              <a:gd name="T10" fmla="*/ 64 w 176"/>
              <a:gd name="T11" fmla="*/ 97 h 176"/>
              <a:gd name="T12" fmla="*/ 68 w 176"/>
              <a:gd name="T13" fmla="*/ 98 h 176"/>
              <a:gd name="T14" fmla="*/ 69 w 176"/>
              <a:gd name="T15" fmla="*/ 95 h 176"/>
              <a:gd name="T16" fmla="*/ 69 w 176"/>
              <a:gd name="T17" fmla="*/ 92 h 176"/>
              <a:gd name="T18" fmla="*/ 67 w 176"/>
              <a:gd name="T19" fmla="*/ 89 h 176"/>
              <a:gd name="T20" fmla="*/ 65 w 176"/>
              <a:gd name="T21" fmla="*/ 82 h 176"/>
              <a:gd name="T22" fmla="*/ 65 w 176"/>
              <a:gd name="T23" fmla="*/ 81 h 176"/>
              <a:gd name="T24" fmla="*/ 67 w 176"/>
              <a:gd name="T25" fmla="*/ 73 h 176"/>
              <a:gd name="T26" fmla="*/ 82 w 176"/>
              <a:gd name="T27" fmla="*/ 61 h 176"/>
              <a:gd name="T28" fmla="*/ 91 w 176"/>
              <a:gd name="T29" fmla="*/ 60 h 176"/>
              <a:gd name="T30" fmla="*/ 96 w 176"/>
              <a:gd name="T31" fmla="*/ 61 h 176"/>
              <a:gd name="T32" fmla="*/ 107 w 176"/>
              <a:gd name="T33" fmla="*/ 70 h 176"/>
              <a:gd name="T34" fmla="*/ 108 w 176"/>
              <a:gd name="T35" fmla="*/ 83 h 176"/>
              <a:gd name="T36" fmla="*/ 107 w 176"/>
              <a:gd name="T37" fmla="*/ 88 h 176"/>
              <a:gd name="T38" fmla="*/ 95 w 176"/>
              <a:gd name="T39" fmla="*/ 102 h 176"/>
              <a:gd name="T40" fmla="*/ 86 w 176"/>
              <a:gd name="T41" fmla="*/ 97 h 176"/>
              <a:gd name="T42" fmla="*/ 86 w 176"/>
              <a:gd name="T43" fmla="*/ 94 h 176"/>
              <a:gd name="T44" fmla="*/ 90 w 176"/>
              <a:gd name="T45" fmla="*/ 79 h 176"/>
              <a:gd name="T46" fmla="*/ 85 w 176"/>
              <a:gd name="T47" fmla="*/ 70 h 176"/>
              <a:gd name="T48" fmla="*/ 76 w 176"/>
              <a:gd name="T49" fmla="*/ 76 h 176"/>
              <a:gd name="T50" fmla="*/ 75 w 176"/>
              <a:gd name="T51" fmla="*/ 85 h 176"/>
              <a:gd name="T52" fmla="*/ 76 w 176"/>
              <a:gd name="T53" fmla="*/ 90 h 176"/>
              <a:gd name="T54" fmla="*/ 73 w 176"/>
              <a:gd name="T55" fmla="*/ 101 h 176"/>
              <a:gd name="T56" fmla="*/ 70 w 176"/>
              <a:gd name="T57" fmla="*/ 113 h 176"/>
              <a:gd name="T58" fmla="*/ 69 w 176"/>
              <a:gd name="T59" fmla="*/ 119 h 176"/>
              <a:gd name="T60" fmla="*/ 69 w 176"/>
              <a:gd name="T61" fmla="*/ 121 h 176"/>
              <a:gd name="T62" fmla="*/ 69 w 176"/>
              <a:gd name="T63" fmla="*/ 128 h 176"/>
              <a:gd name="T64" fmla="*/ 70 w 176"/>
              <a:gd name="T65" fmla="*/ 131 h 176"/>
              <a:gd name="T66" fmla="*/ 70 w 176"/>
              <a:gd name="T67" fmla="*/ 132 h 176"/>
              <a:gd name="T68" fmla="*/ 75 w 176"/>
              <a:gd name="T69" fmla="*/ 126 h 176"/>
              <a:gd name="T70" fmla="*/ 79 w 176"/>
              <a:gd name="T71" fmla="*/ 119 h 176"/>
              <a:gd name="T72" fmla="*/ 81 w 176"/>
              <a:gd name="T73" fmla="*/ 111 h 176"/>
              <a:gd name="T74" fmla="*/ 83 w 176"/>
              <a:gd name="T75" fmla="*/ 104 h 176"/>
              <a:gd name="T76" fmla="*/ 83 w 176"/>
              <a:gd name="T77" fmla="*/ 104 h 176"/>
              <a:gd name="T78" fmla="*/ 85 w 176"/>
              <a:gd name="T79" fmla="*/ 107 h 176"/>
              <a:gd name="T80" fmla="*/ 99 w 176"/>
              <a:gd name="T81" fmla="*/ 110 h 176"/>
              <a:gd name="T82" fmla="*/ 113 w 176"/>
              <a:gd name="T83" fmla="*/ 101 h 176"/>
              <a:gd name="T84" fmla="*/ 118 w 176"/>
              <a:gd name="T85" fmla="*/ 90 h 176"/>
              <a:gd name="T86" fmla="*/ 120 w 176"/>
              <a:gd name="T87" fmla="*/ 84 h 176"/>
              <a:gd name="T88" fmla="*/ 118 w 176"/>
              <a:gd name="T89" fmla="*/ 68 h 176"/>
              <a:gd name="T90" fmla="*/ 87 w 176"/>
              <a:gd name="T91" fmla="*/ 52 h 176"/>
              <a:gd name="T92" fmla="*/ 88 w 176"/>
              <a:gd name="T93" fmla="*/ 0 h 176"/>
              <a:gd name="T94" fmla="*/ 0 w 176"/>
              <a:gd name="T95" fmla="*/ 88 h 176"/>
              <a:gd name="T96" fmla="*/ 88 w 176"/>
              <a:gd name="T97" fmla="*/ 176 h 176"/>
              <a:gd name="T98" fmla="*/ 176 w 176"/>
              <a:gd name="T99" fmla="*/ 88 h 176"/>
              <a:gd name="T100" fmla="*/ 88 w 176"/>
              <a:gd name="T101" fmla="*/ 0 h 176"/>
              <a:gd name="T102" fmla="*/ 88 w 176"/>
              <a:gd name="T103" fmla="*/ 168 h 176"/>
              <a:gd name="T104" fmla="*/ 8 w 176"/>
              <a:gd name="T105" fmla="*/ 88 h 176"/>
              <a:gd name="T106" fmla="*/ 88 w 176"/>
              <a:gd name="T107" fmla="*/ 8 h 176"/>
              <a:gd name="T108" fmla="*/ 168 w 176"/>
              <a:gd name="T109" fmla="*/ 88 h 176"/>
              <a:gd name="T110" fmla="*/ 88 w 176"/>
              <a:gd name="T1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3290888" y="3683001"/>
            <a:ext cx="555625" cy="557213"/>
          </a:xfrm>
          <a:custGeom>
            <a:avLst/>
            <a:gdLst>
              <a:gd name="T0" fmla="*/ 116 w 176"/>
              <a:gd name="T1" fmla="*/ 56 h 176"/>
              <a:gd name="T2" fmla="*/ 94 w 176"/>
              <a:gd name="T3" fmla="*/ 73 h 176"/>
              <a:gd name="T4" fmla="*/ 100 w 176"/>
              <a:gd name="T5" fmla="*/ 72 h 176"/>
              <a:gd name="T6" fmla="*/ 105 w 176"/>
              <a:gd name="T7" fmla="*/ 78 h 176"/>
              <a:gd name="T8" fmla="*/ 100 w 176"/>
              <a:gd name="T9" fmla="*/ 90 h 176"/>
              <a:gd name="T10" fmla="*/ 92 w 176"/>
              <a:gd name="T11" fmla="*/ 97 h 176"/>
              <a:gd name="T12" fmla="*/ 86 w 176"/>
              <a:gd name="T13" fmla="*/ 86 h 176"/>
              <a:gd name="T14" fmla="*/ 83 w 176"/>
              <a:gd name="T15" fmla="*/ 69 h 176"/>
              <a:gd name="T16" fmla="*/ 71 w 176"/>
              <a:gd name="T17" fmla="*/ 57 h 176"/>
              <a:gd name="T18" fmla="*/ 60 w 176"/>
              <a:gd name="T19" fmla="*/ 63 h 176"/>
              <a:gd name="T20" fmla="*/ 48 w 176"/>
              <a:gd name="T21" fmla="*/ 73 h 176"/>
              <a:gd name="T22" fmla="*/ 52 w 176"/>
              <a:gd name="T23" fmla="*/ 78 h 176"/>
              <a:gd name="T24" fmla="*/ 58 w 176"/>
              <a:gd name="T25" fmla="*/ 74 h 176"/>
              <a:gd name="T26" fmla="*/ 66 w 176"/>
              <a:gd name="T27" fmla="*/ 86 h 176"/>
              <a:gd name="T28" fmla="*/ 72 w 176"/>
              <a:gd name="T29" fmla="*/ 108 h 176"/>
              <a:gd name="T30" fmla="*/ 84 w 176"/>
              <a:gd name="T31" fmla="*/ 120 h 176"/>
              <a:gd name="T32" fmla="*/ 112 w 176"/>
              <a:gd name="T33" fmla="*/ 100 h 176"/>
              <a:gd name="T34" fmla="*/ 128 w 176"/>
              <a:gd name="T35" fmla="*/ 71 h 176"/>
              <a:gd name="T36" fmla="*/ 116 w 176"/>
              <a:gd name="T37" fmla="*/ 56 h 176"/>
              <a:gd name="T38" fmla="*/ 88 w 176"/>
              <a:gd name="T39" fmla="*/ 0 h 176"/>
              <a:gd name="T40" fmla="*/ 0 w 176"/>
              <a:gd name="T41" fmla="*/ 88 h 176"/>
              <a:gd name="T42" fmla="*/ 88 w 176"/>
              <a:gd name="T43" fmla="*/ 176 h 176"/>
              <a:gd name="T44" fmla="*/ 176 w 176"/>
              <a:gd name="T45" fmla="*/ 88 h 176"/>
              <a:gd name="T46" fmla="*/ 88 w 176"/>
              <a:gd name="T47" fmla="*/ 0 h 176"/>
              <a:gd name="T48" fmla="*/ 88 w 176"/>
              <a:gd name="T49" fmla="*/ 168 h 176"/>
              <a:gd name="T50" fmla="*/ 8 w 176"/>
              <a:gd name="T51" fmla="*/ 88 h 176"/>
              <a:gd name="T52" fmla="*/ 88 w 176"/>
              <a:gd name="T53" fmla="*/ 8 h 176"/>
              <a:gd name="T54" fmla="*/ 168 w 176"/>
              <a:gd name="T55" fmla="*/ 88 h 176"/>
              <a:gd name="T56" fmla="*/ 88 w 176"/>
              <a:gd name="T5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4352925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91 h 176"/>
              <a:gd name="T22" fmla="*/ 84 w 176"/>
              <a:gd name="T23" fmla="*/ 87 h 176"/>
              <a:gd name="T24" fmla="*/ 87 w 176"/>
              <a:gd name="T25" fmla="*/ 83 h 176"/>
              <a:gd name="T26" fmla="*/ 93 w 176"/>
              <a:gd name="T27" fmla="*/ 72 h 176"/>
              <a:gd name="T28" fmla="*/ 90 w 176"/>
              <a:gd name="T29" fmla="*/ 62 h 176"/>
              <a:gd name="T30" fmla="*/ 92 w 176"/>
              <a:gd name="T31" fmla="*/ 62 h 176"/>
              <a:gd name="T32" fmla="*/ 100 w 176"/>
              <a:gd name="T33" fmla="*/ 56 h 176"/>
              <a:gd name="T34" fmla="*/ 77 w 176"/>
              <a:gd name="T35" fmla="*/ 56 h 176"/>
              <a:gd name="T36" fmla="*/ 60 w 176"/>
              <a:gd name="T37" fmla="*/ 71 h 176"/>
              <a:gd name="T38" fmla="*/ 74 w 176"/>
              <a:gd name="T39" fmla="*/ 87 h 176"/>
              <a:gd name="T40" fmla="*/ 74 w 176"/>
              <a:gd name="T41" fmla="*/ 89 h 176"/>
              <a:gd name="T42" fmla="*/ 75 w 176"/>
              <a:gd name="T43" fmla="*/ 92 h 176"/>
              <a:gd name="T44" fmla="*/ 56 w 176"/>
              <a:gd name="T45" fmla="*/ 107 h 176"/>
              <a:gd name="T46" fmla="*/ 76 w 176"/>
              <a:gd name="T47" fmla="*/ 120 h 176"/>
              <a:gd name="T48" fmla="*/ 95 w 176"/>
              <a:gd name="T49" fmla="*/ 105 h 176"/>
              <a:gd name="T50" fmla="*/ 88 w 176"/>
              <a:gd name="T51" fmla="*/ 91 h 176"/>
              <a:gd name="T52" fmla="*/ 70 w 176"/>
              <a:gd name="T53" fmla="*/ 71 h 176"/>
              <a:gd name="T54" fmla="*/ 71 w 176"/>
              <a:gd name="T55" fmla="*/ 64 h 176"/>
              <a:gd name="T56" fmla="*/ 75 w 176"/>
              <a:gd name="T57" fmla="*/ 62 h 176"/>
              <a:gd name="T58" fmla="*/ 75 w 176"/>
              <a:gd name="T59" fmla="*/ 60 h 176"/>
              <a:gd name="T60" fmla="*/ 75 w 176"/>
              <a:gd name="T61" fmla="*/ 62 h 176"/>
              <a:gd name="T62" fmla="*/ 83 w 176"/>
              <a:gd name="T63" fmla="*/ 72 h 176"/>
              <a:gd name="T64" fmla="*/ 81 w 176"/>
              <a:gd name="T65" fmla="*/ 80 h 176"/>
              <a:gd name="T66" fmla="*/ 78 w 176"/>
              <a:gd name="T67" fmla="*/ 81 h 176"/>
              <a:gd name="T68" fmla="*/ 78 w 176"/>
              <a:gd name="T69" fmla="*/ 81 h 176"/>
              <a:gd name="T70" fmla="*/ 70 w 176"/>
              <a:gd name="T71" fmla="*/ 71 h 176"/>
              <a:gd name="T72" fmla="*/ 76 w 176"/>
              <a:gd name="T73" fmla="*/ 114 h 176"/>
              <a:gd name="T74" fmla="*/ 66 w 176"/>
              <a:gd name="T75" fmla="*/ 105 h 176"/>
              <a:gd name="T76" fmla="*/ 77 w 176"/>
              <a:gd name="T77" fmla="*/ 97 h 176"/>
              <a:gd name="T78" fmla="*/ 77 w 176"/>
              <a:gd name="T79" fmla="*/ 96 h 176"/>
              <a:gd name="T80" fmla="*/ 77 w 176"/>
              <a:gd name="T81" fmla="*/ 96 h 176"/>
              <a:gd name="T82" fmla="*/ 77 w 176"/>
              <a:gd name="T83" fmla="*/ 97 h 176"/>
              <a:gd name="T84" fmla="*/ 81 w 176"/>
              <a:gd name="T85" fmla="*/ 98 h 176"/>
              <a:gd name="T86" fmla="*/ 82 w 176"/>
              <a:gd name="T87" fmla="*/ 99 h 176"/>
              <a:gd name="T88" fmla="*/ 87 w 176"/>
              <a:gd name="T89" fmla="*/ 104 h 176"/>
              <a:gd name="T90" fmla="*/ 87 w 176"/>
              <a:gd name="T91" fmla="*/ 106 h 176"/>
              <a:gd name="T92" fmla="*/ 76 w 176"/>
              <a:gd name="T93" fmla="*/ 114 h 176"/>
              <a:gd name="T94" fmla="*/ 120 w 176"/>
              <a:gd name="T95" fmla="*/ 60 h 176"/>
              <a:gd name="T96" fmla="*/ 112 w 176"/>
              <a:gd name="T97" fmla="*/ 60 h 176"/>
              <a:gd name="T98" fmla="*/ 112 w 176"/>
              <a:gd name="T99" fmla="*/ 72 h 176"/>
              <a:gd name="T100" fmla="*/ 100 w 176"/>
              <a:gd name="T101" fmla="*/ 72 h 176"/>
              <a:gd name="T102" fmla="*/ 100 w 176"/>
              <a:gd name="T103" fmla="*/ 80 h 176"/>
              <a:gd name="T104" fmla="*/ 112 w 176"/>
              <a:gd name="T105" fmla="*/ 80 h 176"/>
              <a:gd name="T106" fmla="*/ 112 w 176"/>
              <a:gd name="T107" fmla="*/ 92 h 176"/>
              <a:gd name="T108" fmla="*/ 120 w 176"/>
              <a:gd name="T109" fmla="*/ 92 h 176"/>
              <a:gd name="T110" fmla="*/ 120 w 176"/>
              <a:gd name="T111" fmla="*/ 80 h 176"/>
              <a:gd name="T112" fmla="*/ 132 w 176"/>
              <a:gd name="T113" fmla="*/ 80 h 176"/>
              <a:gd name="T114" fmla="*/ 132 w 176"/>
              <a:gd name="T115" fmla="*/ 72 h 176"/>
              <a:gd name="T116" fmla="*/ 120 w 176"/>
              <a:gd name="T117" fmla="*/ 72 h 176"/>
              <a:gd name="T118" fmla="*/ 120 w 176"/>
              <a:gd name="T11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5416550" y="3683001"/>
            <a:ext cx="557212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56 w 176"/>
              <a:gd name="T11" fmla="*/ 120 h 176"/>
              <a:gd name="T12" fmla="*/ 72 w 176"/>
              <a:gd name="T13" fmla="*/ 120 h 176"/>
              <a:gd name="T14" fmla="*/ 72 w 176"/>
              <a:gd name="T15" fmla="*/ 76 h 176"/>
              <a:gd name="T16" fmla="*/ 56 w 176"/>
              <a:gd name="T17" fmla="*/ 76 h 176"/>
              <a:gd name="T18" fmla="*/ 56 w 176"/>
              <a:gd name="T19" fmla="*/ 120 h 176"/>
              <a:gd name="T20" fmla="*/ 109 w 176"/>
              <a:gd name="T21" fmla="*/ 76 h 176"/>
              <a:gd name="T22" fmla="*/ 96 w 176"/>
              <a:gd name="T23" fmla="*/ 83 h 176"/>
              <a:gd name="T24" fmla="*/ 96 w 176"/>
              <a:gd name="T25" fmla="*/ 76 h 176"/>
              <a:gd name="T26" fmla="*/ 80 w 176"/>
              <a:gd name="T27" fmla="*/ 76 h 176"/>
              <a:gd name="T28" fmla="*/ 80 w 176"/>
              <a:gd name="T29" fmla="*/ 120 h 176"/>
              <a:gd name="T30" fmla="*/ 96 w 176"/>
              <a:gd name="T31" fmla="*/ 120 h 176"/>
              <a:gd name="T32" fmla="*/ 96 w 176"/>
              <a:gd name="T33" fmla="*/ 96 h 176"/>
              <a:gd name="T34" fmla="*/ 103 w 176"/>
              <a:gd name="T35" fmla="*/ 88 h 176"/>
              <a:gd name="T36" fmla="*/ 108 w 176"/>
              <a:gd name="T37" fmla="*/ 96 h 176"/>
              <a:gd name="T38" fmla="*/ 108 w 176"/>
              <a:gd name="T39" fmla="*/ 120 h 176"/>
              <a:gd name="T40" fmla="*/ 124 w 176"/>
              <a:gd name="T41" fmla="*/ 120 h 176"/>
              <a:gd name="T42" fmla="*/ 124 w 176"/>
              <a:gd name="T43" fmla="*/ 96 h 176"/>
              <a:gd name="T44" fmla="*/ 109 w 176"/>
              <a:gd name="T45" fmla="*/ 76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480175" y="3683001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7543800" y="3683001"/>
            <a:ext cx="557212" cy="557213"/>
          </a:xfrm>
          <a:custGeom>
            <a:avLst/>
            <a:gdLst>
              <a:gd name="T0" fmla="*/ 107 w 176"/>
              <a:gd name="T1" fmla="*/ 56 h 176"/>
              <a:gd name="T2" fmla="*/ 105 w 176"/>
              <a:gd name="T3" fmla="*/ 56 h 176"/>
              <a:gd name="T4" fmla="*/ 105 w 176"/>
              <a:gd name="T5" fmla="*/ 56 h 176"/>
              <a:gd name="T6" fmla="*/ 98 w 176"/>
              <a:gd name="T7" fmla="*/ 56 h 176"/>
              <a:gd name="T8" fmla="*/ 97 w 176"/>
              <a:gd name="T9" fmla="*/ 56 h 176"/>
              <a:gd name="T10" fmla="*/ 81 w 176"/>
              <a:gd name="T11" fmla="*/ 83 h 176"/>
              <a:gd name="T12" fmla="*/ 66 w 176"/>
              <a:gd name="T13" fmla="*/ 56 h 176"/>
              <a:gd name="T14" fmla="*/ 65 w 176"/>
              <a:gd name="T15" fmla="*/ 56 h 176"/>
              <a:gd name="T16" fmla="*/ 58 w 176"/>
              <a:gd name="T17" fmla="*/ 56 h 176"/>
              <a:gd name="T18" fmla="*/ 56 w 176"/>
              <a:gd name="T19" fmla="*/ 56 h 176"/>
              <a:gd name="T20" fmla="*/ 77 w 176"/>
              <a:gd name="T21" fmla="*/ 93 h 176"/>
              <a:gd name="T22" fmla="*/ 77 w 176"/>
              <a:gd name="T23" fmla="*/ 119 h 176"/>
              <a:gd name="T24" fmla="*/ 77 w 176"/>
              <a:gd name="T25" fmla="*/ 120 h 176"/>
              <a:gd name="T26" fmla="*/ 77 w 176"/>
              <a:gd name="T27" fmla="*/ 120 h 176"/>
              <a:gd name="T28" fmla="*/ 78 w 176"/>
              <a:gd name="T29" fmla="*/ 120 h 176"/>
              <a:gd name="T30" fmla="*/ 85 w 176"/>
              <a:gd name="T31" fmla="*/ 120 h 176"/>
              <a:gd name="T32" fmla="*/ 86 w 176"/>
              <a:gd name="T33" fmla="*/ 120 h 176"/>
              <a:gd name="T34" fmla="*/ 86 w 176"/>
              <a:gd name="T35" fmla="*/ 93 h 176"/>
              <a:gd name="T36" fmla="*/ 96 w 176"/>
              <a:gd name="T37" fmla="*/ 75 h 176"/>
              <a:gd name="T38" fmla="*/ 106 w 176"/>
              <a:gd name="T39" fmla="*/ 57 h 176"/>
              <a:gd name="T40" fmla="*/ 107 w 176"/>
              <a:gd name="T41" fmla="*/ 56 h 176"/>
              <a:gd name="T42" fmla="*/ 88 w 176"/>
              <a:gd name="T43" fmla="*/ 0 h 176"/>
              <a:gd name="T44" fmla="*/ 0 w 176"/>
              <a:gd name="T45" fmla="*/ 88 h 176"/>
              <a:gd name="T46" fmla="*/ 88 w 176"/>
              <a:gd name="T47" fmla="*/ 176 h 176"/>
              <a:gd name="T48" fmla="*/ 176 w 176"/>
              <a:gd name="T49" fmla="*/ 88 h 176"/>
              <a:gd name="T50" fmla="*/ 88 w 176"/>
              <a:gd name="T51" fmla="*/ 0 h 176"/>
              <a:gd name="T52" fmla="*/ 88 w 176"/>
              <a:gd name="T53" fmla="*/ 168 h 176"/>
              <a:gd name="T54" fmla="*/ 8 w 176"/>
              <a:gd name="T55" fmla="*/ 88 h 176"/>
              <a:gd name="T56" fmla="*/ 88 w 176"/>
              <a:gd name="T57" fmla="*/ 8 h 176"/>
              <a:gd name="T58" fmla="*/ 168 w 176"/>
              <a:gd name="T59" fmla="*/ 88 h 176"/>
              <a:gd name="T60" fmla="*/ 88 w 176"/>
              <a:gd name="T61" fmla="*/ 168 h 176"/>
              <a:gd name="T62" fmla="*/ 108 w 176"/>
              <a:gd name="T63" fmla="*/ 111 h 176"/>
              <a:gd name="T64" fmla="*/ 102 w 176"/>
              <a:gd name="T65" fmla="*/ 114 h 176"/>
              <a:gd name="T66" fmla="*/ 103 w 176"/>
              <a:gd name="T67" fmla="*/ 118 h 176"/>
              <a:gd name="T68" fmla="*/ 106 w 176"/>
              <a:gd name="T69" fmla="*/ 120 h 176"/>
              <a:gd name="T70" fmla="*/ 107 w 176"/>
              <a:gd name="T71" fmla="*/ 120 h 176"/>
              <a:gd name="T72" fmla="*/ 112 w 176"/>
              <a:gd name="T73" fmla="*/ 117 h 176"/>
              <a:gd name="T74" fmla="*/ 111 w 176"/>
              <a:gd name="T75" fmla="*/ 113 h 176"/>
              <a:gd name="T76" fmla="*/ 108 w 176"/>
              <a:gd name="T77" fmla="*/ 111 h 176"/>
              <a:gd name="T78" fmla="*/ 116 w 176"/>
              <a:gd name="T79" fmla="*/ 57 h 176"/>
              <a:gd name="T80" fmla="*/ 115 w 176"/>
              <a:gd name="T81" fmla="*/ 57 h 176"/>
              <a:gd name="T82" fmla="*/ 111 w 176"/>
              <a:gd name="T83" fmla="*/ 61 h 176"/>
              <a:gd name="T84" fmla="*/ 106 w 176"/>
              <a:gd name="T85" fmla="*/ 105 h 176"/>
              <a:gd name="T86" fmla="*/ 106 w 176"/>
              <a:gd name="T87" fmla="*/ 106 h 176"/>
              <a:gd name="T88" fmla="*/ 107 w 176"/>
              <a:gd name="T89" fmla="*/ 106 h 176"/>
              <a:gd name="T90" fmla="*/ 107 w 176"/>
              <a:gd name="T91" fmla="*/ 106 h 176"/>
              <a:gd name="T92" fmla="*/ 110 w 176"/>
              <a:gd name="T93" fmla="*/ 107 h 176"/>
              <a:gd name="T94" fmla="*/ 111 w 176"/>
              <a:gd name="T95" fmla="*/ 107 h 176"/>
              <a:gd name="T96" fmla="*/ 111 w 176"/>
              <a:gd name="T97" fmla="*/ 106 h 176"/>
              <a:gd name="T98" fmla="*/ 118 w 176"/>
              <a:gd name="T99" fmla="*/ 69 h 176"/>
              <a:gd name="T100" fmla="*/ 120 w 176"/>
              <a:gd name="T101" fmla="*/ 63 h 176"/>
              <a:gd name="T102" fmla="*/ 119 w 176"/>
              <a:gd name="T103" fmla="*/ 59 h 176"/>
              <a:gd name="T104" fmla="*/ 116 w 176"/>
              <a:gd name="T10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8607425" y="3683001"/>
            <a:ext cx="555625" cy="557213"/>
          </a:xfrm>
          <a:custGeom>
            <a:avLst/>
            <a:gdLst>
              <a:gd name="T0" fmla="*/ 113 w 176"/>
              <a:gd name="T1" fmla="*/ 79 h 176"/>
              <a:gd name="T2" fmla="*/ 113 w 176"/>
              <a:gd name="T3" fmla="*/ 79 h 176"/>
              <a:gd name="T4" fmla="*/ 113 w 176"/>
              <a:gd name="T5" fmla="*/ 79 h 176"/>
              <a:gd name="T6" fmla="*/ 113 w 176"/>
              <a:gd name="T7" fmla="*/ 79 h 176"/>
              <a:gd name="T8" fmla="*/ 62 w 176"/>
              <a:gd name="T9" fmla="*/ 80 h 176"/>
              <a:gd name="T10" fmla="*/ 44 w 176"/>
              <a:gd name="T11" fmla="*/ 94 h 176"/>
              <a:gd name="T12" fmla="*/ 60 w 176"/>
              <a:gd name="T13" fmla="*/ 104 h 176"/>
              <a:gd name="T14" fmla="*/ 60 w 176"/>
              <a:gd name="T15" fmla="*/ 104 h 176"/>
              <a:gd name="T16" fmla="*/ 63 w 176"/>
              <a:gd name="T17" fmla="*/ 106 h 176"/>
              <a:gd name="T18" fmla="*/ 70 w 176"/>
              <a:gd name="T19" fmla="*/ 110 h 176"/>
              <a:gd name="T20" fmla="*/ 82 w 176"/>
              <a:gd name="T21" fmla="*/ 101 h 176"/>
              <a:gd name="T22" fmla="*/ 88 w 176"/>
              <a:gd name="T23" fmla="*/ 97 h 176"/>
              <a:gd name="T24" fmla="*/ 88 w 176"/>
              <a:gd name="T25" fmla="*/ 97 h 176"/>
              <a:gd name="T26" fmla="*/ 88 w 176"/>
              <a:gd name="T27" fmla="*/ 97 h 176"/>
              <a:gd name="T28" fmla="*/ 88 w 176"/>
              <a:gd name="T29" fmla="*/ 97 h 176"/>
              <a:gd name="T30" fmla="*/ 88 w 176"/>
              <a:gd name="T31" fmla="*/ 97 h 176"/>
              <a:gd name="T32" fmla="*/ 102 w 176"/>
              <a:gd name="T33" fmla="*/ 107 h 176"/>
              <a:gd name="T34" fmla="*/ 106 w 176"/>
              <a:gd name="T35" fmla="*/ 110 h 176"/>
              <a:gd name="T36" fmla="*/ 132 w 176"/>
              <a:gd name="T37" fmla="*/ 94 h 176"/>
              <a:gd name="T38" fmla="*/ 113 w 176"/>
              <a:gd name="T39" fmla="*/ 79 h 176"/>
              <a:gd name="T40" fmla="*/ 88 w 176"/>
              <a:gd name="T41" fmla="*/ 95 h 176"/>
              <a:gd name="T42" fmla="*/ 62 w 176"/>
              <a:gd name="T43" fmla="*/ 80 h 176"/>
              <a:gd name="T44" fmla="*/ 106 w 176"/>
              <a:gd name="T45" fmla="*/ 120 h 176"/>
              <a:gd name="T46" fmla="*/ 106 w 176"/>
              <a:gd name="T47" fmla="*/ 120 h 176"/>
              <a:gd name="T48" fmla="*/ 88 w 176"/>
              <a:gd name="T49" fmla="*/ 107 h 176"/>
              <a:gd name="T50" fmla="*/ 71 w 176"/>
              <a:gd name="T51" fmla="*/ 120 h 176"/>
              <a:gd name="T52" fmla="*/ 71 w 176"/>
              <a:gd name="T53" fmla="*/ 120 h 176"/>
              <a:gd name="T54" fmla="*/ 62 w 176"/>
              <a:gd name="T55" fmla="*/ 114 h 176"/>
              <a:gd name="T56" fmla="*/ 62 w 176"/>
              <a:gd name="T57" fmla="*/ 119 h 176"/>
              <a:gd name="T58" fmla="*/ 88 w 176"/>
              <a:gd name="T59" fmla="*/ 136 h 176"/>
              <a:gd name="T60" fmla="*/ 114 w 176"/>
              <a:gd name="T61" fmla="*/ 119 h 176"/>
              <a:gd name="T62" fmla="*/ 114 w 176"/>
              <a:gd name="T63" fmla="*/ 115 h 176"/>
              <a:gd name="T64" fmla="*/ 106 w 176"/>
              <a:gd name="T65" fmla="*/ 120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06 w 176"/>
              <a:gd name="T77" fmla="*/ 48 h 176"/>
              <a:gd name="T78" fmla="*/ 88 w 176"/>
              <a:gd name="T79" fmla="*/ 63 h 176"/>
              <a:gd name="T80" fmla="*/ 113 w 176"/>
              <a:gd name="T81" fmla="*/ 79 h 176"/>
              <a:gd name="T82" fmla="*/ 132 w 176"/>
              <a:gd name="T83" fmla="*/ 65 h 176"/>
              <a:gd name="T84" fmla="*/ 106 w 176"/>
              <a:gd name="T85" fmla="*/ 48 h 176"/>
              <a:gd name="T86" fmla="*/ 88 w 176"/>
              <a:gd name="T87" fmla="*/ 0 h 176"/>
              <a:gd name="T88" fmla="*/ 0 w 176"/>
              <a:gd name="T89" fmla="*/ 88 h 176"/>
              <a:gd name="T90" fmla="*/ 88 w 176"/>
              <a:gd name="T91" fmla="*/ 176 h 176"/>
              <a:gd name="T92" fmla="*/ 176 w 176"/>
              <a:gd name="T93" fmla="*/ 88 h 176"/>
              <a:gd name="T94" fmla="*/ 88 w 176"/>
              <a:gd name="T95" fmla="*/ 0 h 176"/>
              <a:gd name="T96" fmla="*/ 88 w 176"/>
              <a:gd name="T97" fmla="*/ 168 h 176"/>
              <a:gd name="T98" fmla="*/ 8 w 176"/>
              <a:gd name="T99" fmla="*/ 88 h 176"/>
              <a:gd name="T100" fmla="*/ 88 w 176"/>
              <a:gd name="T101" fmla="*/ 8 h 176"/>
              <a:gd name="T102" fmla="*/ 168 w 176"/>
              <a:gd name="T103" fmla="*/ 88 h 176"/>
              <a:gd name="T104" fmla="*/ 88 w 176"/>
              <a:gd name="T10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/>
          <p:cNvSpPr>
            <a:spLocks noEditPoints="1"/>
          </p:cNvSpPr>
          <p:nvPr/>
        </p:nvSpPr>
        <p:spPr bwMode="auto">
          <a:xfrm>
            <a:off x="9669463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10733088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40 h 176"/>
              <a:gd name="T22" fmla="*/ 40 w 176"/>
              <a:gd name="T23" fmla="*/ 88 h 176"/>
              <a:gd name="T24" fmla="*/ 88 w 176"/>
              <a:gd name="T25" fmla="*/ 136 h 176"/>
              <a:gd name="T26" fmla="*/ 136 w 176"/>
              <a:gd name="T27" fmla="*/ 88 h 176"/>
              <a:gd name="T28" fmla="*/ 88 w 176"/>
              <a:gd name="T29" fmla="*/ 40 h 176"/>
              <a:gd name="T30" fmla="*/ 48 w 176"/>
              <a:gd name="T31" fmla="*/ 88 h 176"/>
              <a:gd name="T32" fmla="*/ 51 w 176"/>
              <a:gd name="T33" fmla="*/ 72 h 176"/>
              <a:gd name="T34" fmla="*/ 70 w 176"/>
              <a:gd name="T35" fmla="*/ 124 h 176"/>
              <a:gd name="T36" fmla="*/ 48 w 176"/>
              <a:gd name="T37" fmla="*/ 88 h 176"/>
              <a:gd name="T38" fmla="*/ 88 w 176"/>
              <a:gd name="T39" fmla="*/ 128 h 176"/>
              <a:gd name="T40" fmla="*/ 77 w 176"/>
              <a:gd name="T41" fmla="*/ 126 h 176"/>
              <a:gd name="T42" fmla="*/ 89 w 176"/>
              <a:gd name="T43" fmla="*/ 92 h 176"/>
              <a:gd name="T44" fmla="*/ 101 w 176"/>
              <a:gd name="T45" fmla="*/ 126 h 176"/>
              <a:gd name="T46" fmla="*/ 88 w 176"/>
              <a:gd name="T47" fmla="*/ 128 h 176"/>
              <a:gd name="T48" fmla="*/ 94 w 176"/>
              <a:gd name="T49" fmla="*/ 69 h 176"/>
              <a:gd name="T50" fmla="*/ 98 w 176"/>
              <a:gd name="T51" fmla="*/ 69 h 176"/>
              <a:gd name="T52" fmla="*/ 98 w 176"/>
              <a:gd name="T53" fmla="*/ 65 h 176"/>
              <a:gd name="T54" fmla="*/ 87 w 176"/>
              <a:gd name="T55" fmla="*/ 66 h 176"/>
              <a:gd name="T56" fmla="*/ 76 w 176"/>
              <a:gd name="T57" fmla="*/ 65 h 176"/>
              <a:gd name="T58" fmla="*/ 76 w 176"/>
              <a:gd name="T59" fmla="*/ 69 h 176"/>
              <a:gd name="T60" fmla="*/ 80 w 176"/>
              <a:gd name="T61" fmla="*/ 69 h 176"/>
              <a:gd name="T62" fmla="*/ 87 w 176"/>
              <a:gd name="T63" fmla="*/ 86 h 176"/>
              <a:gd name="T64" fmla="*/ 78 w 176"/>
              <a:gd name="T65" fmla="*/ 113 h 176"/>
              <a:gd name="T66" fmla="*/ 63 w 176"/>
              <a:gd name="T67" fmla="*/ 69 h 176"/>
              <a:gd name="T68" fmla="*/ 68 w 176"/>
              <a:gd name="T69" fmla="*/ 69 h 176"/>
              <a:gd name="T70" fmla="*/ 67 w 176"/>
              <a:gd name="T71" fmla="*/ 65 h 176"/>
              <a:gd name="T72" fmla="*/ 57 w 176"/>
              <a:gd name="T73" fmla="*/ 66 h 176"/>
              <a:gd name="T74" fmla="*/ 55 w 176"/>
              <a:gd name="T75" fmla="*/ 66 h 176"/>
              <a:gd name="T76" fmla="*/ 88 w 176"/>
              <a:gd name="T77" fmla="*/ 48 h 176"/>
              <a:gd name="T78" fmla="*/ 114 w 176"/>
              <a:gd name="T79" fmla="*/ 58 h 176"/>
              <a:gd name="T80" fmla="*/ 108 w 176"/>
              <a:gd name="T81" fmla="*/ 65 h 176"/>
              <a:gd name="T82" fmla="*/ 112 w 176"/>
              <a:gd name="T83" fmla="*/ 75 h 176"/>
              <a:gd name="T84" fmla="*/ 115 w 176"/>
              <a:gd name="T85" fmla="*/ 86 h 176"/>
              <a:gd name="T86" fmla="*/ 112 w 176"/>
              <a:gd name="T87" fmla="*/ 99 h 176"/>
              <a:gd name="T88" fmla="*/ 108 w 176"/>
              <a:gd name="T89" fmla="*/ 113 h 176"/>
              <a:gd name="T90" fmla="*/ 94 w 176"/>
              <a:gd name="T91" fmla="*/ 69 h 176"/>
              <a:gd name="T92" fmla="*/ 128 w 176"/>
              <a:gd name="T93" fmla="*/ 88 h 176"/>
              <a:gd name="T94" fmla="*/ 109 w 176"/>
              <a:gd name="T95" fmla="*/ 122 h 176"/>
              <a:gd name="T96" fmla="*/ 121 w 176"/>
              <a:gd name="T97" fmla="*/ 87 h 176"/>
              <a:gd name="T98" fmla="*/ 124 w 176"/>
              <a:gd name="T99" fmla="*/ 73 h 176"/>
              <a:gd name="T100" fmla="*/ 124 w 176"/>
              <a:gd name="T101" fmla="*/ 70 h 176"/>
              <a:gd name="T102" fmla="*/ 128 w 176"/>
              <a:gd name="T10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163638" y="4746626"/>
            <a:ext cx="557212" cy="557213"/>
          </a:xfrm>
          <a:custGeom>
            <a:avLst/>
            <a:gdLst>
              <a:gd name="T0" fmla="*/ 88 w 176"/>
              <a:gd name="T1" fmla="*/ 40 h 176"/>
              <a:gd name="T2" fmla="*/ 40 w 176"/>
              <a:gd name="T3" fmla="*/ 88 h 176"/>
              <a:gd name="T4" fmla="*/ 88 w 176"/>
              <a:gd name="T5" fmla="*/ 136 h 176"/>
              <a:gd name="T6" fmla="*/ 136 w 176"/>
              <a:gd name="T7" fmla="*/ 88 h 176"/>
              <a:gd name="T8" fmla="*/ 88 w 176"/>
              <a:gd name="T9" fmla="*/ 40 h 176"/>
              <a:gd name="T10" fmla="*/ 88 w 176"/>
              <a:gd name="T11" fmla="*/ 48 h 176"/>
              <a:gd name="T12" fmla="*/ 113 w 176"/>
              <a:gd name="T13" fmla="*/ 57 h 176"/>
              <a:gd name="T14" fmla="*/ 92 w 176"/>
              <a:gd name="T15" fmla="*/ 70 h 176"/>
              <a:gd name="T16" fmla="*/ 76 w 176"/>
              <a:gd name="T17" fmla="*/ 50 h 176"/>
              <a:gd name="T18" fmla="*/ 88 w 176"/>
              <a:gd name="T19" fmla="*/ 48 h 176"/>
              <a:gd name="T20" fmla="*/ 68 w 176"/>
              <a:gd name="T21" fmla="*/ 53 h 176"/>
              <a:gd name="T22" fmla="*/ 84 w 176"/>
              <a:gd name="T23" fmla="*/ 73 h 176"/>
              <a:gd name="T24" fmla="*/ 49 w 176"/>
              <a:gd name="T25" fmla="*/ 80 h 176"/>
              <a:gd name="T26" fmla="*/ 68 w 176"/>
              <a:gd name="T27" fmla="*/ 53 h 176"/>
              <a:gd name="T28" fmla="*/ 48 w 176"/>
              <a:gd name="T29" fmla="*/ 88 h 176"/>
              <a:gd name="T30" fmla="*/ 88 w 176"/>
              <a:gd name="T31" fmla="*/ 80 h 176"/>
              <a:gd name="T32" fmla="*/ 92 w 176"/>
              <a:gd name="T33" fmla="*/ 88 h 176"/>
              <a:gd name="T34" fmla="*/ 59 w 176"/>
              <a:gd name="T35" fmla="*/ 115 h 176"/>
              <a:gd name="T36" fmla="*/ 48 w 176"/>
              <a:gd name="T37" fmla="*/ 88 h 176"/>
              <a:gd name="T38" fmla="*/ 88 w 176"/>
              <a:gd name="T39" fmla="*/ 128 h 176"/>
              <a:gd name="T40" fmla="*/ 65 w 176"/>
              <a:gd name="T41" fmla="*/ 121 h 176"/>
              <a:gd name="T42" fmla="*/ 95 w 176"/>
              <a:gd name="T43" fmla="*/ 96 h 176"/>
              <a:gd name="T44" fmla="*/ 100 w 176"/>
              <a:gd name="T45" fmla="*/ 126 h 176"/>
              <a:gd name="T46" fmla="*/ 88 w 176"/>
              <a:gd name="T47" fmla="*/ 128 h 176"/>
              <a:gd name="T48" fmla="*/ 108 w 176"/>
              <a:gd name="T49" fmla="*/ 123 h 176"/>
              <a:gd name="T50" fmla="*/ 103 w 176"/>
              <a:gd name="T51" fmla="*/ 94 h 176"/>
              <a:gd name="T52" fmla="*/ 116 w 176"/>
              <a:gd name="T53" fmla="*/ 92 h 176"/>
              <a:gd name="T54" fmla="*/ 128 w 176"/>
              <a:gd name="T55" fmla="*/ 93 h 176"/>
              <a:gd name="T56" fmla="*/ 108 w 176"/>
              <a:gd name="T57" fmla="*/ 123 h 176"/>
              <a:gd name="T58" fmla="*/ 116 w 176"/>
              <a:gd name="T59" fmla="*/ 84 h 176"/>
              <a:gd name="T60" fmla="*/ 100 w 176"/>
              <a:gd name="T61" fmla="*/ 86 h 176"/>
              <a:gd name="T62" fmla="*/ 96 w 176"/>
              <a:gd name="T63" fmla="*/ 77 h 176"/>
              <a:gd name="T64" fmla="*/ 119 w 176"/>
              <a:gd name="T65" fmla="*/ 63 h 176"/>
              <a:gd name="T66" fmla="*/ 128 w 176"/>
              <a:gd name="T67" fmla="*/ 85 h 176"/>
              <a:gd name="T68" fmla="*/ 116 w 176"/>
              <a:gd name="T69" fmla="*/ 84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2227263" y="4746626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160 w 176"/>
              <a:gd name="T45" fmla="*/ 0 h 176"/>
              <a:gd name="T46" fmla="*/ 16 w 176"/>
              <a:gd name="T47" fmla="*/ 0 h 176"/>
              <a:gd name="T48" fmla="*/ 0 w 176"/>
              <a:gd name="T49" fmla="*/ 16 h 176"/>
              <a:gd name="T50" fmla="*/ 0 w 176"/>
              <a:gd name="T51" fmla="*/ 160 h 176"/>
              <a:gd name="T52" fmla="*/ 16 w 176"/>
              <a:gd name="T53" fmla="*/ 176 h 176"/>
              <a:gd name="T54" fmla="*/ 160 w 176"/>
              <a:gd name="T55" fmla="*/ 176 h 176"/>
              <a:gd name="T56" fmla="*/ 176 w 176"/>
              <a:gd name="T57" fmla="*/ 160 h 176"/>
              <a:gd name="T58" fmla="*/ 176 w 176"/>
              <a:gd name="T59" fmla="*/ 16 h 176"/>
              <a:gd name="T60" fmla="*/ 160 w 176"/>
              <a:gd name="T61" fmla="*/ 0 h 176"/>
              <a:gd name="T62" fmla="*/ 168 w 176"/>
              <a:gd name="T63" fmla="*/ 160 h 176"/>
              <a:gd name="T64" fmla="*/ 160 w 176"/>
              <a:gd name="T65" fmla="*/ 168 h 176"/>
              <a:gd name="T66" fmla="*/ 16 w 176"/>
              <a:gd name="T67" fmla="*/ 168 h 176"/>
              <a:gd name="T68" fmla="*/ 8 w 176"/>
              <a:gd name="T69" fmla="*/ 160 h 176"/>
              <a:gd name="T70" fmla="*/ 8 w 176"/>
              <a:gd name="T71" fmla="*/ 16 h 176"/>
              <a:gd name="T72" fmla="*/ 16 w 176"/>
              <a:gd name="T73" fmla="*/ 8 h 176"/>
              <a:gd name="T74" fmla="*/ 160 w 176"/>
              <a:gd name="T75" fmla="*/ 8 h 176"/>
              <a:gd name="T76" fmla="*/ 168 w 176"/>
              <a:gd name="T77" fmla="*/ 16 h 176"/>
              <a:gd name="T78" fmla="*/ 168 w 176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3290888" y="4746626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96 w 176"/>
              <a:gd name="T37" fmla="*/ 69 h 176"/>
              <a:gd name="T38" fmla="*/ 101 w 176"/>
              <a:gd name="T39" fmla="*/ 64 h 176"/>
              <a:gd name="T40" fmla="*/ 108 w 176"/>
              <a:gd name="T41" fmla="*/ 64 h 176"/>
              <a:gd name="T42" fmla="*/ 108 w 176"/>
              <a:gd name="T43" fmla="*/ 52 h 176"/>
              <a:gd name="T44" fmla="*/ 97 w 176"/>
              <a:gd name="T45" fmla="*/ 52 h 176"/>
              <a:gd name="T46" fmla="*/ 80 w 176"/>
              <a:gd name="T47" fmla="*/ 68 h 176"/>
              <a:gd name="T48" fmla="*/ 80 w 176"/>
              <a:gd name="T49" fmla="*/ 76 h 176"/>
              <a:gd name="T50" fmla="*/ 72 w 176"/>
              <a:gd name="T51" fmla="*/ 76 h 176"/>
              <a:gd name="T52" fmla="*/ 72 w 176"/>
              <a:gd name="T53" fmla="*/ 88 h 176"/>
              <a:gd name="T54" fmla="*/ 80 w 176"/>
              <a:gd name="T55" fmla="*/ 88 h 176"/>
              <a:gd name="T56" fmla="*/ 80 w 176"/>
              <a:gd name="T57" fmla="*/ 124 h 176"/>
              <a:gd name="T58" fmla="*/ 96 w 176"/>
              <a:gd name="T59" fmla="*/ 124 h 176"/>
              <a:gd name="T60" fmla="*/ 96 w 176"/>
              <a:gd name="T61" fmla="*/ 88 h 176"/>
              <a:gd name="T62" fmla="*/ 107 w 176"/>
              <a:gd name="T63" fmla="*/ 88 h 176"/>
              <a:gd name="T64" fmla="*/ 108 w 176"/>
              <a:gd name="T65" fmla="*/ 76 h 176"/>
              <a:gd name="T66" fmla="*/ 96 w 176"/>
              <a:gd name="T67" fmla="*/ 76 h 176"/>
              <a:gd name="T68" fmla="*/ 96 w 176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4352925" y="4746626"/>
            <a:ext cx="557212" cy="557213"/>
          </a:xfrm>
          <a:custGeom>
            <a:avLst/>
            <a:gdLst>
              <a:gd name="T0" fmla="*/ 107 w 176"/>
              <a:gd name="T1" fmla="*/ 71 h 176"/>
              <a:gd name="T2" fmla="*/ 107 w 176"/>
              <a:gd name="T3" fmla="*/ 48 h 176"/>
              <a:gd name="T4" fmla="*/ 102 w 176"/>
              <a:gd name="T5" fmla="*/ 67 h 176"/>
              <a:gd name="T6" fmla="*/ 97 w 176"/>
              <a:gd name="T7" fmla="*/ 68 h 176"/>
              <a:gd name="T8" fmla="*/ 86 w 176"/>
              <a:gd name="T9" fmla="*/ 72 h 176"/>
              <a:gd name="T10" fmla="*/ 86 w 176"/>
              <a:gd name="T11" fmla="*/ 48 h 176"/>
              <a:gd name="T12" fmla="*/ 78 w 176"/>
              <a:gd name="T13" fmla="*/ 65 h 176"/>
              <a:gd name="T14" fmla="*/ 85 w 176"/>
              <a:gd name="T15" fmla="*/ 52 h 176"/>
              <a:gd name="T16" fmla="*/ 85 w 176"/>
              <a:gd name="T17" fmla="*/ 68 h 176"/>
              <a:gd name="T18" fmla="*/ 65 w 176"/>
              <a:gd name="T19" fmla="*/ 71 h 176"/>
              <a:gd name="T20" fmla="*/ 77 w 176"/>
              <a:gd name="T21" fmla="*/ 40 h 176"/>
              <a:gd name="T22" fmla="*/ 64 w 176"/>
              <a:gd name="T23" fmla="*/ 40 h 176"/>
              <a:gd name="T24" fmla="*/ 65 w 176"/>
              <a:gd name="T25" fmla="*/ 71 h 176"/>
              <a:gd name="T26" fmla="*/ 0 w 176"/>
              <a:gd name="T27" fmla="*/ 16 h 176"/>
              <a:gd name="T28" fmla="*/ 160 w 176"/>
              <a:gd name="T29" fmla="*/ 176 h 176"/>
              <a:gd name="T30" fmla="*/ 160 w 176"/>
              <a:gd name="T31" fmla="*/ 0 h 176"/>
              <a:gd name="T32" fmla="*/ 16 w 176"/>
              <a:gd name="T33" fmla="*/ 168 h 176"/>
              <a:gd name="T34" fmla="*/ 16 w 176"/>
              <a:gd name="T35" fmla="*/ 8 h 176"/>
              <a:gd name="T36" fmla="*/ 168 w 176"/>
              <a:gd name="T37" fmla="*/ 160 h 176"/>
              <a:gd name="T38" fmla="*/ 95 w 176"/>
              <a:gd name="T39" fmla="*/ 116 h 176"/>
              <a:gd name="T40" fmla="*/ 100 w 176"/>
              <a:gd name="T41" fmla="*/ 101 h 176"/>
              <a:gd name="T42" fmla="*/ 88 w 176"/>
              <a:gd name="T43" fmla="*/ 76 h 176"/>
              <a:gd name="T44" fmla="*/ 44 w 176"/>
              <a:gd name="T45" fmla="*/ 104 h 176"/>
              <a:gd name="T46" fmla="*/ 88 w 176"/>
              <a:gd name="T47" fmla="*/ 132 h 176"/>
              <a:gd name="T48" fmla="*/ 132 w 176"/>
              <a:gd name="T49" fmla="*/ 104 h 176"/>
              <a:gd name="T50" fmla="*/ 70 w 176"/>
              <a:gd name="T51" fmla="*/ 90 h 176"/>
              <a:gd name="T52" fmla="*/ 58 w 176"/>
              <a:gd name="T53" fmla="*/ 121 h 176"/>
              <a:gd name="T54" fmla="*/ 52 w 176"/>
              <a:gd name="T55" fmla="*/ 85 h 176"/>
              <a:gd name="T56" fmla="*/ 86 w 176"/>
              <a:gd name="T57" fmla="*/ 121 h 176"/>
              <a:gd name="T58" fmla="*/ 75 w 176"/>
              <a:gd name="T59" fmla="*/ 122 h 176"/>
              <a:gd name="T60" fmla="*/ 76 w 176"/>
              <a:gd name="T61" fmla="*/ 94 h 176"/>
              <a:gd name="T62" fmla="*/ 81 w 176"/>
              <a:gd name="T63" fmla="*/ 116 h 176"/>
              <a:gd name="T64" fmla="*/ 86 w 176"/>
              <a:gd name="T65" fmla="*/ 121 h 176"/>
              <a:gd name="T66" fmla="*/ 95 w 176"/>
              <a:gd name="T67" fmla="*/ 119 h 176"/>
              <a:gd name="T68" fmla="*/ 90 w 176"/>
              <a:gd name="T69" fmla="*/ 85 h 176"/>
              <a:gd name="T70" fmla="*/ 101 w 176"/>
              <a:gd name="T71" fmla="*/ 94 h 176"/>
              <a:gd name="T72" fmla="*/ 125 w 176"/>
              <a:gd name="T73" fmla="*/ 101 h 176"/>
              <a:gd name="T74" fmla="*/ 114 w 176"/>
              <a:gd name="T75" fmla="*/ 115 h 176"/>
              <a:gd name="T76" fmla="*/ 119 w 176"/>
              <a:gd name="T77" fmla="*/ 112 h 176"/>
              <a:gd name="T78" fmla="*/ 117 w 176"/>
              <a:gd name="T79" fmla="*/ 122 h 176"/>
              <a:gd name="T80" fmla="*/ 117 w 176"/>
              <a:gd name="T81" fmla="*/ 94 h 176"/>
              <a:gd name="T82" fmla="*/ 114 w 176"/>
              <a:gd name="T83" fmla="*/ 101 h 176"/>
              <a:gd name="T84" fmla="*/ 119 w 176"/>
              <a:gd name="T85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416550" y="4746626"/>
            <a:ext cx="557212" cy="557213"/>
          </a:xfrm>
          <a:custGeom>
            <a:avLst/>
            <a:gdLst>
              <a:gd name="T0" fmla="*/ 82 w 176"/>
              <a:gd name="T1" fmla="*/ 53 h 176"/>
              <a:gd name="T2" fmla="*/ 58 w 176"/>
              <a:gd name="T3" fmla="*/ 72 h 176"/>
              <a:gd name="T4" fmla="*/ 64 w 176"/>
              <a:gd name="T5" fmla="*/ 97 h 176"/>
              <a:gd name="T6" fmla="*/ 69 w 176"/>
              <a:gd name="T7" fmla="*/ 95 h 176"/>
              <a:gd name="T8" fmla="*/ 67 w 176"/>
              <a:gd name="T9" fmla="*/ 89 h 176"/>
              <a:gd name="T10" fmla="*/ 65 w 176"/>
              <a:gd name="T11" fmla="*/ 81 h 176"/>
              <a:gd name="T12" fmla="*/ 82 w 176"/>
              <a:gd name="T13" fmla="*/ 61 h 176"/>
              <a:gd name="T14" fmla="*/ 96 w 176"/>
              <a:gd name="T15" fmla="*/ 61 h 176"/>
              <a:gd name="T16" fmla="*/ 108 w 176"/>
              <a:gd name="T17" fmla="*/ 83 h 176"/>
              <a:gd name="T18" fmla="*/ 95 w 176"/>
              <a:gd name="T19" fmla="*/ 102 h 176"/>
              <a:gd name="T20" fmla="*/ 86 w 176"/>
              <a:gd name="T21" fmla="*/ 94 h 176"/>
              <a:gd name="T22" fmla="*/ 85 w 176"/>
              <a:gd name="T23" fmla="*/ 70 h 176"/>
              <a:gd name="T24" fmla="*/ 75 w 176"/>
              <a:gd name="T25" fmla="*/ 85 h 176"/>
              <a:gd name="T26" fmla="*/ 73 w 176"/>
              <a:gd name="T27" fmla="*/ 101 h 176"/>
              <a:gd name="T28" fmla="*/ 69 w 176"/>
              <a:gd name="T29" fmla="*/ 119 h 176"/>
              <a:gd name="T30" fmla="*/ 69 w 176"/>
              <a:gd name="T31" fmla="*/ 128 h 176"/>
              <a:gd name="T32" fmla="*/ 70 w 176"/>
              <a:gd name="T33" fmla="*/ 132 h 176"/>
              <a:gd name="T34" fmla="*/ 79 w 176"/>
              <a:gd name="T35" fmla="*/ 119 h 176"/>
              <a:gd name="T36" fmla="*/ 83 w 176"/>
              <a:gd name="T37" fmla="*/ 104 h 176"/>
              <a:gd name="T38" fmla="*/ 85 w 176"/>
              <a:gd name="T39" fmla="*/ 107 h 176"/>
              <a:gd name="T40" fmla="*/ 113 w 176"/>
              <a:gd name="T41" fmla="*/ 101 h 176"/>
              <a:gd name="T42" fmla="*/ 120 w 176"/>
              <a:gd name="T43" fmla="*/ 84 h 176"/>
              <a:gd name="T44" fmla="*/ 87 w 176"/>
              <a:gd name="T45" fmla="*/ 52 h 176"/>
              <a:gd name="T46" fmla="*/ 16 w 176"/>
              <a:gd name="T47" fmla="*/ 0 h 176"/>
              <a:gd name="T48" fmla="*/ 0 w 176"/>
              <a:gd name="T49" fmla="*/ 160 h 176"/>
              <a:gd name="T50" fmla="*/ 160 w 176"/>
              <a:gd name="T51" fmla="*/ 176 h 176"/>
              <a:gd name="T52" fmla="*/ 176 w 176"/>
              <a:gd name="T53" fmla="*/ 16 h 176"/>
              <a:gd name="T54" fmla="*/ 168 w 176"/>
              <a:gd name="T55" fmla="*/ 160 h 176"/>
              <a:gd name="T56" fmla="*/ 16 w 176"/>
              <a:gd name="T57" fmla="*/ 168 h 176"/>
              <a:gd name="T58" fmla="*/ 8 w 176"/>
              <a:gd name="T59" fmla="*/ 16 h 176"/>
              <a:gd name="T60" fmla="*/ 160 w 176"/>
              <a:gd name="T61" fmla="*/ 8 h 176"/>
              <a:gd name="T62" fmla="*/ 168 w 176"/>
              <a:gd name="T6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6480175" y="4746626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6 w 176"/>
              <a:gd name="T37" fmla="*/ 56 h 176"/>
              <a:gd name="T38" fmla="*/ 94 w 176"/>
              <a:gd name="T39" fmla="*/ 73 h 176"/>
              <a:gd name="T40" fmla="*/ 100 w 176"/>
              <a:gd name="T41" fmla="*/ 72 h 176"/>
              <a:gd name="T42" fmla="*/ 105 w 176"/>
              <a:gd name="T43" fmla="*/ 78 h 176"/>
              <a:gd name="T44" fmla="*/ 100 w 176"/>
              <a:gd name="T45" fmla="*/ 90 h 176"/>
              <a:gd name="T46" fmla="*/ 92 w 176"/>
              <a:gd name="T47" fmla="*/ 97 h 176"/>
              <a:gd name="T48" fmla="*/ 86 w 176"/>
              <a:gd name="T49" fmla="*/ 86 h 176"/>
              <a:gd name="T50" fmla="*/ 83 w 176"/>
              <a:gd name="T51" fmla="*/ 69 h 176"/>
              <a:gd name="T52" fmla="*/ 71 w 176"/>
              <a:gd name="T53" fmla="*/ 57 h 176"/>
              <a:gd name="T54" fmla="*/ 60 w 176"/>
              <a:gd name="T55" fmla="*/ 63 h 176"/>
              <a:gd name="T56" fmla="*/ 48 w 176"/>
              <a:gd name="T57" fmla="*/ 73 h 176"/>
              <a:gd name="T58" fmla="*/ 52 w 176"/>
              <a:gd name="T59" fmla="*/ 78 h 176"/>
              <a:gd name="T60" fmla="*/ 58 w 176"/>
              <a:gd name="T61" fmla="*/ 74 h 176"/>
              <a:gd name="T62" fmla="*/ 66 w 176"/>
              <a:gd name="T63" fmla="*/ 86 h 176"/>
              <a:gd name="T64" fmla="*/ 72 w 176"/>
              <a:gd name="T65" fmla="*/ 108 h 176"/>
              <a:gd name="T66" fmla="*/ 84 w 176"/>
              <a:gd name="T67" fmla="*/ 120 h 176"/>
              <a:gd name="T68" fmla="*/ 112 w 176"/>
              <a:gd name="T69" fmla="*/ 100 h 176"/>
              <a:gd name="T70" fmla="*/ 128 w 176"/>
              <a:gd name="T71" fmla="*/ 71 h 176"/>
              <a:gd name="T72" fmla="*/ 116 w 176"/>
              <a:gd name="T7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7543800" y="4746626"/>
            <a:ext cx="557212" cy="557213"/>
          </a:xfrm>
          <a:custGeom>
            <a:avLst/>
            <a:gdLst>
              <a:gd name="T0" fmla="*/ 84 w 176"/>
              <a:gd name="T1" fmla="*/ 87 h 176"/>
              <a:gd name="T2" fmla="*/ 93 w 176"/>
              <a:gd name="T3" fmla="*/ 72 h 176"/>
              <a:gd name="T4" fmla="*/ 92 w 176"/>
              <a:gd name="T5" fmla="*/ 62 h 176"/>
              <a:gd name="T6" fmla="*/ 77 w 176"/>
              <a:gd name="T7" fmla="*/ 56 h 176"/>
              <a:gd name="T8" fmla="*/ 74 w 176"/>
              <a:gd name="T9" fmla="*/ 87 h 176"/>
              <a:gd name="T10" fmla="*/ 75 w 176"/>
              <a:gd name="T11" fmla="*/ 92 h 176"/>
              <a:gd name="T12" fmla="*/ 76 w 176"/>
              <a:gd name="T13" fmla="*/ 120 h 176"/>
              <a:gd name="T14" fmla="*/ 88 w 176"/>
              <a:gd name="T15" fmla="*/ 91 h 176"/>
              <a:gd name="T16" fmla="*/ 71 w 176"/>
              <a:gd name="T17" fmla="*/ 64 h 176"/>
              <a:gd name="T18" fmla="*/ 75 w 176"/>
              <a:gd name="T19" fmla="*/ 60 h 176"/>
              <a:gd name="T20" fmla="*/ 75 w 176"/>
              <a:gd name="T21" fmla="*/ 62 h 176"/>
              <a:gd name="T22" fmla="*/ 81 w 176"/>
              <a:gd name="T23" fmla="*/ 80 h 176"/>
              <a:gd name="T24" fmla="*/ 78 w 176"/>
              <a:gd name="T25" fmla="*/ 81 h 176"/>
              <a:gd name="T26" fmla="*/ 76 w 176"/>
              <a:gd name="T27" fmla="*/ 114 h 176"/>
              <a:gd name="T28" fmla="*/ 77 w 176"/>
              <a:gd name="T29" fmla="*/ 97 h 176"/>
              <a:gd name="T30" fmla="*/ 77 w 176"/>
              <a:gd name="T31" fmla="*/ 97 h 176"/>
              <a:gd name="T32" fmla="*/ 82 w 176"/>
              <a:gd name="T33" fmla="*/ 99 h 176"/>
              <a:gd name="T34" fmla="*/ 87 w 176"/>
              <a:gd name="T35" fmla="*/ 106 h 176"/>
              <a:gd name="T36" fmla="*/ 120 w 176"/>
              <a:gd name="T37" fmla="*/ 60 h 176"/>
              <a:gd name="T38" fmla="*/ 112 w 176"/>
              <a:gd name="T39" fmla="*/ 72 h 176"/>
              <a:gd name="T40" fmla="*/ 100 w 176"/>
              <a:gd name="T41" fmla="*/ 80 h 176"/>
              <a:gd name="T42" fmla="*/ 112 w 176"/>
              <a:gd name="T43" fmla="*/ 92 h 176"/>
              <a:gd name="T44" fmla="*/ 120 w 176"/>
              <a:gd name="T45" fmla="*/ 80 h 176"/>
              <a:gd name="T46" fmla="*/ 132 w 176"/>
              <a:gd name="T47" fmla="*/ 72 h 176"/>
              <a:gd name="T48" fmla="*/ 120 w 176"/>
              <a:gd name="T49" fmla="*/ 60 h 176"/>
              <a:gd name="T50" fmla="*/ 16 w 176"/>
              <a:gd name="T51" fmla="*/ 0 h 176"/>
              <a:gd name="T52" fmla="*/ 0 w 176"/>
              <a:gd name="T53" fmla="*/ 160 h 176"/>
              <a:gd name="T54" fmla="*/ 160 w 176"/>
              <a:gd name="T55" fmla="*/ 176 h 176"/>
              <a:gd name="T56" fmla="*/ 176 w 176"/>
              <a:gd name="T57" fmla="*/ 16 h 176"/>
              <a:gd name="T58" fmla="*/ 168 w 176"/>
              <a:gd name="T59" fmla="*/ 160 h 176"/>
              <a:gd name="T60" fmla="*/ 16 w 176"/>
              <a:gd name="T61" fmla="*/ 168 h 176"/>
              <a:gd name="T62" fmla="*/ 8 w 176"/>
              <a:gd name="T63" fmla="*/ 16 h 176"/>
              <a:gd name="T64" fmla="*/ 160 w 176"/>
              <a:gd name="T65" fmla="*/ 8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607425" y="4746626"/>
            <a:ext cx="555625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160 w 176"/>
              <a:gd name="T11" fmla="*/ 0 h 176"/>
              <a:gd name="T12" fmla="*/ 16 w 176"/>
              <a:gd name="T13" fmla="*/ 0 h 176"/>
              <a:gd name="T14" fmla="*/ 0 w 176"/>
              <a:gd name="T15" fmla="*/ 16 h 176"/>
              <a:gd name="T16" fmla="*/ 0 w 176"/>
              <a:gd name="T17" fmla="*/ 160 h 176"/>
              <a:gd name="T18" fmla="*/ 16 w 176"/>
              <a:gd name="T19" fmla="*/ 176 h 176"/>
              <a:gd name="T20" fmla="*/ 160 w 176"/>
              <a:gd name="T21" fmla="*/ 176 h 176"/>
              <a:gd name="T22" fmla="*/ 176 w 176"/>
              <a:gd name="T23" fmla="*/ 160 h 176"/>
              <a:gd name="T24" fmla="*/ 176 w 176"/>
              <a:gd name="T25" fmla="*/ 16 h 176"/>
              <a:gd name="T26" fmla="*/ 160 w 176"/>
              <a:gd name="T27" fmla="*/ 0 h 176"/>
              <a:gd name="T28" fmla="*/ 168 w 176"/>
              <a:gd name="T29" fmla="*/ 160 h 176"/>
              <a:gd name="T30" fmla="*/ 160 w 176"/>
              <a:gd name="T31" fmla="*/ 168 h 176"/>
              <a:gd name="T32" fmla="*/ 16 w 176"/>
              <a:gd name="T33" fmla="*/ 168 h 176"/>
              <a:gd name="T34" fmla="*/ 8 w 176"/>
              <a:gd name="T35" fmla="*/ 160 h 176"/>
              <a:gd name="T36" fmla="*/ 8 w 176"/>
              <a:gd name="T37" fmla="*/ 16 h 176"/>
              <a:gd name="T38" fmla="*/ 16 w 176"/>
              <a:gd name="T39" fmla="*/ 8 h 176"/>
              <a:gd name="T40" fmla="*/ 160 w 176"/>
              <a:gd name="T41" fmla="*/ 8 h 176"/>
              <a:gd name="T42" fmla="*/ 168 w 176"/>
              <a:gd name="T43" fmla="*/ 16 h 176"/>
              <a:gd name="T44" fmla="*/ 168 w 176"/>
              <a:gd name="T45" fmla="*/ 160 h 176"/>
              <a:gd name="T46" fmla="*/ 56 w 176"/>
              <a:gd name="T47" fmla="*/ 120 h 176"/>
              <a:gd name="T48" fmla="*/ 72 w 176"/>
              <a:gd name="T49" fmla="*/ 120 h 176"/>
              <a:gd name="T50" fmla="*/ 72 w 176"/>
              <a:gd name="T51" fmla="*/ 76 h 176"/>
              <a:gd name="T52" fmla="*/ 56 w 176"/>
              <a:gd name="T53" fmla="*/ 76 h 176"/>
              <a:gd name="T54" fmla="*/ 56 w 176"/>
              <a:gd name="T55" fmla="*/ 120 h 176"/>
              <a:gd name="T56" fmla="*/ 109 w 176"/>
              <a:gd name="T57" fmla="*/ 76 h 176"/>
              <a:gd name="T58" fmla="*/ 96 w 176"/>
              <a:gd name="T59" fmla="*/ 83 h 176"/>
              <a:gd name="T60" fmla="*/ 96 w 176"/>
              <a:gd name="T61" fmla="*/ 76 h 176"/>
              <a:gd name="T62" fmla="*/ 80 w 176"/>
              <a:gd name="T63" fmla="*/ 76 h 176"/>
              <a:gd name="T64" fmla="*/ 80 w 176"/>
              <a:gd name="T65" fmla="*/ 120 h 176"/>
              <a:gd name="T66" fmla="*/ 96 w 176"/>
              <a:gd name="T67" fmla="*/ 120 h 176"/>
              <a:gd name="T68" fmla="*/ 96 w 176"/>
              <a:gd name="T69" fmla="*/ 96 h 176"/>
              <a:gd name="T70" fmla="*/ 103 w 176"/>
              <a:gd name="T71" fmla="*/ 88 h 176"/>
              <a:gd name="T72" fmla="*/ 108 w 176"/>
              <a:gd name="T73" fmla="*/ 96 h 176"/>
              <a:gd name="T74" fmla="*/ 108 w 176"/>
              <a:gd name="T75" fmla="*/ 120 h 176"/>
              <a:gd name="T76" fmla="*/ 124 w 176"/>
              <a:gd name="T77" fmla="*/ 120 h 176"/>
              <a:gd name="T78" fmla="*/ 124 w 176"/>
              <a:gd name="T79" fmla="*/ 96 h 176"/>
              <a:gd name="T80" fmla="*/ 109 w 176"/>
              <a:gd name="T81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9669463" y="4746626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160 w 176"/>
              <a:gd name="T47" fmla="*/ 0 h 176"/>
              <a:gd name="T48" fmla="*/ 16 w 176"/>
              <a:gd name="T49" fmla="*/ 0 h 176"/>
              <a:gd name="T50" fmla="*/ 0 w 176"/>
              <a:gd name="T51" fmla="*/ 16 h 176"/>
              <a:gd name="T52" fmla="*/ 0 w 176"/>
              <a:gd name="T53" fmla="*/ 160 h 176"/>
              <a:gd name="T54" fmla="*/ 16 w 176"/>
              <a:gd name="T55" fmla="*/ 176 h 176"/>
              <a:gd name="T56" fmla="*/ 160 w 176"/>
              <a:gd name="T57" fmla="*/ 176 h 176"/>
              <a:gd name="T58" fmla="*/ 176 w 176"/>
              <a:gd name="T59" fmla="*/ 16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60 h 176"/>
              <a:gd name="T66" fmla="*/ 160 w 176"/>
              <a:gd name="T67" fmla="*/ 168 h 176"/>
              <a:gd name="T68" fmla="*/ 16 w 176"/>
              <a:gd name="T69" fmla="*/ 168 h 176"/>
              <a:gd name="T70" fmla="*/ 8 w 176"/>
              <a:gd name="T71" fmla="*/ 160 h 176"/>
              <a:gd name="T72" fmla="*/ 8 w 176"/>
              <a:gd name="T73" fmla="*/ 16 h 176"/>
              <a:gd name="T74" fmla="*/ 1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10733088" y="4746626"/>
            <a:ext cx="557212" cy="557213"/>
          </a:xfrm>
          <a:custGeom>
            <a:avLst/>
            <a:gdLst>
              <a:gd name="T0" fmla="*/ 106 w 176"/>
              <a:gd name="T1" fmla="*/ 57 h 176"/>
              <a:gd name="T2" fmla="*/ 107 w 176"/>
              <a:gd name="T3" fmla="*/ 56 h 176"/>
              <a:gd name="T4" fmla="*/ 105 w 176"/>
              <a:gd name="T5" fmla="*/ 56 h 176"/>
              <a:gd name="T6" fmla="*/ 105 w 176"/>
              <a:gd name="T7" fmla="*/ 56 h 176"/>
              <a:gd name="T8" fmla="*/ 98 w 176"/>
              <a:gd name="T9" fmla="*/ 56 h 176"/>
              <a:gd name="T10" fmla="*/ 97 w 176"/>
              <a:gd name="T11" fmla="*/ 56 h 176"/>
              <a:gd name="T12" fmla="*/ 81 w 176"/>
              <a:gd name="T13" fmla="*/ 83 h 176"/>
              <a:gd name="T14" fmla="*/ 66 w 176"/>
              <a:gd name="T15" fmla="*/ 56 h 176"/>
              <a:gd name="T16" fmla="*/ 65 w 176"/>
              <a:gd name="T17" fmla="*/ 56 h 176"/>
              <a:gd name="T18" fmla="*/ 58 w 176"/>
              <a:gd name="T19" fmla="*/ 56 h 176"/>
              <a:gd name="T20" fmla="*/ 56 w 176"/>
              <a:gd name="T21" fmla="*/ 56 h 176"/>
              <a:gd name="T22" fmla="*/ 77 w 176"/>
              <a:gd name="T23" fmla="*/ 93 h 176"/>
              <a:gd name="T24" fmla="*/ 77 w 176"/>
              <a:gd name="T25" fmla="*/ 119 h 176"/>
              <a:gd name="T26" fmla="*/ 77 w 176"/>
              <a:gd name="T27" fmla="*/ 120 h 176"/>
              <a:gd name="T28" fmla="*/ 77 w 176"/>
              <a:gd name="T29" fmla="*/ 120 h 176"/>
              <a:gd name="T30" fmla="*/ 78 w 176"/>
              <a:gd name="T31" fmla="*/ 120 h 176"/>
              <a:gd name="T32" fmla="*/ 85 w 176"/>
              <a:gd name="T33" fmla="*/ 120 h 176"/>
              <a:gd name="T34" fmla="*/ 86 w 176"/>
              <a:gd name="T35" fmla="*/ 120 h 176"/>
              <a:gd name="T36" fmla="*/ 86 w 176"/>
              <a:gd name="T37" fmla="*/ 93 h 176"/>
              <a:gd name="T38" fmla="*/ 96 w 176"/>
              <a:gd name="T39" fmla="*/ 75 h 176"/>
              <a:gd name="T40" fmla="*/ 106 w 176"/>
              <a:gd name="T41" fmla="*/ 57 h 176"/>
              <a:gd name="T42" fmla="*/ 108 w 176"/>
              <a:gd name="T43" fmla="*/ 111 h 176"/>
              <a:gd name="T44" fmla="*/ 102 w 176"/>
              <a:gd name="T45" fmla="*/ 114 h 176"/>
              <a:gd name="T46" fmla="*/ 103 w 176"/>
              <a:gd name="T47" fmla="*/ 118 h 176"/>
              <a:gd name="T48" fmla="*/ 106 w 176"/>
              <a:gd name="T49" fmla="*/ 120 h 176"/>
              <a:gd name="T50" fmla="*/ 107 w 176"/>
              <a:gd name="T51" fmla="*/ 120 h 176"/>
              <a:gd name="T52" fmla="*/ 112 w 176"/>
              <a:gd name="T53" fmla="*/ 117 h 176"/>
              <a:gd name="T54" fmla="*/ 111 w 176"/>
              <a:gd name="T55" fmla="*/ 113 h 176"/>
              <a:gd name="T56" fmla="*/ 108 w 176"/>
              <a:gd name="T57" fmla="*/ 111 h 176"/>
              <a:gd name="T58" fmla="*/ 116 w 176"/>
              <a:gd name="T59" fmla="*/ 57 h 176"/>
              <a:gd name="T60" fmla="*/ 115 w 176"/>
              <a:gd name="T61" fmla="*/ 57 h 176"/>
              <a:gd name="T62" fmla="*/ 111 w 176"/>
              <a:gd name="T63" fmla="*/ 61 h 176"/>
              <a:gd name="T64" fmla="*/ 106 w 176"/>
              <a:gd name="T65" fmla="*/ 105 h 176"/>
              <a:gd name="T66" fmla="*/ 106 w 176"/>
              <a:gd name="T67" fmla="*/ 106 h 176"/>
              <a:gd name="T68" fmla="*/ 107 w 176"/>
              <a:gd name="T69" fmla="*/ 106 h 176"/>
              <a:gd name="T70" fmla="*/ 107 w 176"/>
              <a:gd name="T71" fmla="*/ 106 h 176"/>
              <a:gd name="T72" fmla="*/ 110 w 176"/>
              <a:gd name="T73" fmla="*/ 107 h 176"/>
              <a:gd name="T74" fmla="*/ 111 w 176"/>
              <a:gd name="T75" fmla="*/ 107 h 176"/>
              <a:gd name="T76" fmla="*/ 111 w 176"/>
              <a:gd name="T77" fmla="*/ 106 h 176"/>
              <a:gd name="T78" fmla="*/ 118 w 176"/>
              <a:gd name="T79" fmla="*/ 69 h 176"/>
              <a:gd name="T80" fmla="*/ 120 w 176"/>
              <a:gd name="T81" fmla="*/ 63 h 176"/>
              <a:gd name="T82" fmla="*/ 119 w 176"/>
              <a:gd name="T83" fmla="*/ 59 h 176"/>
              <a:gd name="T84" fmla="*/ 116 w 176"/>
              <a:gd name="T85" fmla="*/ 57 h 176"/>
              <a:gd name="T86" fmla="*/ 160 w 176"/>
              <a:gd name="T87" fmla="*/ 0 h 176"/>
              <a:gd name="T88" fmla="*/ 16 w 176"/>
              <a:gd name="T89" fmla="*/ 0 h 176"/>
              <a:gd name="T90" fmla="*/ 0 w 176"/>
              <a:gd name="T91" fmla="*/ 16 h 176"/>
              <a:gd name="T92" fmla="*/ 0 w 176"/>
              <a:gd name="T93" fmla="*/ 160 h 176"/>
              <a:gd name="T94" fmla="*/ 16 w 176"/>
              <a:gd name="T95" fmla="*/ 176 h 176"/>
              <a:gd name="T96" fmla="*/ 160 w 176"/>
              <a:gd name="T97" fmla="*/ 176 h 176"/>
              <a:gd name="T98" fmla="*/ 176 w 176"/>
              <a:gd name="T99" fmla="*/ 160 h 176"/>
              <a:gd name="T100" fmla="*/ 176 w 176"/>
              <a:gd name="T101" fmla="*/ 16 h 176"/>
              <a:gd name="T102" fmla="*/ 160 w 176"/>
              <a:gd name="T103" fmla="*/ 0 h 176"/>
              <a:gd name="T104" fmla="*/ 168 w 176"/>
              <a:gd name="T105" fmla="*/ 160 h 176"/>
              <a:gd name="T106" fmla="*/ 160 w 176"/>
              <a:gd name="T107" fmla="*/ 168 h 176"/>
              <a:gd name="T108" fmla="*/ 16 w 176"/>
              <a:gd name="T109" fmla="*/ 168 h 176"/>
              <a:gd name="T110" fmla="*/ 8 w 176"/>
              <a:gd name="T111" fmla="*/ 160 h 176"/>
              <a:gd name="T112" fmla="*/ 8 w 176"/>
              <a:gd name="T113" fmla="*/ 16 h 176"/>
              <a:gd name="T114" fmla="*/ 16 w 176"/>
              <a:gd name="T115" fmla="*/ 8 h 176"/>
              <a:gd name="T116" fmla="*/ 160 w 176"/>
              <a:gd name="T117" fmla="*/ 8 h 176"/>
              <a:gd name="T118" fmla="*/ 168 w 176"/>
              <a:gd name="T119" fmla="*/ 16 h 176"/>
              <a:gd name="T120" fmla="*/ 168 w 176"/>
              <a:gd name="T12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63638" y="5810251"/>
            <a:ext cx="557212" cy="557213"/>
          </a:xfrm>
          <a:custGeom>
            <a:avLst/>
            <a:gdLst>
              <a:gd name="T0" fmla="*/ 62 w 176"/>
              <a:gd name="T1" fmla="*/ 80 h 176"/>
              <a:gd name="T2" fmla="*/ 44 w 176"/>
              <a:gd name="T3" fmla="*/ 94 h 176"/>
              <a:gd name="T4" fmla="*/ 60 w 176"/>
              <a:gd name="T5" fmla="*/ 104 h 176"/>
              <a:gd name="T6" fmla="*/ 60 w 176"/>
              <a:gd name="T7" fmla="*/ 104 h 176"/>
              <a:gd name="T8" fmla="*/ 63 w 176"/>
              <a:gd name="T9" fmla="*/ 106 h 176"/>
              <a:gd name="T10" fmla="*/ 70 w 176"/>
              <a:gd name="T11" fmla="*/ 110 h 176"/>
              <a:gd name="T12" fmla="*/ 82 w 176"/>
              <a:gd name="T13" fmla="*/ 101 h 176"/>
              <a:gd name="T14" fmla="*/ 88 w 176"/>
              <a:gd name="T15" fmla="*/ 97 h 176"/>
              <a:gd name="T16" fmla="*/ 88 w 176"/>
              <a:gd name="T17" fmla="*/ 97 h 176"/>
              <a:gd name="T18" fmla="*/ 88 w 176"/>
              <a:gd name="T19" fmla="*/ 97 h 176"/>
              <a:gd name="T20" fmla="*/ 88 w 176"/>
              <a:gd name="T21" fmla="*/ 97 h 176"/>
              <a:gd name="T22" fmla="*/ 88 w 176"/>
              <a:gd name="T23" fmla="*/ 97 h 176"/>
              <a:gd name="T24" fmla="*/ 102 w 176"/>
              <a:gd name="T25" fmla="*/ 107 h 176"/>
              <a:gd name="T26" fmla="*/ 106 w 176"/>
              <a:gd name="T27" fmla="*/ 110 h 176"/>
              <a:gd name="T28" fmla="*/ 132 w 176"/>
              <a:gd name="T29" fmla="*/ 94 h 176"/>
              <a:gd name="T30" fmla="*/ 113 w 176"/>
              <a:gd name="T31" fmla="*/ 79 h 176"/>
              <a:gd name="T32" fmla="*/ 88 w 176"/>
              <a:gd name="T33" fmla="*/ 95 h 176"/>
              <a:gd name="T34" fmla="*/ 62 w 176"/>
              <a:gd name="T35" fmla="*/ 80 h 176"/>
              <a:gd name="T36" fmla="*/ 106 w 176"/>
              <a:gd name="T37" fmla="*/ 120 h 176"/>
              <a:gd name="T38" fmla="*/ 106 w 176"/>
              <a:gd name="T39" fmla="*/ 120 h 176"/>
              <a:gd name="T40" fmla="*/ 88 w 176"/>
              <a:gd name="T41" fmla="*/ 107 h 176"/>
              <a:gd name="T42" fmla="*/ 71 w 176"/>
              <a:gd name="T43" fmla="*/ 120 h 176"/>
              <a:gd name="T44" fmla="*/ 71 w 176"/>
              <a:gd name="T45" fmla="*/ 120 h 176"/>
              <a:gd name="T46" fmla="*/ 62 w 176"/>
              <a:gd name="T47" fmla="*/ 114 h 176"/>
              <a:gd name="T48" fmla="*/ 62 w 176"/>
              <a:gd name="T49" fmla="*/ 119 h 176"/>
              <a:gd name="T50" fmla="*/ 88 w 176"/>
              <a:gd name="T51" fmla="*/ 136 h 176"/>
              <a:gd name="T52" fmla="*/ 114 w 176"/>
              <a:gd name="T53" fmla="*/ 119 h 176"/>
              <a:gd name="T54" fmla="*/ 114 w 176"/>
              <a:gd name="T55" fmla="*/ 115 h 176"/>
              <a:gd name="T56" fmla="*/ 106 w 176"/>
              <a:gd name="T57" fmla="*/ 120 h 176"/>
              <a:gd name="T58" fmla="*/ 113 w 176"/>
              <a:gd name="T59" fmla="*/ 79 h 176"/>
              <a:gd name="T60" fmla="*/ 113 w 176"/>
              <a:gd name="T61" fmla="*/ 79 h 176"/>
              <a:gd name="T62" fmla="*/ 113 w 176"/>
              <a:gd name="T63" fmla="*/ 79 h 176"/>
              <a:gd name="T64" fmla="*/ 113 w 176"/>
              <a:gd name="T65" fmla="*/ 79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60 w 176"/>
              <a:gd name="T77" fmla="*/ 0 h 176"/>
              <a:gd name="T78" fmla="*/ 16 w 176"/>
              <a:gd name="T79" fmla="*/ 0 h 176"/>
              <a:gd name="T80" fmla="*/ 0 w 176"/>
              <a:gd name="T81" fmla="*/ 16 h 176"/>
              <a:gd name="T82" fmla="*/ 0 w 176"/>
              <a:gd name="T83" fmla="*/ 160 h 176"/>
              <a:gd name="T84" fmla="*/ 16 w 176"/>
              <a:gd name="T85" fmla="*/ 176 h 176"/>
              <a:gd name="T86" fmla="*/ 160 w 176"/>
              <a:gd name="T87" fmla="*/ 176 h 176"/>
              <a:gd name="T88" fmla="*/ 176 w 176"/>
              <a:gd name="T89" fmla="*/ 160 h 176"/>
              <a:gd name="T90" fmla="*/ 176 w 176"/>
              <a:gd name="T91" fmla="*/ 16 h 176"/>
              <a:gd name="T92" fmla="*/ 160 w 176"/>
              <a:gd name="T93" fmla="*/ 0 h 176"/>
              <a:gd name="T94" fmla="*/ 168 w 176"/>
              <a:gd name="T95" fmla="*/ 160 h 176"/>
              <a:gd name="T96" fmla="*/ 160 w 176"/>
              <a:gd name="T97" fmla="*/ 168 h 176"/>
              <a:gd name="T98" fmla="*/ 16 w 176"/>
              <a:gd name="T99" fmla="*/ 168 h 176"/>
              <a:gd name="T100" fmla="*/ 8 w 176"/>
              <a:gd name="T101" fmla="*/ 160 h 176"/>
              <a:gd name="T102" fmla="*/ 8 w 176"/>
              <a:gd name="T103" fmla="*/ 16 h 176"/>
              <a:gd name="T104" fmla="*/ 16 w 176"/>
              <a:gd name="T105" fmla="*/ 8 h 176"/>
              <a:gd name="T106" fmla="*/ 160 w 176"/>
              <a:gd name="T107" fmla="*/ 8 h 176"/>
              <a:gd name="T108" fmla="*/ 168 w 176"/>
              <a:gd name="T109" fmla="*/ 16 h 176"/>
              <a:gd name="T110" fmla="*/ 168 w 176"/>
              <a:gd name="T111" fmla="*/ 160 h 176"/>
              <a:gd name="T112" fmla="*/ 106 w 176"/>
              <a:gd name="T113" fmla="*/ 48 h 176"/>
              <a:gd name="T114" fmla="*/ 88 w 176"/>
              <a:gd name="T115" fmla="*/ 63 h 176"/>
              <a:gd name="T116" fmla="*/ 113 w 176"/>
              <a:gd name="T117" fmla="*/ 79 h 176"/>
              <a:gd name="T118" fmla="*/ 132 w 176"/>
              <a:gd name="T119" fmla="*/ 65 h 176"/>
              <a:gd name="T120" fmla="*/ 106 w 176"/>
              <a:gd name="T121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2227263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2 w 176"/>
              <a:gd name="T37" fmla="*/ 48 h 176"/>
              <a:gd name="T38" fmla="*/ 64 w 176"/>
              <a:gd name="T39" fmla="*/ 48 h 176"/>
              <a:gd name="T40" fmla="*/ 48 w 176"/>
              <a:gd name="T41" fmla="*/ 64 h 176"/>
              <a:gd name="T42" fmla="*/ 48 w 176"/>
              <a:gd name="T43" fmla="*/ 112 h 176"/>
              <a:gd name="T44" fmla="*/ 64 w 176"/>
              <a:gd name="T45" fmla="*/ 128 h 176"/>
              <a:gd name="T46" fmla="*/ 112 w 176"/>
              <a:gd name="T47" fmla="*/ 128 h 176"/>
              <a:gd name="T48" fmla="*/ 128 w 176"/>
              <a:gd name="T49" fmla="*/ 112 h 176"/>
              <a:gd name="T50" fmla="*/ 128 w 176"/>
              <a:gd name="T51" fmla="*/ 64 h 176"/>
              <a:gd name="T52" fmla="*/ 112 w 176"/>
              <a:gd name="T53" fmla="*/ 48 h 176"/>
              <a:gd name="T54" fmla="*/ 104 w 176"/>
              <a:gd name="T55" fmla="*/ 60 h 176"/>
              <a:gd name="T56" fmla="*/ 116 w 176"/>
              <a:gd name="T57" fmla="*/ 60 h 176"/>
              <a:gd name="T58" fmla="*/ 116 w 176"/>
              <a:gd name="T59" fmla="*/ 72 h 176"/>
              <a:gd name="T60" fmla="*/ 104 w 176"/>
              <a:gd name="T61" fmla="*/ 72 h 176"/>
              <a:gd name="T62" fmla="*/ 104 w 176"/>
              <a:gd name="T63" fmla="*/ 60 h 176"/>
              <a:gd name="T64" fmla="*/ 88 w 176"/>
              <a:gd name="T65" fmla="*/ 72 h 176"/>
              <a:gd name="T66" fmla="*/ 104 w 176"/>
              <a:gd name="T67" fmla="*/ 88 h 176"/>
              <a:gd name="T68" fmla="*/ 88 w 176"/>
              <a:gd name="T69" fmla="*/ 104 h 176"/>
              <a:gd name="T70" fmla="*/ 72 w 176"/>
              <a:gd name="T71" fmla="*/ 88 h 176"/>
              <a:gd name="T72" fmla="*/ 88 w 176"/>
              <a:gd name="T73" fmla="*/ 72 h 176"/>
              <a:gd name="T74" fmla="*/ 120 w 176"/>
              <a:gd name="T75" fmla="*/ 112 h 176"/>
              <a:gd name="T76" fmla="*/ 112 w 176"/>
              <a:gd name="T77" fmla="*/ 120 h 176"/>
              <a:gd name="T78" fmla="*/ 64 w 176"/>
              <a:gd name="T79" fmla="*/ 120 h 176"/>
              <a:gd name="T80" fmla="*/ 56 w 176"/>
              <a:gd name="T81" fmla="*/ 112 h 176"/>
              <a:gd name="T82" fmla="*/ 56 w 176"/>
              <a:gd name="T83" fmla="*/ 84 h 176"/>
              <a:gd name="T84" fmla="*/ 64 w 176"/>
              <a:gd name="T85" fmla="*/ 84 h 176"/>
              <a:gd name="T86" fmla="*/ 64 w 176"/>
              <a:gd name="T87" fmla="*/ 88 h 176"/>
              <a:gd name="T88" fmla="*/ 88 w 176"/>
              <a:gd name="T89" fmla="*/ 112 h 176"/>
              <a:gd name="T90" fmla="*/ 112 w 176"/>
              <a:gd name="T91" fmla="*/ 88 h 176"/>
              <a:gd name="T92" fmla="*/ 112 w 176"/>
              <a:gd name="T93" fmla="*/ 84 h 176"/>
              <a:gd name="T94" fmla="*/ 120 w 176"/>
              <a:gd name="T95" fmla="*/ 84 h 176"/>
              <a:gd name="T96" fmla="*/ 120 w 176"/>
              <a:gd name="T9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3290888" y="5810251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48 w 176"/>
              <a:gd name="T47" fmla="*/ 88 h 176"/>
              <a:gd name="T48" fmla="*/ 51 w 176"/>
              <a:gd name="T49" fmla="*/ 72 h 176"/>
              <a:gd name="T50" fmla="*/ 70 w 176"/>
              <a:gd name="T51" fmla="*/ 124 h 176"/>
              <a:gd name="T52" fmla="*/ 48 w 176"/>
              <a:gd name="T53" fmla="*/ 88 h 176"/>
              <a:gd name="T54" fmla="*/ 88 w 176"/>
              <a:gd name="T55" fmla="*/ 128 h 176"/>
              <a:gd name="T56" fmla="*/ 77 w 176"/>
              <a:gd name="T57" fmla="*/ 126 h 176"/>
              <a:gd name="T58" fmla="*/ 89 w 176"/>
              <a:gd name="T59" fmla="*/ 92 h 176"/>
              <a:gd name="T60" fmla="*/ 101 w 176"/>
              <a:gd name="T61" fmla="*/ 126 h 176"/>
              <a:gd name="T62" fmla="*/ 88 w 176"/>
              <a:gd name="T63" fmla="*/ 128 h 176"/>
              <a:gd name="T64" fmla="*/ 94 w 176"/>
              <a:gd name="T65" fmla="*/ 69 h 176"/>
              <a:gd name="T66" fmla="*/ 98 w 176"/>
              <a:gd name="T67" fmla="*/ 69 h 176"/>
              <a:gd name="T68" fmla="*/ 98 w 176"/>
              <a:gd name="T69" fmla="*/ 65 h 176"/>
              <a:gd name="T70" fmla="*/ 87 w 176"/>
              <a:gd name="T71" fmla="*/ 66 h 176"/>
              <a:gd name="T72" fmla="*/ 76 w 176"/>
              <a:gd name="T73" fmla="*/ 65 h 176"/>
              <a:gd name="T74" fmla="*/ 76 w 176"/>
              <a:gd name="T75" fmla="*/ 69 h 176"/>
              <a:gd name="T76" fmla="*/ 80 w 176"/>
              <a:gd name="T77" fmla="*/ 69 h 176"/>
              <a:gd name="T78" fmla="*/ 87 w 176"/>
              <a:gd name="T79" fmla="*/ 86 h 176"/>
              <a:gd name="T80" fmla="*/ 78 w 176"/>
              <a:gd name="T81" fmla="*/ 113 h 176"/>
              <a:gd name="T82" fmla="*/ 63 w 176"/>
              <a:gd name="T83" fmla="*/ 69 h 176"/>
              <a:gd name="T84" fmla="*/ 68 w 176"/>
              <a:gd name="T85" fmla="*/ 69 h 176"/>
              <a:gd name="T86" fmla="*/ 67 w 176"/>
              <a:gd name="T87" fmla="*/ 65 h 176"/>
              <a:gd name="T88" fmla="*/ 57 w 176"/>
              <a:gd name="T89" fmla="*/ 66 h 176"/>
              <a:gd name="T90" fmla="*/ 55 w 176"/>
              <a:gd name="T91" fmla="*/ 66 h 176"/>
              <a:gd name="T92" fmla="*/ 88 w 176"/>
              <a:gd name="T93" fmla="*/ 48 h 176"/>
              <a:gd name="T94" fmla="*/ 114 w 176"/>
              <a:gd name="T95" fmla="*/ 58 h 176"/>
              <a:gd name="T96" fmla="*/ 108 w 176"/>
              <a:gd name="T97" fmla="*/ 65 h 176"/>
              <a:gd name="T98" fmla="*/ 112 w 176"/>
              <a:gd name="T99" fmla="*/ 75 h 176"/>
              <a:gd name="T100" fmla="*/ 115 w 176"/>
              <a:gd name="T101" fmla="*/ 86 h 176"/>
              <a:gd name="T102" fmla="*/ 112 w 176"/>
              <a:gd name="T103" fmla="*/ 99 h 176"/>
              <a:gd name="T104" fmla="*/ 108 w 176"/>
              <a:gd name="T105" fmla="*/ 113 h 176"/>
              <a:gd name="T106" fmla="*/ 94 w 176"/>
              <a:gd name="T107" fmla="*/ 69 h 176"/>
              <a:gd name="T108" fmla="*/ 128 w 176"/>
              <a:gd name="T109" fmla="*/ 88 h 176"/>
              <a:gd name="T110" fmla="*/ 109 w 176"/>
              <a:gd name="T111" fmla="*/ 122 h 176"/>
              <a:gd name="T112" fmla="*/ 121 w 176"/>
              <a:gd name="T113" fmla="*/ 87 h 176"/>
              <a:gd name="T114" fmla="*/ 124 w 176"/>
              <a:gd name="T115" fmla="*/ 73 h 176"/>
              <a:gd name="T116" fmla="*/ 124 w 176"/>
              <a:gd name="T117" fmla="*/ 70 h 176"/>
              <a:gd name="T118" fmla="*/ 128 w 176"/>
              <a:gd name="T11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352925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88 w 176"/>
              <a:gd name="T47" fmla="*/ 48 h 176"/>
              <a:gd name="T48" fmla="*/ 113 w 176"/>
              <a:gd name="T49" fmla="*/ 57 h 176"/>
              <a:gd name="T50" fmla="*/ 92 w 176"/>
              <a:gd name="T51" fmla="*/ 70 h 176"/>
              <a:gd name="T52" fmla="*/ 76 w 176"/>
              <a:gd name="T53" fmla="*/ 50 h 176"/>
              <a:gd name="T54" fmla="*/ 88 w 176"/>
              <a:gd name="T55" fmla="*/ 48 h 176"/>
              <a:gd name="T56" fmla="*/ 68 w 176"/>
              <a:gd name="T57" fmla="*/ 53 h 176"/>
              <a:gd name="T58" fmla="*/ 84 w 176"/>
              <a:gd name="T59" fmla="*/ 73 h 176"/>
              <a:gd name="T60" fmla="*/ 49 w 176"/>
              <a:gd name="T61" fmla="*/ 80 h 176"/>
              <a:gd name="T62" fmla="*/ 68 w 176"/>
              <a:gd name="T63" fmla="*/ 53 h 176"/>
              <a:gd name="T64" fmla="*/ 48 w 176"/>
              <a:gd name="T65" fmla="*/ 88 h 176"/>
              <a:gd name="T66" fmla="*/ 88 w 176"/>
              <a:gd name="T67" fmla="*/ 80 h 176"/>
              <a:gd name="T68" fmla="*/ 92 w 176"/>
              <a:gd name="T69" fmla="*/ 88 h 176"/>
              <a:gd name="T70" fmla="*/ 59 w 176"/>
              <a:gd name="T71" fmla="*/ 115 h 176"/>
              <a:gd name="T72" fmla="*/ 48 w 176"/>
              <a:gd name="T73" fmla="*/ 88 h 176"/>
              <a:gd name="T74" fmla="*/ 88 w 176"/>
              <a:gd name="T75" fmla="*/ 128 h 176"/>
              <a:gd name="T76" fmla="*/ 65 w 176"/>
              <a:gd name="T77" fmla="*/ 121 h 176"/>
              <a:gd name="T78" fmla="*/ 95 w 176"/>
              <a:gd name="T79" fmla="*/ 96 h 176"/>
              <a:gd name="T80" fmla="*/ 100 w 176"/>
              <a:gd name="T81" fmla="*/ 126 h 176"/>
              <a:gd name="T82" fmla="*/ 88 w 176"/>
              <a:gd name="T83" fmla="*/ 128 h 176"/>
              <a:gd name="T84" fmla="*/ 108 w 176"/>
              <a:gd name="T85" fmla="*/ 123 h 176"/>
              <a:gd name="T86" fmla="*/ 103 w 176"/>
              <a:gd name="T87" fmla="*/ 94 h 176"/>
              <a:gd name="T88" fmla="*/ 116 w 176"/>
              <a:gd name="T89" fmla="*/ 92 h 176"/>
              <a:gd name="T90" fmla="*/ 128 w 176"/>
              <a:gd name="T91" fmla="*/ 93 h 176"/>
              <a:gd name="T92" fmla="*/ 108 w 176"/>
              <a:gd name="T93" fmla="*/ 123 h 176"/>
              <a:gd name="T94" fmla="*/ 116 w 176"/>
              <a:gd name="T95" fmla="*/ 84 h 176"/>
              <a:gd name="T96" fmla="*/ 100 w 176"/>
              <a:gd name="T97" fmla="*/ 86 h 176"/>
              <a:gd name="T98" fmla="*/ 96 w 176"/>
              <a:gd name="T99" fmla="*/ 77 h 176"/>
              <a:gd name="T100" fmla="*/ 119 w 176"/>
              <a:gd name="T101" fmla="*/ 63 h 176"/>
              <a:gd name="T102" fmla="*/ 128 w 176"/>
              <a:gd name="T103" fmla="*/ 85 h 176"/>
              <a:gd name="T104" fmla="*/ 116 w 176"/>
              <a:gd name="T105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5467350" y="5810251"/>
            <a:ext cx="455612" cy="557213"/>
          </a:xfrm>
          <a:custGeom>
            <a:avLst/>
            <a:gdLst>
              <a:gd name="T0" fmla="*/ 66 w 144"/>
              <a:gd name="T1" fmla="*/ 105 h 176"/>
              <a:gd name="T2" fmla="*/ 77 w 144"/>
              <a:gd name="T3" fmla="*/ 103 h 176"/>
              <a:gd name="T4" fmla="*/ 71 w 144"/>
              <a:gd name="T5" fmla="*/ 96 h 176"/>
              <a:gd name="T6" fmla="*/ 68 w 144"/>
              <a:gd name="T7" fmla="*/ 115 h 176"/>
              <a:gd name="T8" fmla="*/ 68 w 144"/>
              <a:gd name="T9" fmla="*/ 123 h 176"/>
              <a:gd name="T10" fmla="*/ 59 w 144"/>
              <a:gd name="T11" fmla="*/ 127 h 176"/>
              <a:gd name="T12" fmla="*/ 79 w 144"/>
              <a:gd name="T13" fmla="*/ 119 h 176"/>
              <a:gd name="T14" fmla="*/ 45 w 144"/>
              <a:gd name="T15" fmla="*/ 96 h 176"/>
              <a:gd name="T16" fmla="*/ 36 w 144"/>
              <a:gd name="T17" fmla="*/ 128 h 176"/>
              <a:gd name="T18" fmla="*/ 43 w 144"/>
              <a:gd name="T19" fmla="*/ 117 h 176"/>
              <a:gd name="T20" fmla="*/ 55 w 144"/>
              <a:gd name="T21" fmla="*/ 113 h 176"/>
              <a:gd name="T22" fmla="*/ 54 w 144"/>
              <a:gd name="T23" fmla="*/ 99 h 176"/>
              <a:gd name="T24" fmla="*/ 45 w 144"/>
              <a:gd name="T25" fmla="*/ 111 h 176"/>
              <a:gd name="T26" fmla="*/ 43 w 144"/>
              <a:gd name="T27" fmla="*/ 102 h 176"/>
              <a:gd name="T28" fmla="*/ 51 w 144"/>
              <a:gd name="T29" fmla="*/ 106 h 176"/>
              <a:gd name="T30" fmla="*/ 104 w 144"/>
              <a:gd name="T31" fmla="*/ 0 h 176"/>
              <a:gd name="T32" fmla="*/ 0 w 144"/>
              <a:gd name="T33" fmla="*/ 16 h 176"/>
              <a:gd name="T34" fmla="*/ 16 w 144"/>
              <a:gd name="T35" fmla="*/ 176 h 176"/>
              <a:gd name="T36" fmla="*/ 144 w 144"/>
              <a:gd name="T37" fmla="*/ 160 h 176"/>
              <a:gd name="T38" fmla="*/ 104 w 144"/>
              <a:gd name="T39" fmla="*/ 0 h 176"/>
              <a:gd name="T40" fmla="*/ 128 w 144"/>
              <a:gd name="T41" fmla="*/ 168 h 176"/>
              <a:gd name="T42" fmla="*/ 8 w 144"/>
              <a:gd name="T43" fmla="*/ 160 h 176"/>
              <a:gd name="T44" fmla="*/ 16 w 144"/>
              <a:gd name="T45" fmla="*/ 8 h 176"/>
              <a:gd name="T46" fmla="*/ 88 w 144"/>
              <a:gd name="T47" fmla="*/ 48 h 176"/>
              <a:gd name="T48" fmla="*/ 136 w 144"/>
              <a:gd name="T49" fmla="*/ 56 h 176"/>
              <a:gd name="T50" fmla="*/ 96 w 144"/>
              <a:gd name="T51" fmla="*/ 48 h 176"/>
              <a:gd name="T52" fmla="*/ 100 w 144"/>
              <a:gd name="T53" fmla="*/ 8 h 176"/>
              <a:gd name="T54" fmla="*/ 96 w 144"/>
              <a:gd name="T55" fmla="*/ 48 h 176"/>
              <a:gd name="T56" fmla="*/ 84 w 144"/>
              <a:gd name="T57" fmla="*/ 128 h 176"/>
              <a:gd name="T58" fmla="*/ 106 w 144"/>
              <a:gd name="T59" fmla="*/ 124 h 176"/>
              <a:gd name="T60" fmla="*/ 105 w 144"/>
              <a:gd name="T61" fmla="*/ 99 h 176"/>
              <a:gd name="T62" fmla="*/ 84 w 144"/>
              <a:gd name="T63" fmla="*/ 97 h 176"/>
              <a:gd name="T64" fmla="*/ 93 w 144"/>
              <a:gd name="T65" fmla="*/ 123 h 176"/>
              <a:gd name="T66" fmla="*/ 91 w 144"/>
              <a:gd name="T67" fmla="*/ 102 h 176"/>
              <a:gd name="T68" fmla="*/ 103 w 144"/>
              <a:gd name="T6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76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 noEditPoints="1"/>
          </p:cNvSpPr>
          <p:nvPr/>
        </p:nvSpPr>
        <p:spPr bwMode="auto">
          <a:xfrm>
            <a:off x="6530975" y="5810251"/>
            <a:ext cx="455612" cy="557213"/>
          </a:xfrm>
          <a:custGeom>
            <a:avLst/>
            <a:gdLst>
              <a:gd name="T0" fmla="*/ 63 w 144"/>
              <a:gd name="T1" fmla="*/ 96 h 176"/>
              <a:gd name="T2" fmla="*/ 54 w 144"/>
              <a:gd name="T3" fmla="*/ 128 h 176"/>
              <a:gd name="T4" fmla="*/ 61 w 144"/>
              <a:gd name="T5" fmla="*/ 128 h 176"/>
              <a:gd name="T6" fmla="*/ 63 w 144"/>
              <a:gd name="T7" fmla="*/ 120 h 176"/>
              <a:gd name="T8" fmla="*/ 72 w 144"/>
              <a:gd name="T9" fmla="*/ 120 h 176"/>
              <a:gd name="T10" fmla="*/ 74 w 144"/>
              <a:gd name="T11" fmla="*/ 128 h 176"/>
              <a:gd name="T12" fmla="*/ 81 w 144"/>
              <a:gd name="T13" fmla="*/ 128 h 176"/>
              <a:gd name="T14" fmla="*/ 72 w 144"/>
              <a:gd name="T15" fmla="*/ 96 h 176"/>
              <a:gd name="T16" fmla="*/ 63 w 144"/>
              <a:gd name="T17" fmla="*/ 96 h 176"/>
              <a:gd name="T18" fmla="*/ 64 w 144"/>
              <a:gd name="T19" fmla="*/ 114 h 176"/>
              <a:gd name="T20" fmla="*/ 66 w 144"/>
              <a:gd name="T21" fmla="*/ 108 h 176"/>
              <a:gd name="T22" fmla="*/ 67 w 144"/>
              <a:gd name="T23" fmla="*/ 102 h 176"/>
              <a:gd name="T24" fmla="*/ 67 w 144"/>
              <a:gd name="T25" fmla="*/ 102 h 176"/>
              <a:gd name="T26" fmla="*/ 69 w 144"/>
              <a:gd name="T27" fmla="*/ 108 h 176"/>
              <a:gd name="T28" fmla="*/ 71 w 144"/>
              <a:gd name="T29" fmla="*/ 114 h 176"/>
              <a:gd name="T30" fmla="*/ 64 w 144"/>
              <a:gd name="T31" fmla="*/ 114 h 176"/>
              <a:gd name="T32" fmla="*/ 104 w 144"/>
              <a:gd name="T33" fmla="*/ 0 h 176"/>
              <a:gd name="T34" fmla="*/ 16 w 144"/>
              <a:gd name="T35" fmla="*/ 0 h 176"/>
              <a:gd name="T36" fmla="*/ 0 w 144"/>
              <a:gd name="T37" fmla="*/ 16 h 176"/>
              <a:gd name="T38" fmla="*/ 0 w 144"/>
              <a:gd name="T39" fmla="*/ 160 h 176"/>
              <a:gd name="T40" fmla="*/ 16 w 144"/>
              <a:gd name="T41" fmla="*/ 176 h 176"/>
              <a:gd name="T42" fmla="*/ 128 w 144"/>
              <a:gd name="T43" fmla="*/ 176 h 176"/>
              <a:gd name="T44" fmla="*/ 144 w 144"/>
              <a:gd name="T45" fmla="*/ 160 h 176"/>
              <a:gd name="T46" fmla="*/ 144 w 144"/>
              <a:gd name="T47" fmla="*/ 44 h 176"/>
              <a:gd name="T48" fmla="*/ 104 w 144"/>
              <a:gd name="T49" fmla="*/ 0 h 176"/>
              <a:gd name="T50" fmla="*/ 136 w 144"/>
              <a:gd name="T51" fmla="*/ 160 h 176"/>
              <a:gd name="T52" fmla="*/ 128 w 144"/>
              <a:gd name="T53" fmla="*/ 168 h 176"/>
              <a:gd name="T54" fmla="*/ 16 w 144"/>
              <a:gd name="T55" fmla="*/ 168 h 176"/>
              <a:gd name="T56" fmla="*/ 8 w 144"/>
              <a:gd name="T57" fmla="*/ 160 h 176"/>
              <a:gd name="T58" fmla="*/ 8 w 144"/>
              <a:gd name="T59" fmla="*/ 16 h 176"/>
              <a:gd name="T60" fmla="*/ 16 w 144"/>
              <a:gd name="T61" fmla="*/ 8 h 176"/>
              <a:gd name="T62" fmla="*/ 88 w 144"/>
              <a:gd name="T63" fmla="*/ 8 h 176"/>
              <a:gd name="T64" fmla="*/ 88 w 144"/>
              <a:gd name="T65" fmla="*/ 48 h 176"/>
              <a:gd name="T66" fmla="*/ 96 w 144"/>
              <a:gd name="T67" fmla="*/ 56 h 176"/>
              <a:gd name="T68" fmla="*/ 136 w 144"/>
              <a:gd name="T69" fmla="*/ 56 h 176"/>
              <a:gd name="T70" fmla="*/ 136 w 144"/>
              <a:gd name="T71" fmla="*/ 160 h 176"/>
              <a:gd name="T72" fmla="*/ 96 w 144"/>
              <a:gd name="T73" fmla="*/ 48 h 176"/>
              <a:gd name="T74" fmla="*/ 96 w 144"/>
              <a:gd name="T75" fmla="*/ 8 h 176"/>
              <a:gd name="T76" fmla="*/ 100 w 144"/>
              <a:gd name="T77" fmla="*/ 8 h 176"/>
              <a:gd name="T78" fmla="*/ 136 w 144"/>
              <a:gd name="T79" fmla="*/ 48 h 176"/>
              <a:gd name="T80" fmla="*/ 96 w 144"/>
              <a:gd name="T81" fmla="*/ 48 h 176"/>
              <a:gd name="T82" fmla="*/ 84 w 144"/>
              <a:gd name="T83" fmla="*/ 128 h 176"/>
              <a:gd name="T84" fmla="*/ 91 w 144"/>
              <a:gd name="T85" fmla="*/ 128 h 176"/>
              <a:gd name="T86" fmla="*/ 91 w 144"/>
              <a:gd name="T87" fmla="*/ 96 h 176"/>
              <a:gd name="T88" fmla="*/ 84 w 144"/>
              <a:gd name="T89" fmla="*/ 96 h 176"/>
              <a:gd name="T90" fmla="*/ 84 w 144"/>
              <a:gd name="T91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76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 noEditPoints="1"/>
          </p:cNvSpPr>
          <p:nvPr/>
        </p:nvSpPr>
        <p:spPr bwMode="auto">
          <a:xfrm>
            <a:off x="7594600" y="5810251"/>
            <a:ext cx="455612" cy="557213"/>
          </a:xfrm>
          <a:custGeom>
            <a:avLst/>
            <a:gdLst>
              <a:gd name="T0" fmla="*/ 36 w 144"/>
              <a:gd name="T1" fmla="*/ 97 h 176"/>
              <a:gd name="T2" fmla="*/ 43 w 144"/>
              <a:gd name="T3" fmla="*/ 128 h 176"/>
              <a:gd name="T4" fmla="*/ 45 w 144"/>
              <a:gd name="T5" fmla="*/ 117 h 176"/>
              <a:gd name="T6" fmla="*/ 58 w 144"/>
              <a:gd name="T7" fmla="*/ 106 h 176"/>
              <a:gd name="T8" fmla="*/ 45 w 144"/>
              <a:gd name="T9" fmla="*/ 96 h 176"/>
              <a:gd name="T10" fmla="*/ 43 w 144"/>
              <a:gd name="T11" fmla="*/ 111 h 176"/>
              <a:gd name="T12" fmla="*/ 46 w 144"/>
              <a:gd name="T13" fmla="*/ 101 h 176"/>
              <a:gd name="T14" fmla="*/ 45 w 144"/>
              <a:gd name="T15" fmla="*/ 111 h 176"/>
              <a:gd name="T16" fmla="*/ 60 w 144"/>
              <a:gd name="T17" fmla="*/ 97 h 176"/>
              <a:gd name="T18" fmla="*/ 68 w 144"/>
              <a:gd name="T19" fmla="*/ 128 h 176"/>
              <a:gd name="T20" fmla="*/ 86 w 144"/>
              <a:gd name="T21" fmla="*/ 111 h 176"/>
              <a:gd name="T22" fmla="*/ 69 w 144"/>
              <a:gd name="T23" fmla="*/ 96 h 176"/>
              <a:gd name="T24" fmla="*/ 67 w 144"/>
              <a:gd name="T25" fmla="*/ 123 h 176"/>
              <a:gd name="T26" fmla="*/ 70 w 144"/>
              <a:gd name="T27" fmla="*/ 102 h 176"/>
              <a:gd name="T28" fmla="*/ 69 w 144"/>
              <a:gd name="T29" fmla="*/ 123 h 176"/>
              <a:gd name="T30" fmla="*/ 16 w 144"/>
              <a:gd name="T31" fmla="*/ 0 h 176"/>
              <a:gd name="T32" fmla="*/ 0 w 144"/>
              <a:gd name="T33" fmla="*/ 160 h 176"/>
              <a:gd name="T34" fmla="*/ 128 w 144"/>
              <a:gd name="T35" fmla="*/ 176 h 176"/>
              <a:gd name="T36" fmla="*/ 144 w 144"/>
              <a:gd name="T37" fmla="*/ 44 h 176"/>
              <a:gd name="T38" fmla="*/ 136 w 144"/>
              <a:gd name="T39" fmla="*/ 160 h 176"/>
              <a:gd name="T40" fmla="*/ 16 w 144"/>
              <a:gd name="T41" fmla="*/ 168 h 176"/>
              <a:gd name="T42" fmla="*/ 8 w 144"/>
              <a:gd name="T43" fmla="*/ 16 h 176"/>
              <a:gd name="T44" fmla="*/ 88 w 144"/>
              <a:gd name="T45" fmla="*/ 8 h 176"/>
              <a:gd name="T46" fmla="*/ 96 w 144"/>
              <a:gd name="T47" fmla="*/ 56 h 176"/>
              <a:gd name="T48" fmla="*/ 136 w 144"/>
              <a:gd name="T49" fmla="*/ 160 h 176"/>
              <a:gd name="T50" fmla="*/ 96 w 144"/>
              <a:gd name="T51" fmla="*/ 8 h 176"/>
              <a:gd name="T52" fmla="*/ 136 w 144"/>
              <a:gd name="T53" fmla="*/ 48 h 176"/>
              <a:gd name="T54" fmla="*/ 92 w 144"/>
              <a:gd name="T55" fmla="*/ 128 h 176"/>
              <a:gd name="T56" fmla="*/ 99 w 144"/>
              <a:gd name="T57" fmla="*/ 115 h 176"/>
              <a:gd name="T58" fmla="*/ 110 w 144"/>
              <a:gd name="T59" fmla="*/ 109 h 176"/>
              <a:gd name="T60" fmla="*/ 99 w 144"/>
              <a:gd name="T61" fmla="*/ 102 h 176"/>
              <a:gd name="T62" fmla="*/ 110 w 144"/>
              <a:gd name="T63" fmla="*/ 96 h 176"/>
              <a:gd name="T64" fmla="*/ 92 w 144"/>
              <a:gd name="T6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 noEditPoints="1"/>
          </p:cNvSpPr>
          <p:nvPr/>
        </p:nvSpPr>
        <p:spPr bwMode="auto">
          <a:xfrm>
            <a:off x="8656638" y="5810251"/>
            <a:ext cx="457200" cy="557213"/>
          </a:xfrm>
          <a:custGeom>
            <a:avLst/>
            <a:gdLst>
              <a:gd name="T0" fmla="*/ 56 w 144"/>
              <a:gd name="T1" fmla="*/ 115 h 176"/>
              <a:gd name="T2" fmla="*/ 61 w 144"/>
              <a:gd name="T3" fmla="*/ 115 h 176"/>
              <a:gd name="T4" fmla="*/ 61 w 144"/>
              <a:gd name="T5" fmla="*/ 122 h 176"/>
              <a:gd name="T6" fmla="*/ 57 w 144"/>
              <a:gd name="T7" fmla="*/ 123 h 176"/>
              <a:gd name="T8" fmla="*/ 48 w 144"/>
              <a:gd name="T9" fmla="*/ 112 h 176"/>
              <a:gd name="T10" fmla="*/ 58 w 144"/>
              <a:gd name="T11" fmla="*/ 102 h 176"/>
              <a:gd name="T12" fmla="*/ 65 w 144"/>
              <a:gd name="T13" fmla="*/ 103 h 176"/>
              <a:gd name="T14" fmla="*/ 66 w 144"/>
              <a:gd name="T15" fmla="*/ 98 h 176"/>
              <a:gd name="T16" fmla="*/ 58 w 144"/>
              <a:gd name="T17" fmla="*/ 96 h 176"/>
              <a:gd name="T18" fmla="*/ 41 w 144"/>
              <a:gd name="T19" fmla="*/ 113 h 176"/>
              <a:gd name="T20" fmla="*/ 45 w 144"/>
              <a:gd name="T21" fmla="*/ 124 h 176"/>
              <a:gd name="T22" fmla="*/ 57 w 144"/>
              <a:gd name="T23" fmla="*/ 128 h 176"/>
              <a:gd name="T24" fmla="*/ 67 w 144"/>
              <a:gd name="T25" fmla="*/ 127 h 176"/>
              <a:gd name="T26" fmla="*/ 67 w 144"/>
              <a:gd name="T27" fmla="*/ 110 h 176"/>
              <a:gd name="T28" fmla="*/ 56 w 144"/>
              <a:gd name="T29" fmla="*/ 110 h 176"/>
              <a:gd name="T30" fmla="*/ 56 w 144"/>
              <a:gd name="T31" fmla="*/ 115 h 176"/>
              <a:gd name="T32" fmla="*/ 74 w 144"/>
              <a:gd name="T33" fmla="*/ 128 h 176"/>
              <a:gd name="T34" fmla="*/ 81 w 144"/>
              <a:gd name="T35" fmla="*/ 128 h 176"/>
              <a:gd name="T36" fmla="*/ 81 w 144"/>
              <a:gd name="T37" fmla="*/ 96 h 176"/>
              <a:gd name="T38" fmla="*/ 74 w 144"/>
              <a:gd name="T39" fmla="*/ 96 h 176"/>
              <a:gd name="T40" fmla="*/ 74 w 144"/>
              <a:gd name="T41" fmla="*/ 128 h 176"/>
              <a:gd name="T42" fmla="*/ 104 w 144"/>
              <a:gd name="T43" fmla="*/ 0 h 176"/>
              <a:gd name="T44" fmla="*/ 16 w 144"/>
              <a:gd name="T45" fmla="*/ 0 h 176"/>
              <a:gd name="T46" fmla="*/ 0 w 144"/>
              <a:gd name="T47" fmla="*/ 16 h 176"/>
              <a:gd name="T48" fmla="*/ 0 w 144"/>
              <a:gd name="T49" fmla="*/ 160 h 176"/>
              <a:gd name="T50" fmla="*/ 16 w 144"/>
              <a:gd name="T51" fmla="*/ 176 h 176"/>
              <a:gd name="T52" fmla="*/ 128 w 144"/>
              <a:gd name="T53" fmla="*/ 176 h 176"/>
              <a:gd name="T54" fmla="*/ 144 w 144"/>
              <a:gd name="T55" fmla="*/ 160 h 176"/>
              <a:gd name="T56" fmla="*/ 144 w 144"/>
              <a:gd name="T57" fmla="*/ 44 h 176"/>
              <a:gd name="T58" fmla="*/ 104 w 144"/>
              <a:gd name="T59" fmla="*/ 0 h 176"/>
              <a:gd name="T60" fmla="*/ 136 w 144"/>
              <a:gd name="T61" fmla="*/ 160 h 176"/>
              <a:gd name="T62" fmla="*/ 128 w 144"/>
              <a:gd name="T63" fmla="*/ 168 h 176"/>
              <a:gd name="T64" fmla="*/ 16 w 144"/>
              <a:gd name="T65" fmla="*/ 168 h 176"/>
              <a:gd name="T66" fmla="*/ 8 w 144"/>
              <a:gd name="T67" fmla="*/ 160 h 176"/>
              <a:gd name="T68" fmla="*/ 8 w 144"/>
              <a:gd name="T69" fmla="*/ 16 h 176"/>
              <a:gd name="T70" fmla="*/ 16 w 144"/>
              <a:gd name="T71" fmla="*/ 8 h 176"/>
              <a:gd name="T72" fmla="*/ 88 w 144"/>
              <a:gd name="T73" fmla="*/ 8 h 176"/>
              <a:gd name="T74" fmla="*/ 88 w 144"/>
              <a:gd name="T75" fmla="*/ 48 h 176"/>
              <a:gd name="T76" fmla="*/ 96 w 144"/>
              <a:gd name="T77" fmla="*/ 56 h 176"/>
              <a:gd name="T78" fmla="*/ 136 w 144"/>
              <a:gd name="T79" fmla="*/ 56 h 176"/>
              <a:gd name="T80" fmla="*/ 136 w 144"/>
              <a:gd name="T81" fmla="*/ 160 h 176"/>
              <a:gd name="T82" fmla="*/ 96 w 144"/>
              <a:gd name="T83" fmla="*/ 48 h 176"/>
              <a:gd name="T84" fmla="*/ 96 w 144"/>
              <a:gd name="T85" fmla="*/ 8 h 176"/>
              <a:gd name="T86" fmla="*/ 100 w 144"/>
              <a:gd name="T87" fmla="*/ 8 h 176"/>
              <a:gd name="T88" fmla="*/ 136 w 144"/>
              <a:gd name="T89" fmla="*/ 48 h 176"/>
              <a:gd name="T90" fmla="*/ 96 w 144"/>
              <a:gd name="T91" fmla="*/ 48 h 176"/>
              <a:gd name="T92" fmla="*/ 86 w 144"/>
              <a:gd name="T93" fmla="*/ 128 h 176"/>
              <a:gd name="T94" fmla="*/ 93 w 144"/>
              <a:gd name="T95" fmla="*/ 128 h 176"/>
              <a:gd name="T96" fmla="*/ 93 w 144"/>
              <a:gd name="T97" fmla="*/ 115 h 176"/>
              <a:gd name="T98" fmla="*/ 104 w 144"/>
              <a:gd name="T99" fmla="*/ 115 h 176"/>
              <a:gd name="T100" fmla="*/ 104 w 144"/>
              <a:gd name="T101" fmla="*/ 109 h 176"/>
              <a:gd name="T102" fmla="*/ 93 w 144"/>
              <a:gd name="T103" fmla="*/ 109 h 176"/>
              <a:gd name="T104" fmla="*/ 93 w 144"/>
              <a:gd name="T105" fmla="*/ 102 h 176"/>
              <a:gd name="T106" fmla="*/ 104 w 144"/>
              <a:gd name="T107" fmla="*/ 102 h 176"/>
              <a:gd name="T108" fmla="*/ 104 w 144"/>
              <a:gd name="T109" fmla="*/ 96 h 176"/>
              <a:gd name="T110" fmla="*/ 86 w 144"/>
              <a:gd name="T111" fmla="*/ 96 h 176"/>
              <a:gd name="T112" fmla="*/ 86 w 144"/>
              <a:gd name="T11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76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 noEditPoints="1"/>
          </p:cNvSpPr>
          <p:nvPr/>
        </p:nvSpPr>
        <p:spPr bwMode="auto">
          <a:xfrm>
            <a:off x="9720263" y="5810251"/>
            <a:ext cx="455612" cy="557213"/>
          </a:xfrm>
          <a:custGeom>
            <a:avLst/>
            <a:gdLst>
              <a:gd name="T0" fmla="*/ 39 w 144"/>
              <a:gd name="T1" fmla="*/ 123 h 176"/>
              <a:gd name="T2" fmla="*/ 35 w 144"/>
              <a:gd name="T3" fmla="*/ 128 h 176"/>
              <a:gd name="T4" fmla="*/ 51 w 144"/>
              <a:gd name="T5" fmla="*/ 116 h 176"/>
              <a:gd name="T6" fmla="*/ 44 w 144"/>
              <a:gd name="T7" fmla="*/ 96 h 176"/>
              <a:gd name="T8" fmla="*/ 104 w 144"/>
              <a:gd name="T9" fmla="*/ 0 h 176"/>
              <a:gd name="T10" fmla="*/ 0 w 144"/>
              <a:gd name="T11" fmla="*/ 16 h 176"/>
              <a:gd name="T12" fmla="*/ 16 w 144"/>
              <a:gd name="T13" fmla="*/ 176 h 176"/>
              <a:gd name="T14" fmla="*/ 144 w 144"/>
              <a:gd name="T15" fmla="*/ 160 h 176"/>
              <a:gd name="T16" fmla="*/ 104 w 144"/>
              <a:gd name="T17" fmla="*/ 0 h 176"/>
              <a:gd name="T18" fmla="*/ 128 w 144"/>
              <a:gd name="T19" fmla="*/ 168 h 176"/>
              <a:gd name="T20" fmla="*/ 8 w 144"/>
              <a:gd name="T21" fmla="*/ 160 h 176"/>
              <a:gd name="T22" fmla="*/ 16 w 144"/>
              <a:gd name="T23" fmla="*/ 8 h 176"/>
              <a:gd name="T24" fmla="*/ 88 w 144"/>
              <a:gd name="T25" fmla="*/ 48 h 176"/>
              <a:gd name="T26" fmla="*/ 136 w 144"/>
              <a:gd name="T27" fmla="*/ 56 h 176"/>
              <a:gd name="T28" fmla="*/ 96 w 144"/>
              <a:gd name="T29" fmla="*/ 48 h 176"/>
              <a:gd name="T30" fmla="*/ 100 w 144"/>
              <a:gd name="T31" fmla="*/ 8 h 176"/>
              <a:gd name="T32" fmla="*/ 96 w 144"/>
              <a:gd name="T33" fmla="*/ 48 h 176"/>
              <a:gd name="T34" fmla="*/ 85 w 144"/>
              <a:gd name="T35" fmla="*/ 124 h 176"/>
              <a:gd name="T36" fmla="*/ 107 w 144"/>
              <a:gd name="T37" fmla="*/ 127 h 176"/>
              <a:gd name="T38" fmla="*/ 96 w 144"/>
              <a:gd name="T39" fmla="*/ 110 h 176"/>
              <a:gd name="T40" fmla="*/ 101 w 144"/>
              <a:gd name="T41" fmla="*/ 115 h 176"/>
              <a:gd name="T42" fmla="*/ 97 w 144"/>
              <a:gd name="T43" fmla="*/ 123 h 176"/>
              <a:gd name="T44" fmla="*/ 98 w 144"/>
              <a:gd name="T45" fmla="*/ 102 h 176"/>
              <a:gd name="T46" fmla="*/ 106 w 144"/>
              <a:gd name="T47" fmla="*/ 98 h 176"/>
              <a:gd name="T48" fmla="*/ 81 w 144"/>
              <a:gd name="T49" fmla="*/ 113 h 176"/>
              <a:gd name="T50" fmla="*/ 58 w 144"/>
              <a:gd name="T51" fmla="*/ 97 h 176"/>
              <a:gd name="T52" fmla="*/ 65 w 144"/>
              <a:gd name="T53" fmla="*/ 128 h 176"/>
              <a:gd name="T54" fmla="*/ 67 w 144"/>
              <a:gd name="T55" fmla="*/ 117 h 176"/>
              <a:gd name="T56" fmla="*/ 80 w 144"/>
              <a:gd name="T57" fmla="*/ 106 h 176"/>
              <a:gd name="T58" fmla="*/ 67 w 144"/>
              <a:gd name="T59" fmla="*/ 96 h 176"/>
              <a:gd name="T60" fmla="*/ 65 w 144"/>
              <a:gd name="T61" fmla="*/ 111 h 176"/>
              <a:gd name="T62" fmla="*/ 68 w 144"/>
              <a:gd name="T63" fmla="*/ 101 h 176"/>
              <a:gd name="T64" fmla="*/ 67 w 144"/>
              <a:gd name="T65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10783888" y="5810251"/>
            <a:ext cx="455612" cy="557213"/>
          </a:xfrm>
          <a:custGeom>
            <a:avLst/>
            <a:gdLst>
              <a:gd name="T0" fmla="*/ 75 w 144"/>
              <a:gd name="T1" fmla="*/ 119 h 176"/>
              <a:gd name="T2" fmla="*/ 70 w 144"/>
              <a:gd name="T3" fmla="*/ 108 h 176"/>
              <a:gd name="T4" fmla="*/ 56 w 144"/>
              <a:gd name="T5" fmla="*/ 96 h 176"/>
              <a:gd name="T6" fmla="*/ 62 w 144"/>
              <a:gd name="T7" fmla="*/ 128 h 176"/>
              <a:gd name="T8" fmla="*/ 62 w 144"/>
              <a:gd name="T9" fmla="*/ 105 h 176"/>
              <a:gd name="T10" fmla="*/ 67 w 144"/>
              <a:gd name="T11" fmla="*/ 116 h 176"/>
              <a:gd name="T12" fmla="*/ 81 w 144"/>
              <a:gd name="T13" fmla="*/ 128 h 176"/>
              <a:gd name="T14" fmla="*/ 75 w 144"/>
              <a:gd name="T15" fmla="*/ 96 h 176"/>
              <a:gd name="T16" fmla="*/ 41 w 144"/>
              <a:gd name="T17" fmla="*/ 96 h 176"/>
              <a:gd name="T18" fmla="*/ 32 w 144"/>
              <a:gd name="T19" fmla="*/ 128 h 176"/>
              <a:gd name="T20" fmla="*/ 39 w 144"/>
              <a:gd name="T21" fmla="*/ 117 h 176"/>
              <a:gd name="T22" fmla="*/ 51 w 144"/>
              <a:gd name="T23" fmla="*/ 113 h 176"/>
              <a:gd name="T24" fmla="*/ 50 w 144"/>
              <a:gd name="T25" fmla="*/ 99 h 176"/>
              <a:gd name="T26" fmla="*/ 41 w 144"/>
              <a:gd name="T27" fmla="*/ 111 h 176"/>
              <a:gd name="T28" fmla="*/ 39 w 144"/>
              <a:gd name="T29" fmla="*/ 102 h 176"/>
              <a:gd name="T30" fmla="*/ 47 w 144"/>
              <a:gd name="T31" fmla="*/ 106 h 176"/>
              <a:gd name="T32" fmla="*/ 87 w 144"/>
              <a:gd name="T33" fmla="*/ 113 h 176"/>
              <a:gd name="T34" fmla="*/ 103 w 144"/>
              <a:gd name="T35" fmla="*/ 128 h 176"/>
              <a:gd name="T36" fmla="*/ 113 w 144"/>
              <a:gd name="T37" fmla="*/ 110 h 176"/>
              <a:gd name="T38" fmla="*/ 102 w 144"/>
              <a:gd name="T39" fmla="*/ 115 h 176"/>
              <a:gd name="T40" fmla="*/ 107 w 144"/>
              <a:gd name="T41" fmla="*/ 122 h 176"/>
              <a:gd name="T42" fmla="*/ 94 w 144"/>
              <a:gd name="T43" fmla="*/ 112 h 176"/>
              <a:gd name="T44" fmla="*/ 111 w 144"/>
              <a:gd name="T45" fmla="*/ 103 h 176"/>
              <a:gd name="T46" fmla="*/ 104 w 144"/>
              <a:gd name="T47" fmla="*/ 96 h 176"/>
              <a:gd name="T48" fmla="*/ 104 w 144"/>
              <a:gd name="T49" fmla="*/ 0 h 176"/>
              <a:gd name="T50" fmla="*/ 0 w 144"/>
              <a:gd name="T51" fmla="*/ 16 h 176"/>
              <a:gd name="T52" fmla="*/ 16 w 144"/>
              <a:gd name="T53" fmla="*/ 176 h 176"/>
              <a:gd name="T54" fmla="*/ 144 w 144"/>
              <a:gd name="T55" fmla="*/ 160 h 176"/>
              <a:gd name="T56" fmla="*/ 104 w 144"/>
              <a:gd name="T57" fmla="*/ 0 h 176"/>
              <a:gd name="T58" fmla="*/ 128 w 144"/>
              <a:gd name="T59" fmla="*/ 168 h 176"/>
              <a:gd name="T60" fmla="*/ 8 w 144"/>
              <a:gd name="T61" fmla="*/ 160 h 176"/>
              <a:gd name="T62" fmla="*/ 16 w 144"/>
              <a:gd name="T63" fmla="*/ 8 h 176"/>
              <a:gd name="T64" fmla="*/ 88 w 144"/>
              <a:gd name="T65" fmla="*/ 48 h 176"/>
              <a:gd name="T66" fmla="*/ 136 w 144"/>
              <a:gd name="T67" fmla="*/ 56 h 176"/>
              <a:gd name="T68" fmla="*/ 96 w 144"/>
              <a:gd name="T69" fmla="*/ 48 h 176"/>
              <a:gd name="T70" fmla="*/ 100 w 144"/>
              <a:gd name="T71" fmla="*/ 8 h 176"/>
              <a:gd name="T72" fmla="*/ 96 w 144"/>
              <a:gd name="T7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76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7"/>
          <p:cNvSpPr>
            <a:spLocks noEditPoints="1"/>
          </p:cNvSpPr>
          <p:nvPr/>
        </p:nvSpPr>
        <p:spPr bwMode="auto">
          <a:xfrm>
            <a:off x="5109361" y="1957974"/>
            <a:ext cx="216837" cy="366172"/>
          </a:xfrm>
          <a:custGeom>
            <a:avLst/>
            <a:gdLst>
              <a:gd name="T0" fmla="*/ 30 w 45"/>
              <a:gd name="T1" fmla="*/ 65 h 73"/>
              <a:gd name="T2" fmla="*/ 42 w 45"/>
              <a:gd name="T3" fmla="*/ 42 h 73"/>
              <a:gd name="T4" fmla="*/ 41 w 45"/>
              <a:gd name="T5" fmla="*/ 26 h 73"/>
              <a:gd name="T6" fmla="*/ 40 w 45"/>
              <a:gd name="T7" fmla="*/ 42 h 73"/>
              <a:gd name="T8" fmla="*/ 28 w 45"/>
              <a:gd name="T9" fmla="*/ 52 h 73"/>
              <a:gd name="T10" fmla="*/ 27 w 45"/>
              <a:gd name="T11" fmla="*/ 47 h 73"/>
              <a:gd name="T12" fmla="*/ 36 w 45"/>
              <a:gd name="T13" fmla="*/ 39 h 73"/>
              <a:gd name="T14" fmla="*/ 38 w 45"/>
              <a:gd name="T15" fmla="*/ 30 h 73"/>
              <a:gd name="T16" fmla="*/ 36 w 45"/>
              <a:gd name="T17" fmla="*/ 22 h 73"/>
              <a:gd name="T18" fmla="*/ 28 w 45"/>
              <a:gd name="T19" fmla="*/ 0 h 73"/>
              <a:gd name="T20" fmla="*/ 10 w 45"/>
              <a:gd name="T21" fmla="*/ 8 h 73"/>
              <a:gd name="T22" fmla="*/ 8 w 45"/>
              <a:gd name="T23" fmla="*/ 25 h 73"/>
              <a:gd name="T24" fmla="*/ 10 w 45"/>
              <a:gd name="T25" fmla="*/ 33 h 73"/>
              <a:gd name="T26" fmla="*/ 17 w 45"/>
              <a:gd name="T27" fmla="*/ 47 h 73"/>
              <a:gd name="T28" fmla="*/ 18 w 45"/>
              <a:gd name="T29" fmla="*/ 52 h 73"/>
              <a:gd name="T30" fmla="*/ 16 w 45"/>
              <a:gd name="T31" fmla="*/ 52 h 73"/>
              <a:gd name="T32" fmla="*/ 6 w 45"/>
              <a:gd name="T33" fmla="*/ 27 h 73"/>
              <a:gd name="T34" fmla="*/ 4 w 45"/>
              <a:gd name="T35" fmla="*/ 27 h 73"/>
              <a:gd name="T36" fmla="*/ 15 w 45"/>
              <a:gd name="T37" fmla="*/ 54 h 73"/>
              <a:gd name="T38" fmla="*/ 4 w 45"/>
              <a:gd name="T39" fmla="*/ 65 h 73"/>
              <a:gd name="T40" fmla="*/ 4 w 45"/>
              <a:gd name="T41" fmla="*/ 73 h 73"/>
              <a:gd name="T42" fmla="*/ 45 w 45"/>
              <a:gd name="T43" fmla="*/ 69 h 73"/>
              <a:gd name="T44" fmla="*/ 4 w 45"/>
              <a:gd name="T45" fmla="*/ 68 h 73"/>
              <a:gd name="T46" fmla="*/ 28 w 45"/>
              <a:gd name="T47" fmla="*/ 68 h 73"/>
              <a:gd name="T48" fmla="*/ 42 w 45"/>
              <a:gd name="T49" fmla="*/ 69 h 73"/>
              <a:gd name="T50" fmla="*/ 4 w 45"/>
              <a:gd name="T51" fmla="*/ 70 h 73"/>
              <a:gd name="T52" fmla="*/ 4 w 45"/>
              <a:gd name="T53" fmla="*/ 68 h 73"/>
              <a:gd name="T54" fmla="*/ 20 w 45"/>
              <a:gd name="T55" fmla="*/ 55 h 73"/>
              <a:gd name="T56" fmla="*/ 27 w 45"/>
              <a:gd name="T57" fmla="*/ 55 h 73"/>
              <a:gd name="T58" fmla="*/ 18 w 45"/>
              <a:gd name="T59" fmla="*/ 66 h 73"/>
              <a:gd name="T60" fmla="*/ 28 w 45"/>
              <a:gd name="T61" fmla="*/ 3 h 73"/>
              <a:gd name="T62" fmla="*/ 33 w 45"/>
              <a:gd name="T63" fmla="*/ 23 h 73"/>
              <a:gd name="T64" fmla="*/ 17 w 45"/>
              <a:gd name="T65" fmla="*/ 8 h 73"/>
              <a:gd name="T66" fmla="*/ 28 w 45"/>
              <a:gd name="T67" fmla="*/ 3 h 73"/>
              <a:gd name="T68" fmla="*/ 24 w 45"/>
              <a:gd name="T69" fmla="*/ 46 h 73"/>
              <a:gd name="T70" fmla="*/ 21 w 45"/>
              <a:gd name="T71" fmla="*/ 53 h 73"/>
              <a:gd name="T72" fmla="*/ 25 w 45"/>
              <a:gd name="T73" fmla="*/ 44 h 73"/>
              <a:gd name="T74" fmla="*/ 17 w 45"/>
              <a:gd name="T75" fmla="*/ 39 h 73"/>
              <a:gd name="T76" fmla="*/ 33 w 45"/>
              <a:gd name="T77" fmla="*/ 32 h 73"/>
              <a:gd name="T78" fmla="*/ 28 w 45"/>
              <a:gd name="T79" fmla="*/ 44 h 73"/>
              <a:gd name="T80" fmla="*/ 17 w 45"/>
              <a:gd name="T81" fmla="*/ 30 h 73"/>
              <a:gd name="T82" fmla="*/ 33 w 45"/>
              <a:gd name="T83" fmla="*/ 25 h 73"/>
              <a:gd name="T84" fmla="*/ 17 w 45"/>
              <a:gd name="T85" fmla="*/ 30 h 73"/>
              <a:gd name="T86" fmla="*/ 35 w 45"/>
              <a:gd name="T87" fmla="*/ 25 h 73"/>
              <a:gd name="T88" fmla="*/ 35 w 45"/>
              <a:gd name="T89" fmla="*/ 30 h 73"/>
              <a:gd name="T90" fmla="*/ 35 w 45"/>
              <a:gd name="T91" fmla="*/ 25 h 73"/>
              <a:gd name="T92" fmla="*/ 15 w 45"/>
              <a:gd name="T93" fmla="*/ 23 h 73"/>
              <a:gd name="T94" fmla="*/ 13 w 45"/>
              <a:gd name="T95" fmla="*/ 8 h 73"/>
              <a:gd name="T96" fmla="*/ 15 w 45"/>
              <a:gd name="T97" fmla="*/ 8 h 73"/>
              <a:gd name="T98" fmla="*/ 15 w 45"/>
              <a:gd name="T99" fmla="*/ 30 h 73"/>
              <a:gd name="T100" fmla="*/ 13 w 45"/>
              <a:gd name="T101" fmla="*/ 25 h 73"/>
              <a:gd name="T102" fmla="*/ 11 w 45"/>
              <a:gd name="T103" fmla="*/ 30 h 73"/>
              <a:gd name="T104" fmla="*/ 11 w 45"/>
              <a:gd name="T105" fmla="*/ 25 h 73"/>
              <a:gd name="T106" fmla="*/ 11 w 45"/>
              <a:gd name="T107" fmla="*/ 30 h 73"/>
              <a:gd name="T108" fmla="*/ 15 w 45"/>
              <a:gd name="T109" fmla="*/ 32 h 73"/>
              <a:gd name="T110" fmla="*/ 17 w 45"/>
              <a:gd name="T111" fmla="*/ 44 h 73"/>
              <a:gd name="T112" fmla="*/ 13 w 45"/>
              <a:gd name="T113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" h="73">
                <a:moveTo>
                  <a:pt x="41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2" y="49"/>
                  <a:pt x="42" y="4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1" y="26"/>
                  <a:pt x="41" y="26"/>
                </a:cubicBezTo>
                <a:cubicBezTo>
                  <a:pt x="40" y="26"/>
                  <a:pt x="40" y="27"/>
                  <a:pt x="40" y="27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8"/>
                  <a:pt x="35" y="52"/>
                  <a:pt x="30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2" y="47"/>
                  <a:pt x="36" y="43"/>
                  <a:pt x="36" y="39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3"/>
                  <a:pt x="38" y="32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37" y="22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"/>
                  <a:pt x="32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0" y="3"/>
                  <a:pt x="10" y="8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8" y="23"/>
                  <a:pt x="8" y="25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8" y="33"/>
                  <a:pt x="10" y="33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3"/>
                  <a:pt x="13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52"/>
                  <a:pt x="18" y="52"/>
                  <a:pt x="18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6" y="52"/>
                  <a:pt x="16" y="52"/>
                </a:cubicBezTo>
                <a:cubicBezTo>
                  <a:pt x="10" y="52"/>
                  <a:pt x="6" y="48"/>
                  <a:pt x="6" y="42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6"/>
                  <a:pt x="5" y="26"/>
                </a:cubicBezTo>
                <a:cubicBezTo>
                  <a:pt x="4" y="26"/>
                  <a:pt x="4" y="27"/>
                  <a:pt x="4" y="27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9"/>
                  <a:pt x="9" y="54"/>
                  <a:pt x="15" y="54"/>
                </a:cubicBezTo>
                <a:cubicBezTo>
                  <a:pt x="15" y="65"/>
                  <a:pt x="15" y="65"/>
                  <a:pt x="1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2" y="73"/>
                  <a:pt x="4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3" y="73"/>
                  <a:pt x="45" y="71"/>
                  <a:pt x="45" y="69"/>
                </a:cubicBezTo>
                <a:cubicBezTo>
                  <a:pt x="45" y="67"/>
                  <a:pt x="43" y="65"/>
                  <a:pt x="41" y="65"/>
                </a:cubicBezTo>
                <a:close/>
                <a:moveTo>
                  <a:pt x="4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2" y="68"/>
                  <a:pt x="42" y="68"/>
                  <a:pt x="42" y="69"/>
                </a:cubicBezTo>
                <a:cubicBezTo>
                  <a:pt x="42" y="69"/>
                  <a:pt x="42" y="70"/>
                  <a:pt x="41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3" y="69"/>
                  <a:pt x="3" y="69"/>
                </a:cubicBezTo>
                <a:cubicBezTo>
                  <a:pt x="3" y="68"/>
                  <a:pt x="4" y="68"/>
                  <a:pt x="4" y="68"/>
                </a:cubicBezTo>
                <a:close/>
                <a:moveTo>
                  <a:pt x="1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6"/>
                  <a:pt x="27" y="66"/>
                  <a:pt x="27" y="66"/>
                </a:cubicBezTo>
                <a:cubicBezTo>
                  <a:pt x="18" y="66"/>
                  <a:pt x="18" y="66"/>
                  <a:pt x="18" y="66"/>
                </a:cubicBezTo>
                <a:lnTo>
                  <a:pt x="18" y="55"/>
                </a:lnTo>
                <a:close/>
                <a:moveTo>
                  <a:pt x="28" y="3"/>
                </a:moveTo>
                <a:cubicBezTo>
                  <a:pt x="31" y="3"/>
                  <a:pt x="33" y="5"/>
                  <a:pt x="33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5"/>
                  <a:pt x="19" y="3"/>
                  <a:pt x="21" y="3"/>
                </a:cubicBezTo>
                <a:lnTo>
                  <a:pt x="28" y="3"/>
                </a:lnTo>
                <a:close/>
                <a:moveTo>
                  <a:pt x="21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53"/>
                  <a:pt x="21" y="53"/>
                  <a:pt x="21" y="53"/>
                </a:cubicBezTo>
                <a:lnTo>
                  <a:pt x="21" y="46"/>
                </a:lnTo>
                <a:close/>
                <a:moveTo>
                  <a:pt x="25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9" y="44"/>
                  <a:pt x="17" y="42"/>
                  <a:pt x="17" y="39"/>
                </a:cubicBezTo>
                <a:cubicBezTo>
                  <a:pt x="17" y="32"/>
                  <a:pt x="17" y="32"/>
                  <a:pt x="17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2"/>
                  <a:pt x="31" y="44"/>
                  <a:pt x="28" y="44"/>
                </a:cubicBezTo>
                <a:lnTo>
                  <a:pt x="25" y="44"/>
                </a:lnTo>
                <a:close/>
                <a:moveTo>
                  <a:pt x="17" y="30"/>
                </a:moveTo>
                <a:cubicBezTo>
                  <a:pt x="17" y="25"/>
                  <a:pt x="17" y="25"/>
                  <a:pt x="17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0"/>
                  <a:pt x="33" y="30"/>
                  <a:pt x="33" y="30"/>
                </a:cubicBezTo>
                <a:lnTo>
                  <a:pt x="17" y="30"/>
                </a:ln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lnTo>
                  <a:pt x="35" y="25"/>
                </a:lnTo>
                <a:close/>
                <a:moveTo>
                  <a:pt x="15" y="8"/>
                </a:moveTo>
                <a:cubicBezTo>
                  <a:pt x="15" y="23"/>
                  <a:pt x="15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4" y="3"/>
                  <a:pt x="17" y="3"/>
                </a:cubicBezTo>
                <a:cubicBezTo>
                  <a:pt x="15" y="4"/>
                  <a:pt x="15" y="6"/>
                  <a:pt x="15" y="8"/>
                </a:cubicBezTo>
                <a:close/>
                <a:moveTo>
                  <a:pt x="15" y="25"/>
                </a:moveTo>
                <a:cubicBezTo>
                  <a:pt x="15" y="30"/>
                  <a:pt x="15" y="30"/>
                  <a:pt x="15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5"/>
                  <a:pt x="13" y="25"/>
                  <a:pt x="13" y="25"/>
                </a:cubicBezTo>
                <a:lnTo>
                  <a:pt x="15" y="25"/>
                </a:ln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30"/>
                </a:lnTo>
                <a:close/>
                <a:moveTo>
                  <a:pt x="13" y="32"/>
                </a:moveTo>
                <a:cubicBezTo>
                  <a:pt x="15" y="32"/>
                  <a:pt x="15" y="32"/>
                  <a:pt x="15" y="32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3"/>
                  <a:pt x="17" y="44"/>
                </a:cubicBezTo>
                <a:cubicBezTo>
                  <a:pt x="14" y="43"/>
                  <a:pt x="13" y="42"/>
                  <a:pt x="13" y="39"/>
                </a:cubicBezTo>
                <a:lnTo>
                  <a:pt x="13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8854595" y="2695796"/>
            <a:ext cx="386626" cy="366172"/>
          </a:xfrm>
          <a:custGeom>
            <a:avLst/>
            <a:gdLst>
              <a:gd name="T0" fmla="*/ 38 w 80"/>
              <a:gd name="T1" fmla="*/ 54 h 73"/>
              <a:gd name="T2" fmla="*/ 28 w 80"/>
              <a:gd name="T3" fmla="*/ 46 h 73"/>
              <a:gd name="T4" fmla="*/ 41 w 80"/>
              <a:gd name="T5" fmla="*/ 30 h 73"/>
              <a:gd name="T6" fmla="*/ 50 w 80"/>
              <a:gd name="T7" fmla="*/ 30 h 73"/>
              <a:gd name="T8" fmla="*/ 41 w 80"/>
              <a:gd name="T9" fmla="*/ 30 h 73"/>
              <a:gd name="T10" fmla="*/ 34 w 80"/>
              <a:gd name="T11" fmla="*/ 31 h 73"/>
              <a:gd name="T12" fmla="*/ 26 w 80"/>
              <a:gd name="T13" fmla="*/ 31 h 73"/>
              <a:gd name="T14" fmla="*/ 24 w 80"/>
              <a:gd name="T15" fmla="*/ 13 h 73"/>
              <a:gd name="T16" fmla="*/ 20 w 80"/>
              <a:gd name="T17" fmla="*/ 15 h 73"/>
              <a:gd name="T18" fmla="*/ 21 w 80"/>
              <a:gd name="T19" fmla="*/ 10 h 73"/>
              <a:gd name="T20" fmla="*/ 13 w 80"/>
              <a:gd name="T21" fmla="*/ 16 h 73"/>
              <a:gd name="T22" fmla="*/ 8 w 80"/>
              <a:gd name="T23" fmla="*/ 18 h 73"/>
              <a:gd name="T24" fmla="*/ 10 w 80"/>
              <a:gd name="T25" fmla="*/ 13 h 73"/>
              <a:gd name="T26" fmla="*/ 70 w 80"/>
              <a:gd name="T27" fmla="*/ 55 h 73"/>
              <a:gd name="T28" fmla="*/ 71 w 80"/>
              <a:gd name="T29" fmla="*/ 59 h 73"/>
              <a:gd name="T30" fmla="*/ 66 w 80"/>
              <a:gd name="T31" fmla="*/ 58 h 73"/>
              <a:gd name="T32" fmla="*/ 60 w 80"/>
              <a:gd name="T33" fmla="*/ 51 h 73"/>
              <a:gd name="T34" fmla="*/ 60 w 80"/>
              <a:gd name="T35" fmla="*/ 54 h 73"/>
              <a:gd name="T36" fmla="*/ 55 w 80"/>
              <a:gd name="T37" fmla="*/ 53 h 73"/>
              <a:gd name="T38" fmla="*/ 55 w 80"/>
              <a:gd name="T39" fmla="*/ 58 h 73"/>
              <a:gd name="T40" fmla="*/ 71 w 80"/>
              <a:gd name="T41" fmla="*/ 65 h 73"/>
              <a:gd name="T42" fmla="*/ 53 w 80"/>
              <a:gd name="T43" fmla="*/ 17 h 73"/>
              <a:gd name="T44" fmla="*/ 53 w 80"/>
              <a:gd name="T45" fmla="*/ 17 h 73"/>
              <a:gd name="T46" fmla="*/ 50 w 80"/>
              <a:gd name="T47" fmla="*/ 12 h 73"/>
              <a:gd name="T48" fmla="*/ 10 w 80"/>
              <a:gd name="T49" fmla="*/ 43 h 73"/>
              <a:gd name="T50" fmla="*/ 9 w 80"/>
              <a:gd name="T51" fmla="*/ 40 h 73"/>
              <a:gd name="T52" fmla="*/ 21 w 80"/>
              <a:gd name="T53" fmla="*/ 58 h 73"/>
              <a:gd name="T54" fmla="*/ 21 w 80"/>
              <a:gd name="T55" fmla="*/ 58 h 73"/>
              <a:gd name="T56" fmla="*/ 25 w 80"/>
              <a:gd name="T57" fmla="*/ 64 h 73"/>
              <a:gd name="T58" fmla="*/ 40 w 80"/>
              <a:gd name="T59" fmla="*/ 66 h 73"/>
              <a:gd name="T60" fmla="*/ 40 w 80"/>
              <a:gd name="T61" fmla="*/ 63 h 73"/>
              <a:gd name="T62" fmla="*/ 75 w 80"/>
              <a:gd name="T63" fmla="*/ 23 h 73"/>
              <a:gd name="T64" fmla="*/ 68 w 80"/>
              <a:gd name="T65" fmla="*/ 18 h 73"/>
              <a:gd name="T66" fmla="*/ 68 w 80"/>
              <a:gd name="T67" fmla="*/ 18 h 73"/>
              <a:gd name="T68" fmla="*/ 60 w 80"/>
              <a:gd name="T69" fmla="*/ 41 h 73"/>
              <a:gd name="T70" fmla="*/ 33 w 80"/>
              <a:gd name="T71" fmla="*/ 12 h 73"/>
              <a:gd name="T72" fmla="*/ 1 w 80"/>
              <a:gd name="T73" fmla="*/ 20 h 73"/>
              <a:gd name="T74" fmla="*/ 47 w 80"/>
              <a:gd name="T75" fmla="*/ 56 h 73"/>
              <a:gd name="T76" fmla="*/ 78 w 80"/>
              <a:gd name="T77" fmla="*/ 51 h 73"/>
              <a:gd name="T78" fmla="*/ 19 w 80"/>
              <a:gd name="T79" fmla="*/ 35 h 73"/>
              <a:gd name="T80" fmla="*/ 32 w 80"/>
              <a:gd name="T81" fmla="*/ 17 h 73"/>
              <a:gd name="T82" fmla="*/ 56 w 80"/>
              <a:gd name="T83" fmla="*/ 44 h 73"/>
              <a:gd name="T84" fmla="*/ 50 w 80"/>
              <a:gd name="T85" fmla="*/ 51 h 73"/>
              <a:gd name="T86" fmla="*/ 24 w 80"/>
              <a:gd name="T87" fmla="*/ 18 h 73"/>
              <a:gd name="T88" fmla="*/ 24 w 80"/>
              <a:gd name="T89" fmla="*/ 20 h 73"/>
              <a:gd name="T90" fmla="*/ 13 w 80"/>
              <a:gd name="T91" fmla="*/ 22 h 73"/>
              <a:gd name="T92" fmla="*/ 10 w 80"/>
              <a:gd name="T93" fmla="*/ 25 h 73"/>
              <a:gd name="T94" fmla="*/ 17 w 80"/>
              <a:gd name="T95" fmla="*/ 26 h 73"/>
              <a:gd name="T96" fmla="*/ 17 w 80"/>
              <a:gd name="T97" fmla="*/ 29 h 73"/>
              <a:gd name="T98" fmla="*/ 30 w 80"/>
              <a:gd name="T99" fmla="*/ 13 h 73"/>
              <a:gd name="T100" fmla="*/ 63 w 80"/>
              <a:gd name="T101" fmla="*/ 44 h 73"/>
              <a:gd name="T102" fmla="*/ 59 w 80"/>
              <a:gd name="T10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73">
                <a:moveTo>
                  <a:pt x="52" y="38"/>
                </a:move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8"/>
                  <a:pt x="23" y="39"/>
                </a:cubicBezTo>
                <a:cubicBezTo>
                  <a:pt x="23" y="47"/>
                  <a:pt x="30" y="54"/>
                  <a:pt x="38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8"/>
                  <a:pt x="53" y="38"/>
                  <a:pt x="52" y="38"/>
                </a:cubicBezTo>
                <a:close/>
                <a:moveTo>
                  <a:pt x="38" y="52"/>
                </a:moveTo>
                <a:cubicBezTo>
                  <a:pt x="34" y="52"/>
                  <a:pt x="30" y="50"/>
                  <a:pt x="28" y="46"/>
                </a:cubicBezTo>
                <a:cubicBezTo>
                  <a:pt x="30" y="43"/>
                  <a:pt x="34" y="41"/>
                  <a:pt x="38" y="41"/>
                </a:cubicBezTo>
                <a:cubicBezTo>
                  <a:pt x="43" y="41"/>
                  <a:pt x="46" y="43"/>
                  <a:pt x="49" y="46"/>
                </a:cubicBezTo>
                <a:cubicBezTo>
                  <a:pt x="46" y="50"/>
                  <a:pt x="43" y="52"/>
                  <a:pt x="38" y="52"/>
                </a:cubicBezTo>
                <a:close/>
                <a:moveTo>
                  <a:pt x="41" y="30"/>
                </a:moveTo>
                <a:cubicBezTo>
                  <a:pt x="41" y="27"/>
                  <a:pt x="44" y="26"/>
                  <a:pt x="47" y="26"/>
                </a:cubicBezTo>
                <a:cubicBezTo>
                  <a:pt x="50" y="26"/>
                  <a:pt x="52" y="27"/>
                  <a:pt x="52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0" y="30"/>
                  <a:pt x="50" y="30"/>
                </a:cubicBezTo>
                <a:cubicBezTo>
                  <a:pt x="50" y="29"/>
                  <a:pt x="49" y="28"/>
                  <a:pt x="47" y="28"/>
                </a:cubicBezTo>
                <a:cubicBezTo>
                  <a:pt x="45" y="28"/>
                  <a:pt x="43" y="29"/>
                  <a:pt x="43" y="30"/>
                </a:cubicBezTo>
                <a:cubicBezTo>
                  <a:pt x="43" y="30"/>
                  <a:pt x="43" y="31"/>
                  <a:pt x="42" y="31"/>
                </a:cubicBezTo>
                <a:cubicBezTo>
                  <a:pt x="42" y="31"/>
                  <a:pt x="41" y="30"/>
                  <a:pt x="41" y="30"/>
                </a:cubicBezTo>
                <a:close/>
                <a:moveTo>
                  <a:pt x="25" y="30"/>
                </a:moveTo>
                <a:cubicBezTo>
                  <a:pt x="25" y="27"/>
                  <a:pt x="27" y="26"/>
                  <a:pt x="30" y="26"/>
                </a:cubicBezTo>
                <a:cubicBezTo>
                  <a:pt x="33" y="26"/>
                  <a:pt x="35" y="27"/>
                  <a:pt x="35" y="30"/>
                </a:cubicBezTo>
                <a:cubicBezTo>
                  <a:pt x="35" y="30"/>
                  <a:pt x="35" y="31"/>
                  <a:pt x="34" y="31"/>
                </a:cubicBezTo>
                <a:cubicBezTo>
                  <a:pt x="34" y="31"/>
                  <a:pt x="33" y="30"/>
                  <a:pt x="33" y="30"/>
                </a:cubicBezTo>
                <a:cubicBezTo>
                  <a:pt x="33" y="29"/>
                  <a:pt x="32" y="28"/>
                  <a:pt x="30" y="28"/>
                </a:cubicBezTo>
                <a:cubicBezTo>
                  <a:pt x="28" y="28"/>
                  <a:pt x="27" y="29"/>
                  <a:pt x="27" y="30"/>
                </a:cubicBezTo>
                <a:cubicBezTo>
                  <a:pt x="27" y="30"/>
                  <a:pt x="26" y="31"/>
                  <a:pt x="26" y="31"/>
                </a:cubicBezTo>
                <a:cubicBezTo>
                  <a:pt x="25" y="31"/>
                  <a:pt x="25" y="30"/>
                  <a:pt x="25" y="30"/>
                </a:cubicBezTo>
                <a:close/>
                <a:moveTo>
                  <a:pt x="26" y="12"/>
                </a:moveTo>
                <a:cubicBezTo>
                  <a:pt x="26" y="13"/>
                  <a:pt x="26" y="13"/>
                  <a:pt x="25" y="14"/>
                </a:cubicBezTo>
                <a:cubicBezTo>
                  <a:pt x="25" y="14"/>
                  <a:pt x="24" y="13"/>
                  <a:pt x="24" y="13"/>
                </a:cubicBezTo>
                <a:cubicBezTo>
                  <a:pt x="24" y="12"/>
                  <a:pt x="23" y="12"/>
                  <a:pt x="22" y="12"/>
                </a:cubicBezTo>
                <a:cubicBezTo>
                  <a:pt x="21" y="12"/>
                  <a:pt x="21" y="13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4"/>
                </a:cubicBezTo>
                <a:cubicBezTo>
                  <a:pt x="18" y="14"/>
                  <a:pt x="18" y="13"/>
                  <a:pt x="19" y="12"/>
                </a:cubicBezTo>
                <a:cubicBezTo>
                  <a:pt x="19" y="11"/>
                  <a:pt x="20" y="11"/>
                  <a:pt x="21" y="10"/>
                </a:cubicBezTo>
                <a:cubicBezTo>
                  <a:pt x="24" y="10"/>
                  <a:pt x="26" y="11"/>
                  <a:pt x="26" y="12"/>
                </a:cubicBezTo>
                <a:close/>
                <a:moveTo>
                  <a:pt x="15" y="15"/>
                </a:moveTo>
                <a:cubicBezTo>
                  <a:pt x="15" y="16"/>
                  <a:pt x="15" y="16"/>
                  <a:pt x="14" y="16"/>
                </a:cubicBezTo>
                <a:cubicBezTo>
                  <a:pt x="14" y="17"/>
                  <a:pt x="13" y="16"/>
                  <a:pt x="13" y="16"/>
                </a:cubicBezTo>
                <a:cubicBezTo>
                  <a:pt x="13" y="15"/>
                  <a:pt x="12" y="15"/>
                  <a:pt x="11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6"/>
                  <a:pt x="9" y="16"/>
                  <a:pt x="9" y="17"/>
                </a:cubicBezTo>
                <a:cubicBezTo>
                  <a:pt x="9" y="17"/>
                  <a:pt x="9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6"/>
                  <a:pt x="7" y="16"/>
                  <a:pt x="7" y="15"/>
                </a:cubicBezTo>
                <a:cubicBezTo>
                  <a:pt x="8" y="14"/>
                  <a:pt x="9" y="13"/>
                  <a:pt x="10" y="13"/>
                </a:cubicBezTo>
                <a:cubicBezTo>
                  <a:pt x="12" y="13"/>
                  <a:pt x="14" y="14"/>
                  <a:pt x="15" y="15"/>
                </a:cubicBezTo>
                <a:close/>
                <a:moveTo>
                  <a:pt x="66" y="56"/>
                </a:moveTo>
                <a:cubicBezTo>
                  <a:pt x="66" y="56"/>
                  <a:pt x="67" y="55"/>
                  <a:pt x="68" y="55"/>
                </a:cubicBezTo>
                <a:cubicBezTo>
                  <a:pt x="68" y="55"/>
                  <a:pt x="69" y="55"/>
                  <a:pt x="70" y="55"/>
                </a:cubicBezTo>
                <a:cubicBezTo>
                  <a:pt x="72" y="56"/>
                  <a:pt x="74" y="58"/>
                  <a:pt x="73" y="59"/>
                </a:cubicBezTo>
                <a:cubicBezTo>
                  <a:pt x="73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8"/>
                  <a:pt x="71" y="57"/>
                  <a:pt x="70" y="57"/>
                </a:cubicBezTo>
                <a:cubicBezTo>
                  <a:pt x="69" y="57"/>
                  <a:pt x="69" y="57"/>
                  <a:pt x="68" y="57"/>
                </a:cubicBezTo>
                <a:cubicBezTo>
                  <a:pt x="68" y="57"/>
                  <a:pt x="68" y="57"/>
                  <a:pt x="67" y="57"/>
                </a:cubicBezTo>
                <a:cubicBezTo>
                  <a:pt x="67" y="58"/>
                  <a:pt x="67" y="58"/>
                  <a:pt x="66" y="58"/>
                </a:cubicBezTo>
                <a:cubicBezTo>
                  <a:pt x="66" y="58"/>
                  <a:pt x="65" y="57"/>
                  <a:pt x="66" y="56"/>
                </a:cubicBezTo>
                <a:close/>
                <a:moveTo>
                  <a:pt x="55" y="52"/>
                </a:moveTo>
                <a:cubicBezTo>
                  <a:pt x="55" y="51"/>
                  <a:pt x="56" y="51"/>
                  <a:pt x="57" y="51"/>
                </a:cubicBezTo>
                <a:cubicBezTo>
                  <a:pt x="58" y="50"/>
                  <a:pt x="59" y="50"/>
                  <a:pt x="60" y="51"/>
                </a:cubicBezTo>
                <a:cubicBezTo>
                  <a:pt x="62" y="52"/>
                  <a:pt x="63" y="54"/>
                  <a:pt x="62" y="55"/>
                </a:cubicBezTo>
                <a:cubicBezTo>
                  <a:pt x="62" y="55"/>
                  <a:pt x="62" y="56"/>
                  <a:pt x="61" y="56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5"/>
                  <a:pt x="60" y="54"/>
                </a:cubicBezTo>
                <a:cubicBezTo>
                  <a:pt x="60" y="54"/>
                  <a:pt x="60" y="53"/>
                  <a:pt x="59" y="53"/>
                </a:cubicBezTo>
                <a:cubicBezTo>
                  <a:pt x="58" y="52"/>
                  <a:pt x="58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3"/>
                  <a:pt x="56" y="54"/>
                  <a:pt x="55" y="53"/>
                </a:cubicBezTo>
                <a:cubicBezTo>
                  <a:pt x="55" y="53"/>
                  <a:pt x="55" y="53"/>
                  <a:pt x="55" y="52"/>
                </a:cubicBezTo>
                <a:close/>
                <a:moveTo>
                  <a:pt x="53" y="58"/>
                </a:moveTo>
                <a:cubicBezTo>
                  <a:pt x="53" y="57"/>
                  <a:pt x="53" y="57"/>
                  <a:pt x="54" y="57"/>
                </a:cubicBezTo>
                <a:cubicBezTo>
                  <a:pt x="54" y="57"/>
                  <a:pt x="55" y="57"/>
                  <a:pt x="55" y="58"/>
                </a:cubicBezTo>
                <a:cubicBezTo>
                  <a:pt x="55" y="61"/>
                  <a:pt x="57" y="64"/>
                  <a:pt x="60" y="65"/>
                </a:cubicBezTo>
                <a:cubicBezTo>
                  <a:pt x="63" y="66"/>
                  <a:pt x="67" y="66"/>
                  <a:pt x="69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4"/>
                  <a:pt x="71" y="64"/>
                  <a:pt x="71" y="65"/>
                </a:cubicBezTo>
                <a:cubicBezTo>
                  <a:pt x="69" y="67"/>
                  <a:pt x="66" y="68"/>
                  <a:pt x="63" y="68"/>
                </a:cubicBezTo>
                <a:cubicBezTo>
                  <a:pt x="62" y="68"/>
                  <a:pt x="61" y="67"/>
                  <a:pt x="59" y="67"/>
                </a:cubicBezTo>
                <a:cubicBezTo>
                  <a:pt x="56" y="65"/>
                  <a:pt x="53" y="62"/>
                  <a:pt x="53" y="58"/>
                </a:cubicBezTo>
                <a:close/>
                <a:moveTo>
                  <a:pt x="53" y="17"/>
                </a:moveTo>
                <a:cubicBezTo>
                  <a:pt x="56" y="17"/>
                  <a:pt x="58" y="15"/>
                  <a:pt x="58" y="12"/>
                </a:cubicBezTo>
                <a:cubicBezTo>
                  <a:pt x="58" y="9"/>
                  <a:pt x="56" y="7"/>
                  <a:pt x="53" y="7"/>
                </a:cubicBezTo>
                <a:cubicBezTo>
                  <a:pt x="50" y="7"/>
                  <a:pt x="48" y="9"/>
                  <a:pt x="48" y="12"/>
                </a:cubicBezTo>
                <a:cubicBezTo>
                  <a:pt x="48" y="15"/>
                  <a:pt x="50" y="17"/>
                  <a:pt x="53" y="17"/>
                </a:cubicBezTo>
                <a:close/>
                <a:moveTo>
                  <a:pt x="53" y="9"/>
                </a:moveTo>
                <a:cubicBezTo>
                  <a:pt x="55" y="9"/>
                  <a:pt x="56" y="10"/>
                  <a:pt x="56" y="12"/>
                </a:cubicBezTo>
                <a:cubicBezTo>
                  <a:pt x="56" y="14"/>
                  <a:pt x="55" y="15"/>
                  <a:pt x="53" y="15"/>
                </a:cubicBezTo>
                <a:cubicBezTo>
                  <a:pt x="51" y="15"/>
                  <a:pt x="50" y="14"/>
                  <a:pt x="50" y="12"/>
                </a:cubicBezTo>
                <a:cubicBezTo>
                  <a:pt x="50" y="10"/>
                  <a:pt x="51" y="9"/>
                  <a:pt x="53" y="9"/>
                </a:cubicBezTo>
                <a:close/>
                <a:moveTo>
                  <a:pt x="10" y="37"/>
                </a:moveTo>
                <a:cubicBezTo>
                  <a:pt x="8" y="37"/>
                  <a:pt x="7" y="39"/>
                  <a:pt x="7" y="40"/>
                </a:cubicBezTo>
                <a:cubicBezTo>
                  <a:pt x="7" y="42"/>
                  <a:pt x="8" y="43"/>
                  <a:pt x="10" y="43"/>
                </a:cubicBezTo>
                <a:cubicBezTo>
                  <a:pt x="11" y="43"/>
                  <a:pt x="13" y="42"/>
                  <a:pt x="13" y="40"/>
                </a:cubicBezTo>
                <a:cubicBezTo>
                  <a:pt x="13" y="39"/>
                  <a:pt x="11" y="37"/>
                  <a:pt x="10" y="37"/>
                </a:cubicBezTo>
                <a:close/>
                <a:moveTo>
                  <a:pt x="10" y="41"/>
                </a:moveTo>
                <a:cubicBezTo>
                  <a:pt x="9" y="41"/>
                  <a:pt x="9" y="41"/>
                  <a:pt x="9" y="40"/>
                </a:cubicBezTo>
                <a:cubicBezTo>
                  <a:pt x="9" y="40"/>
                  <a:pt x="9" y="39"/>
                  <a:pt x="10" y="39"/>
                </a:cubicBezTo>
                <a:cubicBezTo>
                  <a:pt x="10" y="39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lose/>
                <a:moveTo>
                  <a:pt x="21" y="58"/>
                </a:moveTo>
                <a:cubicBezTo>
                  <a:pt x="17" y="58"/>
                  <a:pt x="15" y="60"/>
                  <a:pt x="15" y="64"/>
                </a:cubicBezTo>
                <a:cubicBezTo>
                  <a:pt x="15" y="67"/>
                  <a:pt x="17" y="70"/>
                  <a:pt x="21" y="70"/>
                </a:cubicBezTo>
                <a:cubicBezTo>
                  <a:pt x="24" y="70"/>
                  <a:pt x="27" y="67"/>
                  <a:pt x="27" y="64"/>
                </a:cubicBezTo>
                <a:cubicBezTo>
                  <a:pt x="27" y="60"/>
                  <a:pt x="24" y="58"/>
                  <a:pt x="21" y="58"/>
                </a:cubicBezTo>
                <a:close/>
                <a:moveTo>
                  <a:pt x="21" y="68"/>
                </a:moveTo>
                <a:cubicBezTo>
                  <a:pt x="19" y="68"/>
                  <a:pt x="17" y="66"/>
                  <a:pt x="17" y="64"/>
                </a:cubicBezTo>
                <a:cubicBezTo>
                  <a:pt x="17" y="62"/>
                  <a:pt x="19" y="60"/>
                  <a:pt x="21" y="60"/>
                </a:cubicBezTo>
                <a:cubicBezTo>
                  <a:pt x="23" y="60"/>
                  <a:pt x="25" y="62"/>
                  <a:pt x="25" y="64"/>
                </a:cubicBezTo>
                <a:cubicBezTo>
                  <a:pt x="25" y="66"/>
                  <a:pt x="23" y="68"/>
                  <a:pt x="21" y="68"/>
                </a:cubicBezTo>
                <a:close/>
                <a:moveTo>
                  <a:pt x="40" y="61"/>
                </a:moveTo>
                <a:cubicBezTo>
                  <a:pt x="39" y="61"/>
                  <a:pt x="37" y="62"/>
                  <a:pt x="37" y="63"/>
                </a:cubicBezTo>
                <a:cubicBezTo>
                  <a:pt x="37" y="65"/>
                  <a:pt x="39" y="66"/>
                  <a:pt x="40" y="66"/>
                </a:cubicBezTo>
                <a:cubicBezTo>
                  <a:pt x="42" y="66"/>
                  <a:pt x="43" y="65"/>
                  <a:pt x="43" y="63"/>
                </a:cubicBezTo>
                <a:cubicBezTo>
                  <a:pt x="43" y="62"/>
                  <a:pt x="42" y="61"/>
                  <a:pt x="40" y="61"/>
                </a:cubicBezTo>
                <a:close/>
                <a:moveTo>
                  <a:pt x="39" y="63"/>
                </a:moveTo>
                <a:cubicBezTo>
                  <a:pt x="39" y="63"/>
                  <a:pt x="40" y="63"/>
                  <a:pt x="40" y="63"/>
                </a:cubicBezTo>
                <a:cubicBezTo>
                  <a:pt x="40" y="63"/>
                  <a:pt x="41" y="63"/>
                  <a:pt x="41" y="63"/>
                </a:cubicBezTo>
                <a:cubicBezTo>
                  <a:pt x="41" y="64"/>
                  <a:pt x="39" y="64"/>
                  <a:pt x="39" y="63"/>
                </a:cubicBezTo>
                <a:close/>
                <a:moveTo>
                  <a:pt x="68" y="30"/>
                </a:moveTo>
                <a:cubicBezTo>
                  <a:pt x="72" y="30"/>
                  <a:pt x="75" y="27"/>
                  <a:pt x="75" y="23"/>
                </a:cubicBezTo>
                <a:cubicBezTo>
                  <a:pt x="75" y="19"/>
                  <a:pt x="72" y="16"/>
                  <a:pt x="68" y="16"/>
                </a:cubicBezTo>
                <a:cubicBezTo>
                  <a:pt x="64" y="16"/>
                  <a:pt x="61" y="19"/>
                  <a:pt x="61" y="23"/>
                </a:cubicBezTo>
                <a:cubicBezTo>
                  <a:pt x="61" y="27"/>
                  <a:pt x="64" y="30"/>
                  <a:pt x="68" y="30"/>
                </a:cubicBezTo>
                <a:close/>
                <a:moveTo>
                  <a:pt x="68" y="18"/>
                </a:moveTo>
                <a:cubicBezTo>
                  <a:pt x="71" y="18"/>
                  <a:pt x="73" y="20"/>
                  <a:pt x="73" y="23"/>
                </a:cubicBezTo>
                <a:cubicBezTo>
                  <a:pt x="73" y="25"/>
                  <a:pt x="71" y="28"/>
                  <a:pt x="68" y="28"/>
                </a:cubicBezTo>
                <a:cubicBezTo>
                  <a:pt x="66" y="28"/>
                  <a:pt x="63" y="25"/>
                  <a:pt x="63" y="23"/>
                </a:cubicBezTo>
                <a:cubicBezTo>
                  <a:pt x="63" y="20"/>
                  <a:pt x="66" y="18"/>
                  <a:pt x="68" y="18"/>
                </a:cubicBezTo>
                <a:close/>
                <a:moveTo>
                  <a:pt x="78" y="51"/>
                </a:moveTo>
                <a:cubicBezTo>
                  <a:pt x="77" y="47"/>
                  <a:pt x="73" y="44"/>
                  <a:pt x="69" y="42"/>
                </a:cubicBezTo>
                <a:cubicBezTo>
                  <a:pt x="68" y="41"/>
                  <a:pt x="66" y="41"/>
                  <a:pt x="64" y="41"/>
                </a:cubicBezTo>
                <a:cubicBezTo>
                  <a:pt x="62" y="41"/>
                  <a:pt x="61" y="41"/>
                  <a:pt x="60" y="41"/>
                </a:cubicBezTo>
                <a:cubicBezTo>
                  <a:pt x="61" y="39"/>
                  <a:pt x="61" y="37"/>
                  <a:pt x="61" y="35"/>
                </a:cubicBezTo>
                <a:cubicBezTo>
                  <a:pt x="61" y="23"/>
                  <a:pt x="51" y="13"/>
                  <a:pt x="38" y="13"/>
                </a:cubicBezTo>
                <a:cubicBezTo>
                  <a:pt x="37" y="13"/>
                  <a:pt x="35" y="13"/>
                  <a:pt x="33" y="14"/>
                </a:cubicBezTo>
                <a:cubicBezTo>
                  <a:pt x="33" y="13"/>
                  <a:pt x="33" y="12"/>
                  <a:pt x="33" y="12"/>
                </a:cubicBezTo>
                <a:cubicBezTo>
                  <a:pt x="31" y="5"/>
                  <a:pt x="24" y="0"/>
                  <a:pt x="17" y="0"/>
                </a:cubicBezTo>
                <a:cubicBezTo>
                  <a:pt x="16" y="0"/>
                  <a:pt x="14" y="0"/>
                  <a:pt x="13" y="0"/>
                </a:cubicBezTo>
                <a:cubicBezTo>
                  <a:pt x="9" y="1"/>
                  <a:pt x="5" y="4"/>
                  <a:pt x="3" y="8"/>
                </a:cubicBezTo>
                <a:cubicBezTo>
                  <a:pt x="1" y="11"/>
                  <a:pt x="0" y="16"/>
                  <a:pt x="1" y="20"/>
                </a:cubicBezTo>
                <a:cubicBezTo>
                  <a:pt x="3" y="27"/>
                  <a:pt x="9" y="32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6" y="48"/>
                  <a:pt x="26" y="58"/>
                  <a:pt x="38" y="58"/>
                </a:cubicBezTo>
                <a:cubicBezTo>
                  <a:pt x="41" y="58"/>
                  <a:pt x="44" y="57"/>
                  <a:pt x="47" y="56"/>
                </a:cubicBezTo>
                <a:cubicBezTo>
                  <a:pt x="47" y="63"/>
                  <a:pt x="51" y="69"/>
                  <a:pt x="57" y="72"/>
                </a:cubicBezTo>
                <a:cubicBezTo>
                  <a:pt x="59" y="73"/>
                  <a:pt x="61" y="73"/>
                  <a:pt x="63" y="73"/>
                </a:cubicBezTo>
                <a:cubicBezTo>
                  <a:pt x="70" y="73"/>
                  <a:pt x="76" y="69"/>
                  <a:pt x="78" y="63"/>
                </a:cubicBezTo>
                <a:cubicBezTo>
                  <a:pt x="80" y="59"/>
                  <a:pt x="80" y="55"/>
                  <a:pt x="78" y="51"/>
                </a:cubicBezTo>
                <a:close/>
                <a:moveTo>
                  <a:pt x="49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6" y="54"/>
                  <a:pt x="42" y="55"/>
                  <a:pt x="38" y="55"/>
                </a:cubicBezTo>
                <a:cubicBezTo>
                  <a:pt x="28" y="55"/>
                  <a:pt x="19" y="46"/>
                  <a:pt x="19" y="35"/>
                </a:cubicBezTo>
                <a:cubicBezTo>
                  <a:pt x="19" y="28"/>
                  <a:pt x="23" y="21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4" y="16"/>
                  <a:pt x="36" y="16"/>
                  <a:pt x="38" y="16"/>
                </a:cubicBezTo>
                <a:cubicBezTo>
                  <a:pt x="49" y="16"/>
                  <a:pt x="58" y="25"/>
                  <a:pt x="58" y="35"/>
                </a:cubicBezTo>
                <a:cubicBezTo>
                  <a:pt x="58" y="38"/>
                  <a:pt x="57" y="41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5"/>
                  <a:pt x="55" y="46"/>
                  <a:pt x="54" y="47"/>
                </a:cubicBezTo>
                <a:cubicBezTo>
                  <a:pt x="53" y="48"/>
                  <a:pt x="53" y="48"/>
                  <a:pt x="53" y="49"/>
                </a:cubicBezTo>
                <a:cubicBezTo>
                  <a:pt x="52" y="49"/>
                  <a:pt x="52" y="49"/>
                  <a:pt x="52" y="50"/>
                </a:cubicBezTo>
                <a:cubicBezTo>
                  <a:pt x="51" y="50"/>
                  <a:pt x="50" y="51"/>
                  <a:pt x="50" y="51"/>
                </a:cubicBezTo>
                <a:cubicBezTo>
                  <a:pt x="49" y="51"/>
                  <a:pt x="49" y="51"/>
                  <a:pt x="49" y="52"/>
                </a:cubicBezTo>
                <a:close/>
                <a:moveTo>
                  <a:pt x="30" y="15"/>
                </a:moveTo>
                <a:cubicBezTo>
                  <a:pt x="28" y="16"/>
                  <a:pt x="27" y="17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8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21" y="22"/>
                  <a:pt x="20" y="23"/>
                  <a:pt x="19" y="23"/>
                </a:cubicBezTo>
                <a:cubicBezTo>
                  <a:pt x="16" y="24"/>
                  <a:pt x="14" y="23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0"/>
                </a:cubicBezTo>
                <a:cubicBezTo>
                  <a:pt x="12" y="20"/>
                  <a:pt x="12" y="20"/>
                  <a:pt x="11" y="21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0" y="25"/>
                  <a:pt x="10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5"/>
                  <a:pt x="15" y="26"/>
                  <a:pt x="17" y="26"/>
                </a:cubicBezTo>
                <a:cubicBezTo>
                  <a:pt x="18" y="26"/>
                  <a:pt x="18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6"/>
                  <a:pt x="18" y="28"/>
                  <a:pt x="18" y="29"/>
                </a:cubicBezTo>
                <a:cubicBezTo>
                  <a:pt x="18" y="29"/>
                  <a:pt x="17" y="29"/>
                  <a:pt x="17" y="29"/>
                </a:cubicBezTo>
                <a:cubicBezTo>
                  <a:pt x="11" y="29"/>
                  <a:pt x="6" y="25"/>
                  <a:pt x="4" y="19"/>
                </a:cubicBezTo>
                <a:cubicBezTo>
                  <a:pt x="2" y="12"/>
                  <a:pt x="7" y="5"/>
                  <a:pt x="14" y="3"/>
                </a:cubicBezTo>
                <a:cubicBezTo>
                  <a:pt x="15" y="3"/>
                  <a:pt x="16" y="3"/>
                  <a:pt x="17" y="3"/>
                </a:cubicBezTo>
                <a:cubicBezTo>
                  <a:pt x="23" y="3"/>
                  <a:pt x="28" y="7"/>
                  <a:pt x="30" y="13"/>
                </a:cubicBezTo>
                <a:cubicBezTo>
                  <a:pt x="30" y="14"/>
                  <a:pt x="30" y="15"/>
                  <a:pt x="30" y="15"/>
                </a:cubicBezTo>
                <a:close/>
                <a:moveTo>
                  <a:pt x="51" y="53"/>
                </a:moveTo>
                <a:cubicBezTo>
                  <a:pt x="54" y="51"/>
                  <a:pt x="56" y="48"/>
                  <a:pt x="57" y="45"/>
                </a:cubicBezTo>
                <a:cubicBezTo>
                  <a:pt x="59" y="44"/>
                  <a:pt x="61" y="44"/>
                  <a:pt x="63" y="44"/>
                </a:cubicBezTo>
                <a:cubicBezTo>
                  <a:pt x="65" y="44"/>
                  <a:pt x="67" y="44"/>
                  <a:pt x="68" y="45"/>
                </a:cubicBezTo>
                <a:cubicBezTo>
                  <a:pt x="75" y="47"/>
                  <a:pt x="78" y="55"/>
                  <a:pt x="76" y="62"/>
                </a:cubicBezTo>
                <a:cubicBezTo>
                  <a:pt x="74" y="67"/>
                  <a:pt x="69" y="70"/>
                  <a:pt x="63" y="70"/>
                </a:cubicBezTo>
                <a:cubicBezTo>
                  <a:pt x="62" y="70"/>
                  <a:pt x="60" y="70"/>
                  <a:pt x="59" y="69"/>
                </a:cubicBezTo>
                <a:cubicBezTo>
                  <a:pt x="55" y="68"/>
                  <a:pt x="53" y="65"/>
                  <a:pt x="51" y="62"/>
                </a:cubicBezTo>
                <a:cubicBezTo>
                  <a:pt x="50" y="59"/>
                  <a:pt x="50" y="56"/>
                  <a:pt x="5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/>
          <p:cNvSpPr>
            <a:spLocks noEditPoints="1"/>
          </p:cNvSpPr>
          <p:nvPr/>
        </p:nvSpPr>
        <p:spPr bwMode="auto">
          <a:xfrm>
            <a:off x="9604424" y="2688552"/>
            <a:ext cx="380660" cy="38066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8"/>
          <p:cNvSpPr>
            <a:spLocks noEditPoints="1"/>
          </p:cNvSpPr>
          <p:nvPr/>
        </p:nvSpPr>
        <p:spPr bwMode="auto">
          <a:xfrm>
            <a:off x="3696269" y="1955949"/>
            <a:ext cx="345814" cy="370223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0"/>
          <p:cNvSpPr>
            <a:spLocks noEditPoints="1"/>
          </p:cNvSpPr>
          <p:nvPr/>
        </p:nvSpPr>
        <p:spPr bwMode="auto">
          <a:xfrm>
            <a:off x="5112001" y="2690719"/>
            <a:ext cx="211557" cy="376326"/>
          </a:xfrm>
          <a:custGeom>
            <a:avLst/>
            <a:gdLst>
              <a:gd name="T0" fmla="*/ 43 w 44"/>
              <a:gd name="T1" fmla="*/ 28 h 75"/>
              <a:gd name="T2" fmla="*/ 26 w 44"/>
              <a:gd name="T3" fmla="*/ 16 h 75"/>
              <a:gd name="T4" fmla="*/ 31 w 44"/>
              <a:gd name="T5" fmla="*/ 9 h 75"/>
              <a:gd name="T6" fmla="*/ 26 w 44"/>
              <a:gd name="T7" fmla="*/ 0 h 75"/>
              <a:gd name="T8" fmla="*/ 10 w 44"/>
              <a:gd name="T9" fmla="*/ 1 h 75"/>
              <a:gd name="T10" fmla="*/ 7 w 44"/>
              <a:gd name="T11" fmla="*/ 12 h 75"/>
              <a:gd name="T12" fmla="*/ 1 w 44"/>
              <a:gd name="T13" fmla="*/ 59 h 75"/>
              <a:gd name="T14" fmla="*/ 17 w 44"/>
              <a:gd name="T15" fmla="*/ 75 h 75"/>
              <a:gd name="T16" fmla="*/ 20 w 44"/>
              <a:gd name="T17" fmla="*/ 75 h 75"/>
              <a:gd name="T18" fmla="*/ 37 w 44"/>
              <a:gd name="T19" fmla="*/ 59 h 75"/>
              <a:gd name="T20" fmla="*/ 35 w 44"/>
              <a:gd name="T21" fmla="*/ 34 h 75"/>
              <a:gd name="T22" fmla="*/ 43 w 44"/>
              <a:gd name="T23" fmla="*/ 34 h 75"/>
              <a:gd name="T24" fmla="*/ 44 w 44"/>
              <a:gd name="T25" fmla="*/ 29 h 75"/>
              <a:gd name="T26" fmla="*/ 28 w 44"/>
              <a:gd name="T27" fmla="*/ 10 h 75"/>
              <a:gd name="T28" fmla="*/ 23 w 44"/>
              <a:gd name="T29" fmla="*/ 14 h 75"/>
              <a:gd name="T30" fmla="*/ 28 w 44"/>
              <a:gd name="T31" fmla="*/ 9 h 75"/>
              <a:gd name="T32" fmla="*/ 23 w 44"/>
              <a:gd name="T33" fmla="*/ 68 h 75"/>
              <a:gd name="T34" fmla="*/ 17 w 44"/>
              <a:gd name="T35" fmla="*/ 70 h 75"/>
              <a:gd name="T36" fmla="*/ 34 w 44"/>
              <a:gd name="T37" fmla="*/ 59 h 75"/>
              <a:gd name="T38" fmla="*/ 16 w 44"/>
              <a:gd name="T39" fmla="*/ 69 h 75"/>
              <a:gd name="T40" fmla="*/ 32 w 44"/>
              <a:gd name="T41" fmla="*/ 53 h 75"/>
              <a:gd name="T42" fmla="*/ 16 w 44"/>
              <a:gd name="T43" fmla="*/ 69 h 75"/>
              <a:gd name="T44" fmla="*/ 10 w 44"/>
              <a:gd name="T45" fmla="*/ 65 h 75"/>
              <a:gd name="T46" fmla="*/ 31 w 44"/>
              <a:gd name="T47" fmla="*/ 50 h 75"/>
              <a:gd name="T48" fmla="*/ 11 w 44"/>
              <a:gd name="T49" fmla="*/ 65 h 75"/>
              <a:gd name="T50" fmla="*/ 5 w 44"/>
              <a:gd name="T51" fmla="*/ 60 h 75"/>
              <a:gd name="T52" fmla="*/ 30 w 44"/>
              <a:gd name="T53" fmla="*/ 48 h 75"/>
              <a:gd name="T54" fmla="*/ 29 w 44"/>
              <a:gd name="T55" fmla="*/ 42 h 75"/>
              <a:gd name="T56" fmla="*/ 4 w 44"/>
              <a:gd name="T57" fmla="*/ 57 h 75"/>
              <a:gd name="T58" fmla="*/ 28 w 44"/>
              <a:gd name="T59" fmla="*/ 41 h 75"/>
              <a:gd name="T60" fmla="*/ 5 w 44"/>
              <a:gd name="T61" fmla="*/ 54 h 75"/>
              <a:gd name="T62" fmla="*/ 27 w 44"/>
              <a:gd name="T63" fmla="*/ 34 h 75"/>
              <a:gd name="T64" fmla="*/ 5 w 44"/>
              <a:gd name="T65" fmla="*/ 54 h 75"/>
              <a:gd name="T66" fmla="*/ 8 w 44"/>
              <a:gd name="T67" fmla="*/ 45 h 75"/>
              <a:gd name="T68" fmla="*/ 26 w 44"/>
              <a:gd name="T69" fmla="*/ 31 h 75"/>
              <a:gd name="T70" fmla="*/ 25 w 44"/>
              <a:gd name="T71" fmla="*/ 29 h 75"/>
              <a:gd name="T72" fmla="*/ 11 w 44"/>
              <a:gd name="T73" fmla="*/ 34 h 75"/>
              <a:gd name="T74" fmla="*/ 25 w 44"/>
              <a:gd name="T75" fmla="*/ 29 h 75"/>
              <a:gd name="T76" fmla="*/ 16 w 44"/>
              <a:gd name="T77" fmla="*/ 14 h 75"/>
              <a:gd name="T78" fmla="*/ 14 w 44"/>
              <a:gd name="T79" fmla="*/ 15 h 75"/>
              <a:gd name="T80" fmla="*/ 14 w 44"/>
              <a:gd name="T81" fmla="*/ 14 h 75"/>
              <a:gd name="T82" fmla="*/ 27 w 44"/>
              <a:gd name="T83" fmla="*/ 6 h 75"/>
              <a:gd name="T84" fmla="*/ 12 w 44"/>
              <a:gd name="T85" fmla="*/ 13 h 75"/>
              <a:gd name="T86" fmla="*/ 12 w 44"/>
              <a:gd name="T87" fmla="*/ 3 h 75"/>
              <a:gd name="T88" fmla="*/ 25 w 44"/>
              <a:gd name="T89" fmla="*/ 4 h 75"/>
              <a:gd name="T90" fmla="*/ 15 w 44"/>
              <a:gd name="T91" fmla="*/ 18 h 75"/>
              <a:gd name="T92" fmla="*/ 23 w 44"/>
              <a:gd name="T93" fmla="*/ 20 h 75"/>
              <a:gd name="T94" fmla="*/ 15 w 44"/>
              <a:gd name="T95" fmla="*/ 18 h 75"/>
              <a:gd name="T96" fmla="*/ 23 w 44"/>
              <a:gd name="T97" fmla="*/ 22 h 75"/>
              <a:gd name="T98" fmla="*/ 12 w 44"/>
              <a:gd name="T99" fmla="*/ 31 h 75"/>
              <a:gd name="T100" fmla="*/ 42 w 44"/>
              <a:gd name="T101" fmla="*/ 32 h 75"/>
              <a:gd name="T102" fmla="*/ 28 w 44"/>
              <a:gd name="T103" fmla="*/ 28 h 75"/>
              <a:gd name="T104" fmla="*/ 35 w 44"/>
              <a:gd name="T105" fmla="*/ 29 h 75"/>
              <a:gd name="T106" fmla="*/ 42 w 44"/>
              <a:gd name="T107" fmla="*/ 3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75">
                <a:moveTo>
                  <a:pt x="43" y="29"/>
                </a:moveTo>
                <a:cubicBezTo>
                  <a:pt x="43" y="29"/>
                  <a:pt x="43" y="28"/>
                  <a:pt x="43" y="28"/>
                </a:cubicBezTo>
                <a:cubicBezTo>
                  <a:pt x="43" y="28"/>
                  <a:pt x="39" y="29"/>
                  <a:pt x="35" y="27"/>
                </a:cubicBezTo>
                <a:cubicBezTo>
                  <a:pt x="30" y="25"/>
                  <a:pt x="26" y="18"/>
                  <a:pt x="26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2" y="10"/>
                  <a:pt x="31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1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1"/>
                  <a:pt x="7" y="12"/>
                </a:cubicBezTo>
                <a:cubicBezTo>
                  <a:pt x="13" y="17"/>
                  <a:pt x="13" y="17"/>
                  <a:pt x="13" y="1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0"/>
                  <a:pt x="1" y="61"/>
                  <a:pt x="1" y="61"/>
                </a:cubicBezTo>
                <a:cubicBezTo>
                  <a:pt x="17" y="75"/>
                  <a:pt x="17" y="75"/>
                  <a:pt x="17" y="75"/>
                </a:cubicBezTo>
                <a:cubicBezTo>
                  <a:pt x="18" y="75"/>
                  <a:pt x="18" y="75"/>
                  <a:pt x="19" y="75"/>
                </a:cubicBezTo>
                <a:cubicBezTo>
                  <a:pt x="19" y="75"/>
                  <a:pt x="20" y="75"/>
                  <a:pt x="20" y="75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7" y="60"/>
                  <a:pt x="37" y="59"/>
                </a:cubicBezTo>
                <a:cubicBezTo>
                  <a:pt x="29" y="32"/>
                  <a:pt x="29" y="32"/>
                  <a:pt x="29" y="32"/>
                </a:cubicBezTo>
                <a:cubicBezTo>
                  <a:pt x="31" y="33"/>
                  <a:pt x="32" y="34"/>
                  <a:pt x="35" y="34"/>
                </a:cubicBezTo>
                <a:cubicBezTo>
                  <a:pt x="36" y="35"/>
                  <a:pt x="37" y="35"/>
                  <a:pt x="38" y="35"/>
                </a:cubicBezTo>
                <a:cubicBezTo>
                  <a:pt x="40" y="35"/>
                  <a:pt x="43" y="34"/>
                  <a:pt x="43" y="34"/>
                </a:cubicBezTo>
                <a:cubicBezTo>
                  <a:pt x="43" y="34"/>
                  <a:pt x="44" y="34"/>
                  <a:pt x="44" y="33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lose/>
                <a:moveTo>
                  <a:pt x="28" y="10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8" y="9"/>
                  <a:pt x="28" y="9"/>
                  <a:pt x="28" y="9"/>
                </a:cubicBezTo>
                <a:lnTo>
                  <a:pt x="28" y="10"/>
                </a:lnTo>
                <a:close/>
                <a:moveTo>
                  <a:pt x="23" y="68"/>
                </a:moveTo>
                <a:cubicBezTo>
                  <a:pt x="18" y="71"/>
                  <a:pt x="18" y="71"/>
                  <a:pt x="18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9"/>
                  <a:pt x="34" y="59"/>
                  <a:pt x="34" y="59"/>
                </a:cubicBezTo>
                <a:lnTo>
                  <a:pt x="23" y="68"/>
                </a:lnTo>
                <a:close/>
                <a:moveTo>
                  <a:pt x="16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7"/>
                  <a:pt x="33" y="57"/>
                  <a:pt x="33" y="57"/>
                </a:cubicBezTo>
                <a:lnTo>
                  <a:pt x="16" y="69"/>
                </a:lnTo>
                <a:close/>
                <a:moveTo>
                  <a:pt x="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10" y="64"/>
                  <a:pt x="10" y="64"/>
                  <a:pt x="10" y="64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lnTo>
                  <a:pt x="11" y="65"/>
                </a:lnTo>
                <a:close/>
                <a:moveTo>
                  <a:pt x="8" y="63"/>
                </a:moveTo>
                <a:cubicBezTo>
                  <a:pt x="5" y="60"/>
                  <a:pt x="5" y="60"/>
                  <a:pt x="5" y="60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8"/>
                  <a:pt x="30" y="48"/>
                  <a:pt x="30" y="48"/>
                </a:cubicBezTo>
                <a:lnTo>
                  <a:pt x="8" y="63"/>
                </a:lnTo>
                <a:close/>
                <a:moveTo>
                  <a:pt x="29" y="42"/>
                </a:moveTo>
                <a:cubicBezTo>
                  <a:pt x="4" y="59"/>
                  <a:pt x="4" y="59"/>
                  <a:pt x="4" y="59"/>
                </a:cubicBezTo>
                <a:cubicBezTo>
                  <a:pt x="4" y="57"/>
                  <a:pt x="4" y="57"/>
                  <a:pt x="4" y="5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lnTo>
                  <a:pt x="29" y="42"/>
                </a:lnTo>
                <a:close/>
                <a:moveTo>
                  <a:pt x="5" y="54"/>
                </a:moveTo>
                <a:cubicBezTo>
                  <a:pt x="7" y="48"/>
                  <a:pt x="7" y="48"/>
                  <a:pt x="7" y="48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8"/>
                  <a:pt x="28" y="38"/>
                  <a:pt x="28" y="38"/>
                </a:cubicBezTo>
                <a:lnTo>
                  <a:pt x="5" y="54"/>
                </a:lnTo>
                <a:close/>
                <a:moveTo>
                  <a:pt x="26" y="32"/>
                </a:moveTo>
                <a:cubicBezTo>
                  <a:pt x="8" y="45"/>
                  <a:pt x="8" y="45"/>
                  <a:pt x="8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29"/>
                </a:moveTo>
                <a:cubicBezTo>
                  <a:pt x="9" y="40"/>
                  <a:pt x="9" y="40"/>
                  <a:pt x="9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24" y="25"/>
                  <a:pt x="24" y="25"/>
                  <a:pt x="24" y="25"/>
                </a:cubicBezTo>
                <a:lnTo>
                  <a:pt x="25" y="29"/>
                </a:lnTo>
                <a:close/>
                <a:moveTo>
                  <a:pt x="27" y="7"/>
                </a:move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lnTo>
                  <a:pt x="27" y="7"/>
                </a:lnTo>
                <a:close/>
                <a:moveTo>
                  <a:pt x="12" y="13"/>
                </a:moveTo>
                <a:cubicBezTo>
                  <a:pt x="9" y="10"/>
                  <a:pt x="9" y="10"/>
                  <a:pt x="9" y="10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4"/>
                  <a:pt x="25" y="4"/>
                </a:cubicBezTo>
                <a:lnTo>
                  <a:pt x="12" y="13"/>
                </a:lnTo>
                <a:close/>
                <a:moveTo>
                  <a:pt x="15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13" y="26"/>
                  <a:pt x="13" y="26"/>
                  <a:pt x="13" y="26"/>
                </a:cubicBezTo>
                <a:lnTo>
                  <a:pt x="15" y="18"/>
                </a:lnTo>
                <a:close/>
                <a:moveTo>
                  <a:pt x="12" y="29"/>
                </a:move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29"/>
                  <a:pt x="12" y="29"/>
                  <a:pt x="12" y="29"/>
                </a:cubicBezTo>
                <a:close/>
                <a:moveTo>
                  <a:pt x="42" y="32"/>
                </a:moveTo>
                <a:cubicBezTo>
                  <a:pt x="40" y="33"/>
                  <a:pt x="37" y="33"/>
                  <a:pt x="35" y="32"/>
                </a:cubicBezTo>
                <a:cubicBezTo>
                  <a:pt x="32" y="32"/>
                  <a:pt x="29" y="30"/>
                  <a:pt x="28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8" y="24"/>
                  <a:pt x="31" y="28"/>
                  <a:pt x="35" y="29"/>
                </a:cubicBezTo>
                <a:cubicBezTo>
                  <a:pt x="38" y="30"/>
                  <a:pt x="40" y="30"/>
                  <a:pt x="42" y="30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4"/>
          <p:cNvSpPr>
            <a:spLocks noEditPoints="1"/>
          </p:cNvSpPr>
          <p:nvPr/>
        </p:nvSpPr>
        <p:spPr bwMode="auto">
          <a:xfrm>
            <a:off x="3030297" y="2685634"/>
            <a:ext cx="355985" cy="386497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5"/>
          <p:cNvSpPr>
            <a:spLocks noEditPoints="1"/>
          </p:cNvSpPr>
          <p:nvPr/>
        </p:nvSpPr>
        <p:spPr bwMode="auto">
          <a:xfrm>
            <a:off x="5688392" y="2700890"/>
            <a:ext cx="260378" cy="355984"/>
          </a:xfrm>
          <a:custGeom>
            <a:avLst/>
            <a:gdLst>
              <a:gd name="T0" fmla="*/ 14 w 54"/>
              <a:gd name="T1" fmla="*/ 19 h 71"/>
              <a:gd name="T2" fmla="*/ 13 w 54"/>
              <a:gd name="T3" fmla="*/ 18 h 71"/>
              <a:gd name="T4" fmla="*/ 12 w 54"/>
              <a:gd name="T5" fmla="*/ 16 h 71"/>
              <a:gd name="T6" fmla="*/ 53 w 54"/>
              <a:gd name="T7" fmla="*/ 51 h 71"/>
              <a:gd name="T8" fmla="*/ 51 w 54"/>
              <a:gd name="T9" fmla="*/ 60 h 71"/>
              <a:gd name="T10" fmla="*/ 50 w 54"/>
              <a:gd name="T11" fmla="*/ 71 h 71"/>
              <a:gd name="T12" fmla="*/ 0 w 54"/>
              <a:gd name="T13" fmla="*/ 62 h 71"/>
              <a:gd name="T14" fmla="*/ 4 w 54"/>
              <a:gd name="T15" fmla="*/ 55 h 71"/>
              <a:gd name="T16" fmla="*/ 18 w 54"/>
              <a:gd name="T17" fmla="*/ 34 h 71"/>
              <a:gd name="T18" fmla="*/ 16 w 54"/>
              <a:gd name="T19" fmla="*/ 31 h 71"/>
              <a:gd name="T20" fmla="*/ 11 w 54"/>
              <a:gd name="T21" fmla="*/ 35 h 71"/>
              <a:gd name="T22" fmla="*/ 2 w 54"/>
              <a:gd name="T23" fmla="*/ 29 h 71"/>
              <a:gd name="T24" fmla="*/ 9 w 54"/>
              <a:gd name="T25" fmla="*/ 14 h 71"/>
              <a:gd name="T26" fmla="*/ 14 w 54"/>
              <a:gd name="T27" fmla="*/ 6 h 71"/>
              <a:gd name="T28" fmla="*/ 12 w 54"/>
              <a:gd name="T29" fmla="*/ 1 h 71"/>
              <a:gd name="T30" fmla="*/ 13 w 54"/>
              <a:gd name="T31" fmla="*/ 0 h 71"/>
              <a:gd name="T32" fmla="*/ 15 w 54"/>
              <a:gd name="T33" fmla="*/ 0 h 71"/>
              <a:gd name="T34" fmla="*/ 44 w 54"/>
              <a:gd name="T35" fmla="*/ 13 h 71"/>
              <a:gd name="T36" fmla="*/ 53 w 54"/>
              <a:gd name="T37" fmla="*/ 48 h 71"/>
              <a:gd name="T38" fmla="*/ 48 w 54"/>
              <a:gd name="T39" fmla="*/ 59 h 71"/>
              <a:gd name="T40" fmla="*/ 5 w 54"/>
              <a:gd name="T41" fmla="*/ 59 h 71"/>
              <a:gd name="T42" fmla="*/ 48 w 54"/>
              <a:gd name="T43" fmla="*/ 59 h 71"/>
              <a:gd name="T44" fmla="*/ 3 w 54"/>
              <a:gd name="T45" fmla="*/ 63 h 71"/>
              <a:gd name="T46" fmla="*/ 49 w 54"/>
              <a:gd name="T47" fmla="*/ 63 h 71"/>
              <a:gd name="T48" fmla="*/ 8 w 54"/>
              <a:gd name="T49" fmla="*/ 47 h 71"/>
              <a:gd name="T50" fmla="*/ 9 w 54"/>
              <a:gd name="T51" fmla="*/ 55 h 71"/>
              <a:gd name="T52" fmla="*/ 18 w 54"/>
              <a:gd name="T53" fmla="*/ 44 h 71"/>
              <a:gd name="T54" fmla="*/ 11 w 54"/>
              <a:gd name="T55" fmla="*/ 55 h 71"/>
              <a:gd name="T56" fmla="*/ 40 w 54"/>
              <a:gd name="T57" fmla="*/ 46 h 71"/>
              <a:gd name="T58" fmla="*/ 24 w 54"/>
              <a:gd name="T59" fmla="*/ 7 h 71"/>
              <a:gd name="T60" fmla="*/ 22 w 54"/>
              <a:gd name="T61" fmla="*/ 7 h 71"/>
              <a:gd name="T62" fmla="*/ 20 w 54"/>
              <a:gd name="T63" fmla="*/ 6 h 71"/>
              <a:gd name="T64" fmla="*/ 17 w 54"/>
              <a:gd name="T65" fmla="*/ 4 h 71"/>
              <a:gd name="T66" fmla="*/ 19 w 54"/>
              <a:gd name="T67" fmla="*/ 9 h 71"/>
              <a:gd name="T68" fmla="*/ 17 w 54"/>
              <a:gd name="T69" fmla="*/ 8 h 71"/>
              <a:gd name="T70" fmla="*/ 7 w 54"/>
              <a:gd name="T71" fmla="*/ 23 h 71"/>
              <a:gd name="T72" fmla="*/ 7 w 54"/>
              <a:gd name="T73" fmla="*/ 30 h 71"/>
              <a:gd name="T74" fmla="*/ 13 w 54"/>
              <a:gd name="T75" fmla="*/ 31 h 71"/>
              <a:gd name="T76" fmla="*/ 21 w 54"/>
              <a:gd name="T77" fmla="*/ 26 h 71"/>
              <a:gd name="T78" fmla="*/ 29 w 54"/>
              <a:gd name="T79" fmla="*/ 20 h 71"/>
              <a:gd name="T80" fmla="*/ 23 w 54"/>
              <a:gd name="T81" fmla="*/ 28 h 71"/>
              <a:gd name="T82" fmla="*/ 30 w 54"/>
              <a:gd name="T83" fmla="*/ 6 h 71"/>
              <a:gd name="T84" fmla="*/ 42 w 54"/>
              <a:gd name="T85" fmla="*/ 46 h 71"/>
              <a:gd name="T86" fmla="*/ 46 w 54"/>
              <a:gd name="T87" fmla="*/ 44 h 71"/>
              <a:gd name="T88" fmla="*/ 30 w 54"/>
              <a:gd name="T89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71">
                <a:moveTo>
                  <a:pt x="17" y="15"/>
                </a:moveTo>
                <a:cubicBezTo>
                  <a:pt x="17" y="15"/>
                  <a:pt x="17" y="16"/>
                  <a:pt x="17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2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1" y="18"/>
                  <a:pt x="11" y="17"/>
                </a:cubicBezTo>
                <a:cubicBezTo>
                  <a:pt x="11" y="17"/>
                  <a:pt x="11" y="16"/>
                  <a:pt x="12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7" y="15"/>
                  <a:pt x="17" y="15"/>
                </a:cubicBezTo>
                <a:close/>
                <a:moveTo>
                  <a:pt x="53" y="51"/>
                </a:moveTo>
                <a:cubicBezTo>
                  <a:pt x="48" y="55"/>
                  <a:pt x="48" y="55"/>
                  <a:pt x="48" y="55"/>
                </a:cubicBezTo>
                <a:cubicBezTo>
                  <a:pt x="50" y="55"/>
                  <a:pt x="51" y="57"/>
                  <a:pt x="51" y="59"/>
                </a:cubicBezTo>
                <a:cubicBezTo>
                  <a:pt x="51" y="59"/>
                  <a:pt x="51" y="60"/>
                  <a:pt x="51" y="60"/>
                </a:cubicBezTo>
                <a:cubicBezTo>
                  <a:pt x="52" y="60"/>
                  <a:pt x="52" y="61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1"/>
                  <a:pt x="50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1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" y="60"/>
                  <a:pt x="2" y="59"/>
                  <a:pt x="2" y="59"/>
                </a:cubicBezTo>
                <a:cubicBezTo>
                  <a:pt x="2" y="57"/>
                  <a:pt x="2" y="56"/>
                  <a:pt x="4" y="55"/>
                </a:cubicBezTo>
                <a:cubicBezTo>
                  <a:pt x="4" y="53"/>
                  <a:pt x="3" y="49"/>
                  <a:pt x="5" y="46"/>
                </a:cubicBezTo>
                <a:cubicBezTo>
                  <a:pt x="6" y="44"/>
                  <a:pt x="9" y="42"/>
                  <a:pt x="12" y="40"/>
                </a:cubicBezTo>
                <a:cubicBezTo>
                  <a:pt x="14" y="38"/>
                  <a:pt x="17" y="35"/>
                  <a:pt x="18" y="34"/>
                </a:cubicBezTo>
                <a:cubicBezTo>
                  <a:pt x="19" y="32"/>
                  <a:pt x="20" y="30"/>
                  <a:pt x="20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6" y="31"/>
                </a:cubicBezTo>
                <a:cubicBezTo>
                  <a:pt x="16" y="32"/>
                  <a:pt x="15" y="33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5" y="32"/>
                  <a:pt x="2" y="31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3"/>
                  <a:pt x="5" y="21"/>
                </a:cubicBezTo>
                <a:cubicBezTo>
                  <a:pt x="8" y="18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2"/>
                  <a:pt x="15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5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20" y="2"/>
                  <a:pt x="21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31" y="2"/>
                  <a:pt x="39" y="4"/>
                  <a:pt x="44" y="13"/>
                </a:cubicBezTo>
                <a:cubicBezTo>
                  <a:pt x="50" y="23"/>
                  <a:pt x="49" y="31"/>
                  <a:pt x="48" y="37"/>
                </a:cubicBezTo>
                <a:cubicBezTo>
                  <a:pt x="48" y="39"/>
                  <a:pt x="48" y="42"/>
                  <a:pt x="48" y="43"/>
                </a:cubicBezTo>
                <a:cubicBezTo>
                  <a:pt x="50" y="45"/>
                  <a:pt x="53" y="47"/>
                  <a:pt x="53" y="48"/>
                </a:cubicBezTo>
                <a:cubicBezTo>
                  <a:pt x="53" y="48"/>
                  <a:pt x="54" y="49"/>
                  <a:pt x="54" y="49"/>
                </a:cubicBezTo>
                <a:cubicBezTo>
                  <a:pt x="54" y="50"/>
                  <a:pt x="53" y="50"/>
                  <a:pt x="53" y="51"/>
                </a:cubicBezTo>
                <a:close/>
                <a:moveTo>
                  <a:pt x="48" y="59"/>
                </a:moveTo>
                <a:cubicBezTo>
                  <a:pt x="48" y="58"/>
                  <a:pt x="47" y="57"/>
                  <a:pt x="45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5" y="58"/>
                  <a:pt x="5" y="59"/>
                </a:cubicBezTo>
                <a:cubicBezTo>
                  <a:pt x="5" y="60"/>
                  <a:pt x="6" y="61"/>
                  <a:pt x="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1"/>
                  <a:pt x="48" y="60"/>
                  <a:pt x="48" y="59"/>
                </a:cubicBezTo>
                <a:close/>
                <a:moveTo>
                  <a:pt x="45" y="63"/>
                </a:moveTo>
                <a:cubicBezTo>
                  <a:pt x="7" y="63"/>
                  <a:pt x="7" y="63"/>
                  <a:pt x="7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8"/>
                  <a:pt x="3" y="68"/>
                  <a:pt x="3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3"/>
                  <a:pt x="49" y="63"/>
                  <a:pt x="49" y="63"/>
                </a:cubicBezTo>
                <a:lnTo>
                  <a:pt x="45" y="63"/>
                </a:lnTo>
                <a:close/>
                <a:moveTo>
                  <a:pt x="13" y="42"/>
                </a:moveTo>
                <a:cubicBezTo>
                  <a:pt x="11" y="44"/>
                  <a:pt x="8" y="46"/>
                  <a:pt x="8" y="47"/>
                </a:cubicBezTo>
                <a:cubicBezTo>
                  <a:pt x="6" y="51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9" y="49"/>
                  <a:pt x="12" y="47"/>
                </a:cubicBezTo>
                <a:cubicBezTo>
                  <a:pt x="14" y="45"/>
                  <a:pt x="16" y="43"/>
                  <a:pt x="17" y="43"/>
                </a:cubicBezTo>
                <a:cubicBezTo>
                  <a:pt x="17" y="43"/>
                  <a:pt x="18" y="43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5" y="46"/>
                  <a:pt x="13" y="49"/>
                </a:cubicBezTo>
                <a:cubicBezTo>
                  <a:pt x="11" y="51"/>
                  <a:pt x="11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4"/>
                  <a:pt x="40" y="50"/>
                  <a:pt x="40" y="46"/>
                </a:cubicBezTo>
                <a:cubicBezTo>
                  <a:pt x="40" y="45"/>
                  <a:pt x="40" y="43"/>
                  <a:pt x="41" y="41"/>
                </a:cubicBezTo>
                <a:cubicBezTo>
                  <a:pt x="42" y="36"/>
                  <a:pt x="43" y="27"/>
                  <a:pt x="40" y="18"/>
                </a:cubicBezTo>
                <a:cubicBezTo>
                  <a:pt x="36" y="8"/>
                  <a:pt x="27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5" y="11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9"/>
                  <a:pt x="7" y="23"/>
                </a:cubicBezTo>
                <a:cubicBezTo>
                  <a:pt x="5" y="25"/>
                  <a:pt x="5" y="26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7" y="30"/>
                  <a:pt x="7" y="30"/>
                </a:cubicBezTo>
                <a:cubicBezTo>
                  <a:pt x="8" y="30"/>
                  <a:pt x="9" y="31"/>
                  <a:pt x="10" y="31"/>
                </a:cubicBezTo>
                <a:cubicBezTo>
                  <a:pt x="10" y="32"/>
                  <a:pt x="11" y="32"/>
                  <a:pt x="11" y="32"/>
                </a:cubicBezTo>
                <a:cubicBezTo>
                  <a:pt x="12" y="32"/>
                  <a:pt x="12" y="32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4" y="28"/>
                  <a:pt x="15" y="25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21" y="25"/>
                  <a:pt x="21" y="25"/>
                  <a:pt x="22" y="25"/>
                </a:cubicBezTo>
                <a:cubicBezTo>
                  <a:pt x="22" y="25"/>
                  <a:pt x="22" y="25"/>
                  <a:pt x="22" y="26"/>
                </a:cubicBezTo>
                <a:cubicBezTo>
                  <a:pt x="27" y="25"/>
                  <a:pt x="29" y="20"/>
                  <a:pt x="29" y="20"/>
                </a:cubicBezTo>
                <a:cubicBezTo>
                  <a:pt x="29" y="19"/>
                  <a:pt x="29" y="19"/>
                  <a:pt x="30" y="19"/>
                </a:cubicBezTo>
                <a:cubicBezTo>
                  <a:pt x="30" y="19"/>
                  <a:pt x="31" y="20"/>
                  <a:pt x="31" y="20"/>
                </a:cubicBezTo>
                <a:cubicBezTo>
                  <a:pt x="31" y="20"/>
                  <a:pt x="29" y="26"/>
                  <a:pt x="23" y="28"/>
                </a:cubicBezTo>
                <a:cubicBezTo>
                  <a:pt x="23" y="29"/>
                  <a:pt x="23" y="33"/>
                  <a:pt x="21" y="35"/>
                </a:cubicBezTo>
                <a:cubicBezTo>
                  <a:pt x="19" y="37"/>
                  <a:pt x="16" y="40"/>
                  <a:pt x="13" y="42"/>
                </a:cubicBezTo>
                <a:close/>
                <a:moveTo>
                  <a:pt x="30" y="6"/>
                </a:moveTo>
                <a:cubicBezTo>
                  <a:pt x="34" y="7"/>
                  <a:pt x="39" y="10"/>
                  <a:pt x="42" y="17"/>
                </a:cubicBezTo>
                <a:cubicBezTo>
                  <a:pt x="45" y="27"/>
                  <a:pt x="44" y="36"/>
                  <a:pt x="43" y="41"/>
                </a:cubicBezTo>
                <a:cubicBezTo>
                  <a:pt x="42" y="43"/>
                  <a:pt x="42" y="45"/>
                  <a:pt x="42" y="46"/>
                </a:cubicBezTo>
                <a:cubicBezTo>
                  <a:pt x="42" y="49"/>
                  <a:pt x="43" y="52"/>
                  <a:pt x="44" y="54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7" y="46"/>
                  <a:pt x="46" y="44"/>
                </a:cubicBezTo>
                <a:cubicBezTo>
                  <a:pt x="45" y="42"/>
                  <a:pt x="45" y="40"/>
                  <a:pt x="45" y="37"/>
                </a:cubicBezTo>
                <a:cubicBezTo>
                  <a:pt x="46" y="31"/>
                  <a:pt x="46" y="23"/>
                  <a:pt x="42" y="15"/>
                </a:cubicBezTo>
                <a:cubicBezTo>
                  <a:pt x="38" y="9"/>
                  <a:pt x="34" y="7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6"/>
          <p:cNvSpPr>
            <a:spLocks noEditPoints="1"/>
          </p:cNvSpPr>
          <p:nvPr/>
        </p:nvSpPr>
        <p:spPr bwMode="auto">
          <a:xfrm>
            <a:off x="10400056" y="2690719"/>
            <a:ext cx="337677" cy="376326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1"/>
          <p:cNvSpPr>
            <a:spLocks noEditPoints="1"/>
          </p:cNvSpPr>
          <p:nvPr/>
        </p:nvSpPr>
        <p:spPr bwMode="auto">
          <a:xfrm>
            <a:off x="3698304" y="2689702"/>
            <a:ext cx="341745" cy="378361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4"/>
          <p:cNvSpPr>
            <a:spLocks noEditPoints="1"/>
          </p:cNvSpPr>
          <p:nvPr/>
        </p:nvSpPr>
        <p:spPr bwMode="auto">
          <a:xfrm>
            <a:off x="8194330" y="2679530"/>
            <a:ext cx="384464" cy="398704"/>
          </a:xfrm>
          <a:custGeom>
            <a:avLst/>
            <a:gdLst>
              <a:gd name="T0" fmla="*/ 22 w 80"/>
              <a:gd name="T1" fmla="*/ 6 h 80"/>
              <a:gd name="T2" fmla="*/ 23 w 80"/>
              <a:gd name="T3" fmla="*/ 14 h 80"/>
              <a:gd name="T4" fmla="*/ 78 w 80"/>
              <a:gd name="T5" fmla="*/ 38 h 80"/>
              <a:gd name="T6" fmla="*/ 72 w 80"/>
              <a:gd name="T7" fmla="*/ 42 h 80"/>
              <a:gd name="T8" fmla="*/ 78 w 80"/>
              <a:gd name="T9" fmla="*/ 38 h 80"/>
              <a:gd name="T10" fmla="*/ 73 w 80"/>
              <a:gd name="T11" fmla="*/ 23 h 80"/>
              <a:gd name="T12" fmla="*/ 67 w 80"/>
              <a:gd name="T13" fmla="*/ 22 h 80"/>
              <a:gd name="T14" fmla="*/ 40 w 80"/>
              <a:gd name="T15" fmla="*/ 10 h 80"/>
              <a:gd name="T16" fmla="*/ 40 w 80"/>
              <a:gd name="T17" fmla="*/ 0 h 80"/>
              <a:gd name="T18" fmla="*/ 40 w 80"/>
              <a:gd name="T19" fmla="*/ 10 h 80"/>
              <a:gd name="T20" fmla="*/ 66 w 80"/>
              <a:gd name="T21" fmla="*/ 55 h 80"/>
              <a:gd name="T22" fmla="*/ 72 w 80"/>
              <a:gd name="T23" fmla="*/ 61 h 80"/>
              <a:gd name="T24" fmla="*/ 55 w 80"/>
              <a:gd name="T25" fmla="*/ 14 h 80"/>
              <a:gd name="T26" fmla="*/ 60 w 80"/>
              <a:gd name="T27" fmla="*/ 8 h 80"/>
              <a:gd name="T28" fmla="*/ 54 w 80"/>
              <a:gd name="T29" fmla="*/ 11 h 80"/>
              <a:gd name="T30" fmla="*/ 18 w 80"/>
              <a:gd name="T31" fmla="*/ 26 h 80"/>
              <a:gd name="T32" fmla="*/ 61 w 80"/>
              <a:gd name="T33" fmla="*/ 26 h 80"/>
              <a:gd name="T34" fmla="*/ 41 w 80"/>
              <a:gd name="T35" fmla="*/ 68 h 80"/>
              <a:gd name="T36" fmla="*/ 12 w 80"/>
              <a:gd name="T37" fmla="*/ 38 h 80"/>
              <a:gd name="T38" fmla="*/ 29 w 80"/>
              <a:gd name="T39" fmla="*/ 38 h 80"/>
              <a:gd name="T40" fmla="*/ 48 w 80"/>
              <a:gd name="T41" fmla="*/ 38 h 80"/>
              <a:gd name="T42" fmla="*/ 48 w 80"/>
              <a:gd name="T43" fmla="*/ 38 h 80"/>
              <a:gd name="T44" fmla="*/ 42 w 80"/>
              <a:gd name="T45" fmla="*/ 62 h 80"/>
              <a:gd name="T46" fmla="*/ 52 w 80"/>
              <a:gd name="T47" fmla="*/ 36 h 80"/>
              <a:gd name="T48" fmla="*/ 42 w 80"/>
              <a:gd name="T49" fmla="*/ 28 h 80"/>
              <a:gd name="T50" fmla="*/ 42 w 80"/>
              <a:gd name="T51" fmla="*/ 28 h 80"/>
              <a:gd name="T52" fmla="*/ 47 w 80"/>
              <a:gd name="T53" fmla="*/ 36 h 80"/>
              <a:gd name="T54" fmla="*/ 30 w 80"/>
              <a:gd name="T55" fmla="*/ 36 h 80"/>
              <a:gd name="T56" fmla="*/ 15 w 80"/>
              <a:gd name="T57" fmla="*/ 36 h 80"/>
              <a:gd name="T58" fmla="*/ 15 w 80"/>
              <a:gd name="T59" fmla="*/ 36 h 80"/>
              <a:gd name="T60" fmla="*/ 5 w 80"/>
              <a:gd name="T61" fmla="*/ 60 h 80"/>
              <a:gd name="T62" fmla="*/ 13 w 80"/>
              <a:gd name="T63" fmla="*/ 58 h 80"/>
              <a:gd name="T64" fmla="*/ 9 w 80"/>
              <a:gd name="T65" fmla="*/ 40 h 80"/>
              <a:gd name="T66" fmla="*/ 0 w 80"/>
              <a:gd name="T67" fmla="*/ 40 h 80"/>
              <a:gd name="T68" fmla="*/ 9 w 80"/>
              <a:gd name="T69" fmla="*/ 40 h 80"/>
              <a:gd name="T70" fmla="*/ 12 w 80"/>
              <a:gd name="T71" fmla="*/ 26 h 80"/>
              <a:gd name="T72" fmla="*/ 8 w 80"/>
              <a:gd name="T73" fmla="*/ 19 h 80"/>
              <a:gd name="T74" fmla="*/ 24 w 80"/>
              <a:gd name="T75" fmla="*/ 66 h 80"/>
              <a:gd name="T76" fmla="*/ 20 w 80"/>
              <a:gd name="T77" fmla="*/ 75 h 80"/>
              <a:gd name="T78" fmla="*/ 25 w 80"/>
              <a:gd name="T79" fmla="*/ 69 h 80"/>
              <a:gd name="T80" fmla="*/ 38 w 80"/>
              <a:gd name="T81" fmla="*/ 72 h 80"/>
              <a:gd name="T82" fmla="*/ 42 w 80"/>
              <a:gd name="T83" fmla="*/ 78 h 80"/>
              <a:gd name="T84" fmla="*/ 57 w 80"/>
              <a:gd name="T85" fmla="*/ 67 h 80"/>
              <a:gd name="T86" fmla="*/ 57 w 80"/>
              <a:gd name="T87" fmla="*/ 74 h 80"/>
              <a:gd name="T88" fmla="*/ 60 w 80"/>
              <a:gd name="T8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" h="80">
                <a:moveTo>
                  <a:pt x="19" y="8"/>
                </a:moveTo>
                <a:cubicBezTo>
                  <a:pt x="18" y="7"/>
                  <a:pt x="19" y="6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5" y="13"/>
                  <a:pt x="24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3"/>
                </a:cubicBezTo>
                <a:lnTo>
                  <a:pt x="19" y="8"/>
                </a:lnTo>
                <a:close/>
                <a:moveTo>
                  <a:pt x="78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1" y="38"/>
                  <a:pt x="70" y="39"/>
                  <a:pt x="70" y="40"/>
                </a:cubicBezTo>
                <a:cubicBezTo>
                  <a:pt x="70" y="41"/>
                  <a:pt x="71" y="42"/>
                  <a:pt x="72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80" y="41"/>
                  <a:pt x="80" y="40"/>
                </a:cubicBezTo>
                <a:cubicBezTo>
                  <a:pt x="80" y="39"/>
                  <a:pt x="79" y="38"/>
                  <a:pt x="78" y="38"/>
                </a:cubicBezTo>
                <a:close/>
                <a:moveTo>
                  <a:pt x="68" y="26"/>
                </a:moveTo>
                <a:cubicBezTo>
                  <a:pt x="68" y="26"/>
                  <a:pt x="68" y="26"/>
                  <a:pt x="69" y="26"/>
                </a:cubicBezTo>
                <a:cubicBezTo>
                  <a:pt x="73" y="23"/>
                  <a:pt x="73" y="23"/>
                  <a:pt x="73" y="23"/>
                </a:cubicBezTo>
                <a:cubicBezTo>
                  <a:pt x="74" y="22"/>
                  <a:pt x="75" y="21"/>
                  <a:pt x="74" y="20"/>
                </a:cubicBezTo>
                <a:cubicBezTo>
                  <a:pt x="74" y="19"/>
                  <a:pt x="72" y="19"/>
                  <a:pt x="71" y="19"/>
                </a:cubicBezTo>
                <a:cubicBezTo>
                  <a:pt x="67" y="22"/>
                  <a:pt x="67" y="22"/>
                  <a:pt x="67" y="22"/>
                </a:cubicBezTo>
                <a:cubicBezTo>
                  <a:pt x="66" y="23"/>
                  <a:pt x="65" y="24"/>
                  <a:pt x="66" y="25"/>
                </a:cubicBezTo>
                <a:cubicBezTo>
                  <a:pt x="66" y="26"/>
                  <a:pt x="67" y="26"/>
                  <a:pt x="68" y="26"/>
                </a:cubicBezTo>
                <a:close/>
                <a:moveTo>
                  <a:pt x="40" y="10"/>
                </a:moveTo>
                <a:cubicBezTo>
                  <a:pt x="41" y="10"/>
                  <a:pt x="42" y="9"/>
                  <a:pt x="42" y="8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ubicBezTo>
                  <a:pt x="38" y="0"/>
                  <a:pt x="38" y="1"/>
                  <a:pt x="38" y="2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40" y="10"/>
                </a:cubicBezTo>
                <a:close/>
                <a:moveTo>
                  <a:pt x="73" y="57"/>
                </a:moveTo>
                <a:cubicBezTo>
                  <a:pt x="69" y="54"/>
                  <a:pt x="69" y="54"/>
                  <a:pt x="69" y="54"/>
                </a:cubicBezTo>
                <a:cubicBezTo>
                  <a:pt x="68" y="54"/>
                  <a:pt x="66" y="54"/>
                  <a:pt x="66" y="55"/>
                </a:cubicBezTo>
                <a:cubicBezTo>
                  <a:pt x="65" y="56"/>
                  <a:pt x="66" y="57"/>
                  <a:pt x="67" y="58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3" y="61"/>
                  <a:pt x="74" y="61"/>
                  <a:pt x="74" y="60"/>
                </a:cubicBezTo>
                <a:cubicBezTo>
                  <a:pt x="75" y="59"/>
                  <a:pt x="74" y="58"/>
                  <a:pt x="73" y="57"/>
                </a:cubicBezTo>
                <a:close/>
                <a:moveTo>
                  <a:pt x="55" y="14"/>
                </a:move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7" y="14"/>
                  <a:pt x="57" y="13"/>
                </a:cubicBezTo>
                <a:cubicBezTo>
                  <a:pt x="60" y="8"/>
                  <a:pt x="60" y="8"/>
                  <a:pt x="60" y="8"/>
                </a:cubicBezTo>
                <a:cubicBezTo>
                  <a:pt x="61" y="7"/>
                  <a:pt x="61" y="6"/>
                  <a:pt x="60" y="5"/>
                </a:cubicBezTo>
                <a:cubicBezTo>
                  <a:pt x="59" y="5"/>
                  <a:pt x="57" y="5"/>
                  <a:pt x="57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4" y="13"/>
                  <a:pt x="55" y="14"/>
                </a:cubicBezTo>
                <a:close/>
                <a:moveTo>
                  <a:pt x="12" y="36"/>
                </a:moveTo>
                <a:cubicBezTo>
                  <a:pt x="18" y="26"/>
                  <a:pt x="18" y="26"/>
                  <a:pt x="18" y="26"/>
                </a:cubicBezTo>
                <a:cubicBezTo>
                  <a:pt x="19" y="25"/>
                  <a:pt x="19" y="25"/>
                  <a:pt x="20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1" y="25"/>
                  <a:pt x="61" y="2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7"/>
                  <a:pt x="68" y="38"/>
                  <a:pt x="67" y="3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0" y="68"/>
                  <a:pt x="40" y="68"/>
                </a:cubicBezTo>
                <a:cubicBezTo>
                  <a:pt x="39" y="68"/>
                  <a:pt x="38" y="68"/>
                  <a:pt x="38" y="6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2" y="36"/>
                </a:cubicBezTo>
                <a:close/>
                <a:moveTo>
                  <a:pt x="37" y="62"/>
                </a:moveTo>
                <a:cubicBezTo>
                  <a:pt x="29" y="38"/>
                  <a:pt x="29" y="38"/>
                  <a:pt x="29" y="38"/>
                </a:cubicBezTo>
                <a:cubicBezTo>
                  <a:pt x="16" y="38"/>
                  <a:pt x="16" y="38"/>
                  <a:pt x="16" y="38"/>
                </a:cubicBezTo>
                <a:lnTo>
                  <a:pt x="37" y="62"/>
                </a:lnTo>
                <a:close/>
                <a:moveTo>
                  <a:pt x="48" y="38"/>
                </a:moveTo>
                <a:cubicBezTo>
                  <a:pt x="31" y="38"/>
                  <a:pt x="31" y="38"/>
                  <a:pt x="31" y="38"/>
                </a:cubicBezTo>
                <a:cubicBezTo>
                  <a:pt x="40" y="63"/>
                  <a:pt x="40" y="63"/>
                  <a:pt x="40" y="63"/>
                </a:cubicBezTo>
                <a:lnTo>
                  <a:pt x="48" y="38"/>
                </a:lnTo>
                <a:close/>
                <a:moveTo>
                  <a:pt x="63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42" y="62"/>
                  <a:pt x="42" y="62"/>
                  <a:pt x="42" y="62"/>
                </a:cubicBezTo>
                <a:lnTo>
                  <a:pt x="63" y="38"/>
                </a:lnTo>
                <a:close/>
                <a:moveTo>
                  <a:pt x="59" y="29"/>
                </a:move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64" y="36"/>
                  <a:pt x="64" y="36"/>
                </a:cubicBezTo>
                <a:lnTo>
                  <a:pt x="59" y="29"/>
                </a:lnTo>
                <a:close/>
                <a:moveTo>
                  <a:pt x="42" y="28"/>
                </a:moveTo>
                <a:cubicBezTo>
                  <a:pt x="49" y="36"/>
                  <a:pt x="49" y="36"/>
                  <a:pt x="49" y="36"/>
                </a:cubicBezTo>
                <a:cubicBezTo>
                  <a:pt x="57" y="28"/>
                  <a:pt x="57" y="28"/>
                  <a:pt x="57" y="28"/>
                </a:cubicBezTo>
                <a:lnTo>
                  <a:pt x="42" y="28"/>
                </a:lnTo>
                <a:close/>
                <a:moveTo>
                  <a:pt x="40" y="29"/>
                </a:moveTo>
                <a:cubicBezTo>
                  <a:pt x="32" y="36"/>
                  <a:pt x="32" y="36"/>
                  <a:pt x="32" y="36"/>
                </a:cubicBezTo>
                <a:cubicBezTo>
                  <a:pt x="47" y="36"/>
                  <a:pt x="47" y="36"/>
                  <a:pt x="47" y="36"/>
                </a:cubicBezTo>
                <a:lnTo>
                  <a:pt x="40" y="29"/>
                </a:lnTo>
                <a:close/>
                <a:moveTo>
                  <a:pt x="22" y="28"/>
                </a:moveTo>
                <a:cubicBezTo>
                  <a:pt x="30" y="36"/>
                  <a:pt x="30" y="36"/>
                  <a:pt x="30" y="36"/>
                </a:cubicBezTo>
                <a:cubicBezTo>
                  <a:pt x="37" y="28"/>
                  <a:pt x="37" y="28"/>
                  <a:pt x="37" y="28"/>
                </a:cubicBezTo>
                <a:lnTo>
                  <a:pt x="22" y="28"/>
                </a:lnTo>
                <a:close/>
                <a:moveTo>
                  <a:pt x="1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0" y="29"/>
                  <a:pt x="20" y="29"/>
                  <a:pt x="20" y="29"/>
                </a:cubicBezTo>
                <a:lnTo>
                  <a:pt x="15" y="36"/>
                </a:lnTo>
                <a:close/>
                <a:moveTo>
                  <a:pt x="11" y="54"/>
                </a:moveTo>
                <a:cubicBezTo>
                  <a:pt x="6" y="57"/>
                  <a:pt x="6" y="57"/>
                  <a:pt x="6" y="57"/>
                </a:cubicBezTo>
                <a:cubicBezTo>
                  <a:pt x="5" y="58"/>
                  <a:pt x="4" y="59"/>
                  <a:pt x="5" y="60"/>
                </a:cubicBezTo>
                <a:cubicBezTo>
                  <a:pt x="5" y="61"/>
                  <a:pt x="6" y="61"/>
                  <a:pt x="7" y="61"/>
                </a:cubicBezTo>
                <a:cubicBezTo>
                  <a:pt x="7" y="61"/>
                  <a:pt x="7" y="61"/>
                  <a:pt x="8" y="61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6"/>
                  <a:pt x="13" y="55"/>
                </a:cubicBezTo>
                <a:cubicBezTo>
                  <a:pt x="13" y="54"/>
                  <a:pt x="12" y="54"/>
                  <a:pt x="11" y="54"/>
                </a:cubicBezTo>
                <a:close/>
                <a:moveTo>
                  <a:pt x="9" y="40"/>
                </a:moveTo>
                <a:cubicBezTo>
                  <a:pt x="9" y="39"/>
                  <a:pt x="8" y="38"/>
                  <a:pt x="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2"/>
                  <a:pt x="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9" y="41"/>
                  <a:pt x="9" y="40"/>
                </a:cubicBezTo>
                <a:close/>
                <a:moveTo>
                  <a:pt x="6" y="23"/>
                </a:move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3" y="26"/>
                  <a:pt x="13" y="25"/>
                </a:cubicBezTo>
                <a:cubicBezTo>
                  <a:pt x="14" y="24"/>
                  <a:pt x="14" y="23"/>
                  <a:pt x="13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9"/>
                  <a:pt x="5" y="19"/>
                  <a:pt x="5" y="20"/>
                </a:cubicBezTo>
                <a:cubicBezTo>
                  <a:pt x="4" y="21"/>
                  <a:pt x="5" y="22"/>
                  <a:pt x="6" y="23"/>
                </a:cubicBezTo>
                <a:close/>
                <a:moveTo>
                  <a:pt x="24" y="66"/>
                </a:moveTo>
                <a:cubicBezTo>
                  <a:pt x="23" y="66"/>
                  <a:pt x="22" y="66"/>
                  <a:pt x="22" y="67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3"/>
                  <a:pt x="19" y="74"/>
                  <a:pt x="20" y="75"/>
                </a:cubicBezTo>
                <a:cubicBezTo>
                  <a:pt x="20" y="75"/>
                  <a:pt x="20" y="75"/>
                  <a:pt x="21" y="75"/>
                </a:cubicBezTo>
                <a:cubicBezTo>
                  <a:pt x="21" y="75"/>
                  <a:pt x="22" y="75"/>
                  <a:pt x="22" y="74"/>
                </a:cubicBezTo>
                <a:cubicBezTo>
                  <a:pt x="25" y="69"/>
                  <a:pt x="25" y="69"/>
                  <a:pt x="25" y="69"/>
                </a:cubicBezTo>
                <a:cubicBezTo>
                  <a:pt x="26" y="68"/>
                  <a:pt x="25" y="67"/>
                  <a:pt x="24" y="66"/>
                </a:cubicBezTo>
                <a:close/>
                <a:moveTo>
                  <a:pt x="40" y="70"/>
                </a:moveTo>
                <a:cubicBezTo>
                  <a:pt x="38" y="70"/>
                  <a:pt x="38" y="71"/>
                  <a:pt x="38" y="72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1"/>
                  <a:pt x="41" y="70"/>
                  <a:pt x="40" y="70"/>
                </a:cubicBezTo>
                <a:close/>
                <a:moveTo>
                  <a:pt x="57" y="67"/>
                </a:moveTo>
                <a:cubicBezTo>
                  <a:pt x="57" y="66"/>
                  <a:pt x="56" y="66"/>
                  <a:pt x="55" y="66"/>
                </a:cubicBezTo>
                <a:cubicBezTo>
                  <a:pt x="54" y="67"/>
                  <a:pt x="53" y="68"/>
                  <a:pt x="54" y="69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8" y="75"/>
                  <a:pt x="59" y="75"/>
                </a:cubicBezTo>
                <a:cubicBezTo>
                  <a:pt x="59" y="75"/>
                  <a:pt x="59" y="75"/>
                  <a:pt x="60" y="75"/>
                </a:cubicBezTo>
                <a:cubicBezTo>
                  <a:pt x="61" y="74"/>
                  <a:pt x="61" y="73"/>
                  <a:pt x="60" y="72"/>
                </a:cubicBezTo>
                <a:lnTo>
                  <a:pt x="5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4348045" y="2715129"/>
            <a:ext cx="309198" cy="327507"/>
          </a:xfrm>
          <a:custGeom>
            <a:avLst/>
            <a:gdLst>
              <a:gd name="T0" fmla="*/ 63 w 64"/>
              <a:gd name="T1" fmla="*/ 10 h 66"/>
              <a:gd name="T2" fmla="*/ 32 w 64"/>
              <a:gd name="T3" fmla="*/ 0 h 66"/>
              <a:gd name="T4" fmla="*/ 31 w 64"/>
              <a:gd name="T5" fmla="*/ 0 h 66"/>
              <a:gd name="T6" fmla="*/ 1 w 64"/>
              <a:gd name="T7" fmla="*/ 10 h 66"/>
              <a:gd name="T8" fmla="*/ 0 w 64"/>
              <a:gd name="T9" fmla="*/ 12 h 66"/>
              <a:gd name="T10" fmla="*/ 8 w 64"/>
              <a:gd name="T11" fmla="*/ 49 h 66"/>
              <a:gd name="T12" fmla="*/ 31 w 64"/>
              <a:gd name="T13" fmla="*/ 66 h 66"/>
              <a:gd name="T14" fmla="*/ 32 w 64"/>
              <a:gd name="T15" fmla="*/ 66 h 66"/>
              <a:gd name="T16" fmla="*/ 32 w 64"/>
              <a:gd name="T17" fmla="*/ 66 h 66"/>
              <a:gd name="T18" fmla="*/ 55 w 64"/>
              <a:gd name="T19" fmla="*/ 49 h 66"/>
              <a:gd name="T20" fmla="*/ 64 w 64"/>
              <a:gd name="T21" fmla="*/ 12 h 66"/>
              <a:gd name="T22" fmla="*/ 63 w 64"/>
              <a:gd name="T23" fmla="*/ 10 h 66"/>
              <a:gd name="T24" fmla="*/ 52 w 64"/>
              <a:gd name="T25" fmla="*/ 47 h 66"/>
              <a:gd name="T26" fmla="*/ 32 w 64"/>
              <a:gd name="T27" fmla="*/ 63 h 66"/>
              <a:gd name="T28" fmla="*/ 11 w 64"/>
              <a:gd name="T29" fmla="*/ 47 h 66"/>
              <a:gd name="T30" fmla="*/ 3 w 64"/>
              <a:gd name="T31" fmla="*/ 12 h 66"/>
              <a:gd name="T32" fmla="*/ 32 w 64"/>
              <a:gd name="T33" fmla="*/ 3 h 66"/>
              <a:gd name="T34" fmla="*/ 61 w 64"/>
              <a:gd name="T35" fmla="*/ 12 h 66"/>
              <a:gd name="T36" fmla="*/ 52 w 64"/>
              <a:gd name="T37" fmla="*/ 47 h 66"/>
              <a:gd name="T38" fmla="*/ 32 w 64"/>
              <a:gd name="T39" fmla="*/ 7 h 66"/>
              <a:gd name="T40" fmla="*/ 32 w 64"/>
              <a:gd name="T41" fmla="*/ 7 h 66"/>
              <a:gd name="T42" fmla="*/ 57 w 64"/>
              <a:gd name="T43" fmla="*/ 15 h 66"/>
              <a:gd name="T44" fmla="*/ 49 w 64"/>
              <a:gd name="T45" fmla="*/ 46 h 66"/>
              <a:gd name="T46" fmla="*/ 32 w 64"/>
              <a:gd name="T47" fmla="*/ 60 h 66"/>
              <a:gd name="T48" fmla="*/ 32 w 64"/>
              <a:gd name="T49" fmla="*/ 60 h 66"/>
              <a:gd name="T50" fmla="*/ 32 w 64"/>
              <a:gd name="T51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6">
                <a:moveTo>
                  <a:pt x="63" y="10"/>
                </a:move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3" y="37"/>
                  <a:pt x="8" y="49"/>
                </a:cubicBezTo>
                <a:cubicBezTo>
                  <a:pt x="14" y="61"/>
                  <a:pt x="31" y="66"/>
                  <a:pt x="31" y="66"/>
                </a:cubicBezTo>
                <a:cubicBezTo>
                  <a:pt x="31" y="66"/>
                  <a:pt x="32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50" y="61"/>
                  <a:pt x="55" y="49"/>
                </a:cubicBezTo>
                <a:cubicBezTo>
                  <a:pt x="60" y="37"/>
                  <a:pt x="64" y="13"/>
                  <a:pt x="64" y="12"/>
                </a:cubicBezTo>
                <a:cubicBezTo>
                  <a:pt x="64" y="11"/>
                  <a:pt x="63" y="10"/>
                  <a:pt x="63" y="10"/>
                </a:cubicBezTo>
                <a:close/>
                <a:moveTo>
                  <a:pt x="52" y="47"/>
                </a:moveTo>
                <a:cubicBezTo>
                  <a:pt x="48" y="57"/>
                  <a:pt x="34" y="62"/>
                  <a:pt x="32" y="63"/>
                </a:cubicBezTo>
                <a:cubicBezTo>
                  <a:pt x="29" y="62"/>
                  <a:pt x="15" y="57"/>
                  <a:pt x="11" y="47"/>
                </a:cubicBezTo>
                <a:cubicBezTo>
                  <a:pt x="7" y="38"/>
                  <a:pt x="4" y="18"/>
                  <a:pt x="3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18"/>
                  <a:pt x="57" y="38"/>
                  <a:pt x="52" y="47"/>
                </a:cubicBezTo>
                <a:close/>
                <a:moveTo>
                  <a:pt x="32" y="7"/>
                </a:moveTo>
                <a:cubicBezTo>
                  <a:pt x="32" y="7"/>
                  <a:pt x="32" y="7"/>
                  <a:pt x="32" y="7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22"/>
                  <a:pt x="53" y="38"/>
                  <a:pt x="49" y="46"/>
                </a:cubicBezTo>
                <a:cubicBezTo>
                  <a:pt x="46" y="53"/>
                  <a:pt x="37" y="58"/>
                  <a:pt x="32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304973" y="1965102"/>
            <a:ext cx="370224" cy="351916"/>
          </a:xfrm>
          <a:custGeom>
            <a:avLst/>
            <a:gdLst>
              <a:gd name="T0" fmla="*/ 72 w 77"/>
              <a:gd name="T1" fmla="*/ 19 h 70"/>
              <a:gd name="T2" fmla="*/ 63 w 77"/>
              <a:gd name="T3" fmla="*/ 6 h 70"/>
              <a:gd name="T4" fmla="*/ 56 w 77"/>
              <a:gd name="T5" fmla="*/ 12 h 70"/>
              <a:gd name="T6" fmla="*/ 57 w 77"/>
              <a:gd name="T7" fmla="*/ 25 h 70"/>
              <a:gd name="T8" fmla="*/ 43 w 77"/>
              <a:gd name="T9" fmla="*/ 46 h 70"/>
              <a:gd name="T10" fmla="*/ 43 w 77"/>
              <a:gd name="T11" fmla="*/ 68 h 70"/>
              <a:gd name="T12" fmla="*/ 45 w 77"/>
              <a:gd name="T13" fmla="*/ 70 h 70"/>
              <a:gd name="T14" fmla="*/ 63 w 77"/>
              <a:gd name="T15" fmla="*/ 68 h 70"/>
              <a:gd name="T16" fmla="*/ 76 w 77"/>
              <a:gd name="T17" fmla="*/ 36 h 70"/>
              <a:gd name="T18" fmla="*/ 63 w 77"/>
              <a:gd name="T19" fmla="*/ 54 h 70"/>
              <a:gd name="T20" fmla="*/ 47 w 77"/>
              <a:gd name="T21" fmla="*/ 67 h 70"/>
              <a:gd name="T22" fmla="*/ 46 w 77"/>
              <a:gd name="T23" fmla="*/ 47 h 70"/>
              <a:gd name="T24" fmla="*/ 59 w 77"/>
              <a:gd name="T25" fmla="*/ 27 h 70"/>
              <a:gd name="T26" fmla="*/ 63 w 77"/>
              <a:gd name="T27" fmla="*/ 31 h 70"/>
              <a:gd name="T28" fmla="*/ 57 w 77"/>
              <a:gd name="T29" fmla="*/ 43 h 70"/>
              <a:gd name="T30" fmla="*/ 66 w 77"/>
              <a:gd name="T31" fmla="*/ 32 h 70"/>
              <a:gd name="T32" fmla="*/ 59 w 77"/>
              <a:gd name="T33" fmla="*/ 13 h 70"/>
              <a:gd name="T34" fmla="*/ 62 w 77"/>
              <a:gd name="T35" fmla="*/ 9 h 70"/>
              <a:gd name="T36" fmla="*/ 70 w 77"/>
              <a:gd name="T37" fmla="*/ 22 h 70"/>
              <a:gd name="T38" fmla="*/ 63 w 77"/>
              <a:gd name="T39" fmla="*/ 54 h 70"/>
              <a:gd name="T40" fmla="*/ 25 w 77"/>
              <a:gd name="T41" fmla="*/ 31 h 70"/>
              <a:gd name="T42" fmla="*/ 17 w 77"/>
              <a:gd name="T43" fmla="*/ 22 h 70"/>
              <a:gd name="T44" fmla="*/ 16 w 77"/>
              <a:gd name="T45" fmla="*/ 4 h 70"/>
              <a:gd name="T46" fmla="*/ 12 w 77"/>
              <a:gd name="T47" fmla="*/ 7 h 70"/>
              <a:gd name="T48" fmla="*/ 4 w 77"/>
              <a:gd name="T49" fmla="*/ 21 h 70"/>
              <a:gd name="T50" fmla="*/ 11 w 77"/>
              <a:gd name="T51" fmla="*/ 55 h 70"/>
              <a:gd name="T52" fmla="*/ 15 w 77"/>
              <a:gd name="T53" fmla="*/ 70 h 70"/>
              <a:gd name="T54" fmla="*/ 33 w 77"/>
              <a:gd name="T55" fmla="*/ 69 h 70"/>
              <a:gd name="T56" fmla="*/ 32 w 77"/>
              <a:gd name="T57" fmla="*/ 57 h 70"/>
              <a:gd name="T58" fmla="*/ 30 w 77"/>
              <a:gd name="T59" fmla="*/ 67 h 70"/>
              <a:gd name="T60" fmla="*/ 13 w 77"/>
              <a:gd name="T61" fmla="*/ 54 h 70"/>
              <a:gd name="T62" fmla="*/ 7 w 77"/>
              <a:gd name="T63" fmla="*/ 22 h 70"/>
              <a:gd name="T64" fmla="*/ 14 w 77"/>
              <a:gd name="T65" fmla="*/ 9 h 70"/>
              <a:gd name="T66" fmla="*/ 17 w 77"/>
              <a:gd name="T67" fmla="*/ 13 h 70"/>
              <a:gd name="T68" fmla="*/ 10 w 77"/>
              <a:gd name="T69" fmla="*/ 32 h 70"/>
              <a:gd name="T70" fmla="*/ 20 w 77"/>
              <a:gd name="T71" fmla="*/ 43 h 70"/>
              <a:gd name="T72" fmla="*/ 13 w 77"/>
              <a:gd name="T73" fmla="*/ 31 h 70"/>
              <a:gd name="T74" fmla="*/ 18 w 77"/>
              <a:gd name="T75" fmla="*/ 27 h 70"/>
              <a:gd name="T76" fmla="*/ 30 w 77"/>
              <a:gd name="T77" fmla="*/ 47 h 70"/>
              <a:gd name="T78" fmla="*/ 30 w 77"/>
              <a:gd name="T79" fmla="*/ 67 h 70"/>
              <a:gd name="T80" fmla="*/ 38 w 77"/>
              <a:gd name="T81" fmla="*/ 0 h 70"/>
              <a:gd name="T82" fmla="*/ 38 w 77"/>
              <a:gd name="T83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72" y="21"/>
                </a:moveTo>
                <a:cubicBezTo>
                  <a:pt x="72" y="19"/>
                  <a:pt x="72" y="19"/>
                  <a:pt x="72" y="19"/>
                </a:cubicBezTo>
                <a:cubicBezTo>
                  <a:pt x="70" y="15"/>
                  <a:pt x="67" y="10"/>
                  <a:pt x="64" y="7"/>
                </a:cubicBezTo>
                <a:cubicBezTo>
                  <a:pt x="64" y="6"/>
                  <a:pt x="64" y="6"/>
                  <a:pt x="63" y="6"/>
                </a:cubicBezTo>
                <a:cubicBezTo>
                  <a:pt x="63" y="5"/>
                  <a:pt x="62" y="4"/>
                  <a:pt x="61" y="4"/>
                </a:cubicBezTo>
                <a:cubicBezTo>
                  <a:pt x="58" y="5"/>
                  <a:pt x="57" y="10"/>
                  <a:pt x="56" y="12"/>
                </a:cubicBezTo>
                <a:cubicBezTo>
                  <a:pt x="56" y="15"/>
                  <a:pt x="58" y="20"/>
                  <a:pt x="60" y="22"/>
                </a:cubicBezTo>
                <a:cubicBezTo>
                  <a:pt x="59" y="23"/>
                  <a:pt x="58" y="24"/>
                  <a:pt x="57" y="25"/>
                </a:cubicBezTo>
                <a:cubicBezTo>
                  <a:pt x="55" y="27"/>
                  <a:pt x="53" y="30"/>
                  <a:pt x="51" y="31"/>
                </a:cubicBezTo>
                <a:cubicBezTo>
                  <a:pt x="47" y="35"/>
                  <a:pt x="44" y="42"/>
                  <a:pt x="43" y="46"/>
                </a:cubicBezTo>
                <a:cubicBezTo>
                  <a:pt x="43" y="48"/>
                  <a:pt x="43" y="52"/>
                  <a:pt x="44" y="57"/>
                </a:cubicBezTo>
                <a:cubicBezTo>
                  <a:pt x="45" y="61"/>
                  <a:pt x="43" y="68"/>
                  <a:pt x="43" y="68"/>
                </a:cubicBezTo>
                <a:cubicBezTo>
                  <a:pt x="43" y="69"/>
                  <a:pt x="44" y="69"/>
                  <a:pt x="44" y="69"/>
                </a:cubicBezTo>
                <a:cubicBezTo>
                  <a:pt x="44" y="70"/>
                  <a:pt x="45" y="70"/>
                  <a:pt x="45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69"/>
                  <a:pt x="63" y="68"/>
                </a:cubicBezTo>
                <a:cubicBezTo>
                  <a:pt x="63" y="64"/>
                  <a:pt x="64" y="57"/>
                  <a:pt x="65" y="55"/>
                </a:cubicBezTo>
                <a:cubicBezTo>
                  <a:pt x="69" y="51"/>
                  <a:pt x="76" y="39"/>
                  <a:pt x="76" y="36"/>
                </a:cubicBezTo>
                <a:cubicBezTo>
                  <a:pt x="77" y="34"/>
                  <a:pt x="75" y="28"/>
                  <a:pt x="72" y="21"/>
                </a:cubicBezTo>
                <a:close/>
                <a:moveTo>
                  <a:pt x="63" y="54"/>
                </a:moveTo>
                <a:cubicBezTo>
                  <a:pt x="61" y="56"/>
                  <a:pt x="61" y="64"/>
                  <a:pt x="60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4"/>
                  <a:pt x="47" y="60"/>
                  <a:pt x="47" y="57"/>
                </a:cubicBezTo>
                <a:cubicBezTo>
                  <a:pt x="47" y="52"/>
                  <a:pt x="46" y="48"/>
                  <a:pt x="46" y="47"/>
                </a:cubicBezTo>
                <a:cubicBezTo>
                  <a:pt x="47" y="43"/>
                  <a:pt x="49" y="37"/>
                  <a:pt x="54" y="33"/>
                </a:cubicBezTo>
                <a:cubicBezTo>
                  <a:pt x="55" y="32"/>
                  <a:pt x="57" y="29"/>
                  <a:pt x="59" y="27"/>
                </a:cubicBezTo>
                <a:cubicBezTo>
                  <a:pt x="60" y="26"/>
                  <a:pt x="61" y="25"/>
                  <a:pt x="61" y="24"/>
                </a:cubicBezTo>
                <a:cubicBezTo>
                  <a:pt x="62" y="26"/>
                  <a:pt x="63" y="29"/>
                  <a:pt x="63" y="31"/>
                </a:cubicBezTo>
                <a:cubicBezTo>
                  <a:pt x="63" y="33"/>
                  <a:pt x="59" y="38"/>
                  <a:pt x="56" y="41"/>
                </a:cubicBezTo>
                <a:cubicBezTo>
                  <a:pt x="56" y="42"/>
                  <a:pt x="56" y="42"/>
                  <a:pt x="57" y="43"/>
                </a:cubicBezTo>
                <a:cubicBezTo>
                  <a:pt x="57" y="44"/>
                  <a:pt x="58" y="44"/>
                  <a:pt x="59" y="43"/>
                </a:cubicBezTo>
                <a:cubicBezTo>
                  <a:pt x="59" y="42"/>
                  <a:pt x="65" y="35"/>
                  <a:pt x="66" y="32"/>
                </a:cubicBezTo>
                <a:cubicBezTo>
                  <a:pt x="67" y="28"/>
                  <a:pt x="64" y="23"/>
                  <a:pt x="63" y="22"/>
                </a:cubicBezTo>
                <a:cubicBezTo>
                  <a:pt x="61" y="19"/>
                  <a:pt x="59" y="15"/>
                  <a:pt x="59" y="13"/>
                </a:cubicBezTo>
                <a:cubicBezTo>
                  <a:pt x="60" y="11"/>
                  <a:pt x="61" y="8"/>
                  <a:pt x="61" y="8"/>
                </a:cubicBezTo>
                <a:cubicBezTo>
                  <a:pt x="61" y="8"/>
                  <a:pt x="62" y="8"/>
                  <a:pt x="62" y="9"/>
                </a:cubicBezTo>
                <a:cubicBezTo>
                  <a:pt x="64" y="11"/>
                  <a:pt x="68" y="16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6"/>
                  <a:pt x="74" y="34"/>
                  <a:pt x="73" y="35"/>
                </a:cubicBezTo>
                <a:cubicBezTo>
                  <a:pt x="73" y="37"/>
                  <a:pt x="67" y="49"/>
                  <a:pt x="63" y="54"/>
                </a:cubicBezTo>
                <a:close/>
                <a:moveTo>
                  <a:pt x="33" y="46"/>
                </a:moveTo>
                <a:cubicBezTo>
                  <a:pt x="33" y="42"/>
                  <a:pt x="29" y="35"/>
                  <a:pt x="25" y="31"/>
                </a:cubicBezTo>
                <a:cubicBezTo>
                  <a:pt x="23" y="30"/>
                  <a:pt x="21" y="27"/>
                  <a:pt x="20" y="25"/>
                </a:cubicBezTo>
                <a:cubicBezTo>
                  <a:pt x="19" y="24"/>
                  <a:pt x="18" y="23"/>
                  <a:pt x="17" y="22"/>
                </a:cubicBezTo>
                <a:cubicBezTo>
                  <a:pt x="18" y="20"/>
                  <a:pt x="20" y="15"/>
                  <a:pt x="20" y="12"/>
                </a:cubicBezTo>
                <a:cubicBezTo>
                  <a:pt x="20" y="10"/>
                  <a:pt x="18" y="5"/>
                  <a:pt x="16" y="4"/>
                </a:cubicBezTo>
                <a:cubicBezTo>
                  <a:pt x="15" y="4"/>
                  <a:pt x="14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0" y="10"/>
                  <a:pt x="6" y="15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8"/>
                  <a:pt x="0" y="34"/>
                  <a:pt x="0" y="36"/>
                </a:cubicBezTo>
                <a:cubicBezTo>
                  <a:pt x="1" y="39"/>
                  <a:pt x="8" y="51"/>
                  <a:pt x="11" y="55"/>
                </a:cubicBezTo>
                <a:cubicBezTo>
                  <a:pt x="12" y="57"/>
                  <a:pt x="13" y="64"/>
                  <a:pt x="13" y="68"/>
                </a:cubicBezTo>
                <a:cubicBezTo>
                  <a:pt x="13" y="69"/>
                  <a:pt x="14" y="70"/>
                  <a:pt x="15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0"/>
                  <a:pt x="32" y="70"/>
                  <a:pt x="33" y="69"/>
                </a:cubicBezTo>
                <a:cubicBezTo>
                  <a:pt x="33" y="69"/>
                  <a:pt x="33" y="69"/>
                  <a:pt x="33" y="68"/>
                </a:cubicBezTo>
                <a:cubicBezTo>
                  <a:pt x="33" y="68"/>
                  <a:pt x="32" y="61"/>
                  <a:pt x="32" y="57"/>
                </a:cubicBezTo>
                <a:cubicBezTo>
                  <a:pt x="33" y="52"/>
                  <a:pt x="33" y="48"/>
                  <a:pt x="33" y="46"/>
                </a:cubicBezTo>
                <a:close/>
                <a:moveTo>
                  <a:pt x="30" y="6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4"/>
                  <a:pt x="15" y="56"/>
                  <a:pt x="13" y="54"/>
                </a:cubicBezTo>
                <a:cubicBezTo>
                  <a:pt x="10" y="49"/>
                  <a:pt x="3" y="37"/>
                  <a:pt x="3" y="35"/>
                </a:cubicBezTo>
                <a:cubicBezTo>
                  <a:pt x="3" y="34"/>
                  <a:pt x="6" y="26"/>
                  <a:pt x="7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6"/>
                  <a:pt x="12" y="12"/>
                  <a:pt x="14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7" y="11"/>
                  <a:pt x="17" y="13"/>
                </a:cubicBezTo>
                <a:cubicBezTo>
                  <a:pt x="17" y="15"/>
                  <a:pt x="15" y="19"/>
                  <a:pt x="14" y="22"/>
                </a:cubicBezTo>
                <a:cubicBezTo>
                  <a:pt x="12" y="23"/>
                  <a:pt x="10" y="28"/>
                  <a:pt x="10" y="32"/>
                </a:cubicBezTo>
                <a:cubicBezTo>
                  <a:pt x="11" y="35"/>
                  <a:pt x="17" y="42"/>
                  <a:pt x="18" y="43"/>
                </a:cubicBezTo>
                <a:cubicBezTo>
                  <a:pt x="18" y="44"/>
                  <a:pt x="19" y="44"/>
                  <a:pt x="20" y="43"/>
                </a:cubicBezTo>
                <a:cubicBezTo>
                  <a:pt x="21" y="42"/>
                  <a:pt x="21" y="42"/>
                  <a:pt x="20" y="41"/>
                </a:cubicBezTo>
                <a:cubicBezTo>
                  <a:pt x="18" y="38"/>
                  <a:pt x="14" y="33"/>
                  <a:pt x="13" y="31"/>
                </a:cubicBezTo>
                <a:cubicBezTo>
                  <a:pt x="13" y="29"/>
                  <a:pt x="14" y="26"/>
                  <a:pt x="15" y="24"/>
                </a:cubicBezTo>
                <a:cubicBezTo>
                  <a:pt x="16" y="25"/>
                  <a:pt x="17" y="26"/>
                  <a:pt x="18" y="27"/>
                </a:cubicBezTo>
                <a:cubicBezTo>
                  <a:pt x="19" y="29"/>
                  <a:pt x="21" y="32"/>
                  <a:pt x="23" y="33"/>
                </a:cubicBezTo>
                <a:cubicBezTo>
                  <a:pt x="27" y="37"/>
                  <a:pt x="30" y="43"/>
                  <a:pt x="30" y="47"/>
                </a:cubicBezTo>
                <a:cubicBezTo>
                  <a:pt x="30" y="48"/>
                  <a:pt x="30" y="52"/>
                  <a:pt x="29" y="57"/>
                </a:cubicBezTo>
                <a:cubicBezTo>
                  <a:pt x="29" y="60"/>
                  <a:pt x="29" y="64"/>
                  <a:pt x="30" y="67"/>
                </a:cubicBezTo>
                <a:close/>
                <a:moveTo>
                  <a:pt x="54" y="15"/>
                </a:moveTo>
                <a:cubicBezTo>
                  <a:pt x="54" y="7"/>
                  <a:pt x="47" y="0"/>
                  <a:pt x="38" y="0"/>
                </a:cubicBezTo>
                <a:cubicBezTo>
                  <a:pt x="30" y="0"/>
                  <a:pt x="23" y="7"/>
                  <a:pt x="23" y="15"/>
                </a:cubicBezTo>
                <a:cubicBezTo>
                  <a:pt x="23" y="24"/>
                  <a:pt x="30" y="31"/>
                  <a:pt x="38" y="31"/>
                </a:cubicBezTo>
                <a:cubicBezTo>
                  <a:pt x="47" y="31"/>
                  <a:pt x="54" y="24"/>
                  <a:pt x="5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83"/>
          <p:cNvSpPr>
            <a:spLocks noEditPoints="1"/>
          </p:cNvSpPr>
          <p:nvPr/>
        </p:nvSpPr>
        <p:spPr bwMode="auto">
          <a:xfrm>
            <a:off x="3028263" y="1973239"/>
            <a:ext cx="360053" cy="335643"/>
          </a:xfrm>
          <a:custGeom>
            <a:avLst/>
            <a:gdLst>
              <a:gd name="T0" fmla="*/ 66 w 75"/>
              <a:gd name="T1" fmla="*/ 44 h 67"/>
              <a:gd name="T2" fmla="*/ 54 w 75"/>
              <a:gd name="T3" fmla="*/ 46 h 67"/>
              <a:gd name="T4" fmla="*/ 31 w 75"/>
              <a:gd name="T5" fmla="*/ 37 h 67"/>
              <a:gd name="T6" fmla="*/ 15 w 75"/>
              <a:gd name="T7" fmla="*/ 40 h 67"/>
              <a:gd name="T8" fmla="*/ 13 w 75"/>
              <a:gd name="T9" fmla="*/ 39 h 67"/>
              <a:gd name="T10" fmla="*/ 0 w 75"/>
              <a:gd name="T11" fmla="*/ 40 h 67"/>
              <a:gd name="T12" fmla="*/ 1 w 75"/>
              <a:gd name="T13" fmla="*/ 67 h 67"/>
              <a:gd name="T14" fmla="*/ 15 w 75"/>
              <a:gd name="T15" fmla="*/ 65 h 67"/>
              <a:gd name="T16" fmla="*/ 26 w 75"/>
              <a:gd name="T17" fmla="*/ 60 h 67"/>
              <a:gd name="T18" fmla="*/ 60 w 75"/>
              <a:gd name="T19" fmla="*/ 61 h 67"/>
              <a:gd name="T20" fmla="*/ 73 w 75"/>
              <a:gd name="T21" fmla="*/ 51 h 67"/>
              <a:gd name="T22" fmla="*/ 74 w 75"/>
              <a:gd name="T23" fmla="*/ 47 h 67"/>
              <a:gd name="T24" fmla="*/ 3 w 75"/>
              <a:gd name="T25" fmla="*/ 64 h 67"/>
              <a:gd name="T26" fmla="*/ 12 w 75"/>
              <a:gd name="T27" fmla="*/ 42 h 67"/>
              <a:gd name="T28" fmla="*/ 12 w 75"/>
              <a:gd name="T29" fmla="*/ 59 h 67"/>
              <a:gd name="T30" fmla="*/ 70 w 75"/>
              <a:gd name="T31" fmla="*/ 49 h 67"/>
              <a:gd name="T32" fmla="*/ 59 w 75"/>
              <a:gd name="T33" fmla="*/ 58 h 67"/>
              <a:gd name="T34" fmla="*/ 28 w 75"/>
              <a:gd name="T35" fmla="*/ 57 h 67"/>
              <a:gd name="T36" fmla="*/ 15 w 75"/>
              <a:gd name="T37" fmla="*/ 57 h 67"/>
              <a:gd name="T38" fmla="*/ 22 w 75"/>
              <a:gd name="T39" fmla="*/ 43 h 67"/>
              <a:gd name="T40" fmla="*/ 45 w 75"/>
              <a:gd name="T41" fmla="*/ 45 h 67"/>
              <a:gd name="T42" fmla="*/ 55 w 75"/>
              <a:gd name="T43" fmla="*/ 51 h 67"/>
              <a:gd name="T44" fmla="*/ 39 w 75"/>
              <a:gd name="T45" fmla="*/ 49 h 67"/>
              <a:gd name="T46" fmla="*/ 37 w 75"/>
              <a:gd name="T47" fmla="*/ 51 h 67"/>
              <a:gd name="T48" fmla="*/ 58 w 75"/>
              <a:gd name="T49" fmla="*/ 52 h 67"/>
              <a:gd name="T50" fmla="*/ 71 w 75"/>
              <a:gd name="T51" fmla="*/ 48 h 67"/>
              <a:gd name="T52" fmla="*/ 35 w 75"/>
              <a:gd name="T53" fmla="*/ 30 h 67"/>
              <a:gd name="T54" fmla="*/ 54 w 75"/>
              <a:gd name="T55" fmla="*/ 17 h 67"/>
              <a:gd name="T56" fmla="*/ 40 w 75"/>
              <a:gd name="T57" fmla="*/ 3 h 67"/>
              <a:gd name="T58" fmla="*/ 36 w 75"/>
              <a:gd name="T59" fmla="*/ 3 h 67"/>
              <a:gd name="T60" fmla="*/ 22 w 75"/>
              <a:gd name="T61" fmla="*/ 17 h 67"/>
              <a:gd name="T62" fmla="*/ 33 w 75"/>
              <a:gd name="T63" fmla="*/ 23 h 67"/>
              <a:gd name="T64" fmla="*/ 36 w 75"/>
              <a:gd name="T65" fmla="*/ 25 h 67"/>
              <a:gd name="T66" fmla="*/ 35 w 75"/>
              <a:gd name="T67" fmla="*/ 26 h 67"/>
              <a:gd name="T68" fmla="*/ 33 w 75"/>
              <a:gd name="T69" fmla="*/ 25 h 67"/>
              <a:gd name="T70" fmla="*/ 23 w 75"/>
              <a:gd name="T71" fmla="*/ 5 h 67"/>
              <a:gd name="T72" fmla="*/ 25 w 75"/>
              <a:gd name="T73" fmla="*/ 6 h 67"/>
              <a:gd name="T74" fmla="*/ 33 w 75"/>
              <a:gd name="T75" fmla="*/ 21 h 67"/>
              <a:gd name="T76" fmla="*/ 32 w 75"/>
              <a:gd name="T77" fmla="*/ 23 h 67"/>
              <a:gd name="T78" fmla="*/ 23 w 75"/>
              <a:gd name="T79" fmla="*/ 15 h 67"/>
              <a:gd name="T80" fmla="*/ 23 w 75"/>
              <a:gd name="T81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67">
                <a:moveTo>
                  <a:pt x="74" y="47"/>
                </a:moveTo>
                <a:cubicBezTo>
                  <a:pt x="73" y="44"/>
                  <a:pt x="69" y="44"/>
                  <a:pt x="66" y="44"/>
                </a:cubicBezTo>
                <a:cubicBezTo>
                  <a:pt x="63" y="44"/>
                  <a:pt x="59" y="47"/>
                  <a:pt x="57" y="49"/>
                </a:cubicBezTo>
                <a:cubicBezTo>
                  <a:pt x="57" y="48"/>
                  <a:pt x="55" y="47"/>
                  <a:pt x="54" y="46"/>
                </a:cubicBezTo>
                <a:cubicBezTo>
                  <a:pt x="51" y="45"/>
                  <a:pt x="49" y="44"/>
                  <a:pt x="47" y="42"/>
                </a:cubicBezTo>
                <a:cubicBezTo>
                  <a:pt x="43" y="39"/>
                  <a:pt x="36" y="37"/>
                  <a:pt x="31" y="37"/>
                </a:cubicBezTo>
                <a:cubicBezTo>
                  <a:pt x="30" y="37"/>
                  <a:pt x="26" y="38"/>
                  <a:pt x="21" y="40"/>
                </a:cubicBezTo>
                <a:cubicBezTo>
                  <a:pt x="19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9"/>
                  <a:pt x="14" y="39"/>
                  <a:pt x="13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1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6"/>
                  <a:pt x="15" y="65"/>
                </a:cubicBezTo>
                <a:cubicBezTo>
                  <a:pt x="15" y="60"/>
                  <a:pt x="15" y="60"/>
                  <a:pt x="15" y="60"/>
                </a:cubicBezTo>
                <a:cubicBezTo>
                  <a:pt x="19" y="59"/>
                  <a:pt x="24" y="59"/>
                  <a:pt x="26" y="60"/>
                </a:cubicBezTo>
                <a:cubicBezTo>
                  <a:pt x="31" y="62"/>
                  <a:pt x="44" y="67"/>
                  <a:pt x="47" y="67"/>
                </a:cubicBezTo>
                <a:cubicBezTo>
                  <a:pt x="49" y="67"/>
                  <a:pt x="54" y="64"/>
                  <a:pt x="60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6" y="58"/>
                  <a:pt x="70" y="53"/>
                  <a:pt x="73" y="51"/>
                </a:cubicBezTo>
                <a:cubicBezTo>
                  <a:pt x="73" y="50"/>
                  <a:pt x="73" y="50"/>
                  <a:pt x="74" y="50"/>
                </a:cubicBezTo>
                <a:cubicBezTo>
                  <a:pt x="75" y="49"/>
                  <a:pt x="75" y="48"/>
                  <a:pt x="74" y="47"/>
                </a:cubicBezTo>
                <a:close/>
                <a:moveTo>
                  <a:pt x="12" y="64"/>
                </a:moveTo>
                <a:cubicBezTo>
                  <a:pt x="3" y="64"/>
                  <a:pt x="3" y="64"/>
                  <a:pt x="3" y="64"/>
                </a:cubicBezTo>
                <a:cubicBezTo>
                  <a:pt x="3" y="42"/>
                  <a:pt x="3" y="42"/>
                  <a:pt x="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59"/>
                  <a:pt x="12" y="59"/>
                  <a:pt x="12" y="59"/>
                </a:cubicBezTo>
                <a:lnTo>
                  <a:pt x="12" y="64"/>
                </a:lnTo>
                <a:close/>
                <a:moveTo>
                  <a:pt x="70" y="49"/>
                </a:moveTo>
                <a:cubicBezTo>
                  <a:pt x="68" y="51"/>
                  <a:pt x="64" y="55"/>
                  <a:pt x="61" y="57"/>
                </a:cubicBezTo>
                <a:cubicBezTo>
                  <a:pt x="59" y="58"/>
                  <a:pt x="59" y="58"/>
                  <a:pt x="59" y="58"/>
                </a:cubicBezTo>
                <a:cubicBezTo>
                  <a:pt x="55" y="60"/>
                  <a:pt x="48" y="64"/>
                  <a:pt x="47" y="64"/>
                </a:cubicBezTo>
                <a:cubicBezTo>
                  <a:pt x="45" y="64"/>
                  <a:pt x="33" y="60"/>
                  <a:pt x="28" y="57"/>
                </a:cubicBezTo>
                <a:cubicBezTo>
                  <a:pt x="26" y="57"/>
                  <a:pt x="24" y="56"/>
                  <a:pt x="22" y="56"/>
                </a:cubicBezTo>
                <a:cubicBezTo>
                  <a:pt x="19" y="56"/>
                  <a:pt x="16" y="57"/>
                  <a:pt x="15" y="57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3"/>
                  <a:pt x="19" y="43"/>
                  <a:pt x="22" y="43"/>
                </a:cubicBezTo>
                <a:cubicBezTo>
                  <a:pt x="27" y="41"/>
                  <a:pt x="30" y="40"/>
                  <a:pt x="32" y="40"/>
                </a:cubicBezTo>
                <a:cubicBezTo>
                  <a:pt x="35" y="40"/>
                  <a:pt x="41" y="41"/>
                  <a:pt x="45" y="45"/>
                </a:cubicBezTo>
                <a:cubicBezTo>
                  <a:pt x="47" y="46"/>
                  <a:pt x="50" y="48"/>
                  <a:pt x="52" y="49"/>
                </a:cubicBezTo>
                <a:cubicBezTo>
                  <a:pt x="53" y="50"/>
                  <a:pt x="54" y="50"/>
                  <a:pt x="55" y="51"/>
                </a:cubicBezTo>
                <a:cubicBezTo>
                  <a:pt x="54" y="52"/>
                  <a:pt x="51" y="53"/>
                  <a:pt x="49" y="53"/>
                </a:cubicBezTo>
                <a:cubicBezTo>
                  <a:pt x="47" y="53"/>
                  <a:pt x="42" y="51"/>
                  <a:pt x="39" y="49"/>
                </a:cubicBezTo>
                <a:cubicBezTo>
                  <a:pt x="38" y="48"/>
                  <a:pt x="37" y="49"/>
                  <a:pt x="37" y="49"/>
                </a:cubicBezTo>
                <a:cubicBezTo>
                  <a:pt x="36" y="50"/>
                  <a:pt x="36" y="51"/>
                  <a:pt x="37" y="51"/>
                </a:cubicBezTo>
                <a:cubicBezTo>
                  <a:pt x="38" y="52"/>
                  <a:pt x="45" y="56"/>
                  <a:pt x="49" y="56"/>
                </a:cubicBezTo>
                <a:cubicBezTo>
                  <a:pt x="53" y="56"/>
                  <a:pt x="57" y="53"/>
                  <a:pt x="58" y="52"/>
                </a:cubicBezTo>
                <a:cubicBezTo>
                  <a:pt x="60" y="50"/>
                  <a:pt x="64" y="47"/>
                  <a:pt x="66" y="47"/>
                </a:cubicBezTo>
                <a:cubicBezTo>
                  <a:pt x="68" y="47"/>
                  <a:pt x="70" y="47"/>
                  <a:pt x="71" y="48"/>
                </a:cubicBezTo>
                <a:cubicBezTo>
                  <a:pt x="71" y="48"/>
                  <a:pt x="71" y="48"/>
                  <a:pt x="70" y="49"/>
                </a:cubicBezTo>
                <a:close/>
                <a:moveTo>
                  <a:pt x="35" y="30"/>
                </a:moveTo>
                <a:cubicBezTo>
                  <a:pt x="37" y="32"/>
                  <a:pt x="39" y="32"/>
                  <a:pt x="41" y="30"/>
                </a:cubicBezTo>
                <a:cubicBezTo>
                  <a:pt x="54" y="17"/>
                  <a:pt x="54" y="17"/>
                  <a:pt x="54" y="17"/>
                </a:cubicBezTo>
                <a:cubicBezTo>
                  <a:pt x="58" y="13"/>
                  <a:pt x="58" y="7"/>
                  <a:pt x="54" y="3"/>
                </a:cubicBezTo>
                <a:cubicBezTo>
                  <a:pt x="50" y="0"/>
                  <a:pt x="44" y="0"/>
                  <a:pt x="40" y="3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0"/>
                  <a:pt x="26" y="0"/>
                  <a:pt x="22" y="3"/>
                </a:cubicBezTo>
                <a:cubicBezTo>
                  <a:pt x="18" y="7"/>
                  <a:pt x="18" y="13"/>
                  <a:pt x="22" y="17"/>
                </a:cubicBezTo>
                <a:lnTo>
                  <a:pt x="35" y="30"/>
                </a:lnTo>
                <a:close/>
                <a:moveTo>
                  <a:pt x="33" y="23"/>
                </a:moveTo>
                <a:cubicBezTo>
                  <a:pt x="34" y="23"/>
                  <a:pt x="34" y="23"/>
                  <a:pt x="35" y="23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4"/>
                  <a:pt x="33" y="23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3" y="8"/>
                  <a:pt x="23" y="11"/>
                  <a:pt x="25" y="13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1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3"/>
                  <a:pt x="21" y="12"/>
                  <a:pt x="21" y="10"/>
                </a:cubicBezTo>
                <a:cubicBezTo>
                  <a:pt x="21" y="8"/>
                  <a:pt x="22" y="6"/>
                  <a:pt x="2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9"/>
          <p:cNvSpPr>
            <a:spLocks noEditPoints="1"/>
          </p:cNvSpPr>
          <p:nvPr/>
        </p:nvSpPr>
        <p:spPr bwMode="auto">
          <a:xfrm>
            <a:off x="10392936" y="1995615"/>
            <a:ext cx="351917" cy="290890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5"/>
          <p:cNvSpPr>
            <a:spLocks noEditPoints="1"/>
          </p:cNvSpPr>
          <p:nvPr/>
        </p:nvSpPr>
        <p:spPr bwMode="auto">
          <a:xfrm>
            <a:off x="1107379" y="2700889"/>
            <a:ext cx="339712" cy="355986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307322" y="2700180"/>
            <a:ext cx="365527" cy="357405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6942859" y="2714395"/>
            <a:ext cx="379743" cy="328974"/>
          </a:xfrm>
          <a:custGeom>
            <a:avLst/>
            <a:gdLst>
              <a:gd name="T0" fmla="*/ 5 w 79"/>
              <a:gd name="T1" fmla="*/ 39 h 66"/>
              <a:gd name="T2" fmla="*/ 13 w 79"/>
              <a:gd name="T3" fmla="*/ 60 h 66"/>
              <a:gd name="T4" fmla="*/ 66 w 79"/>
              <a:gd name="T5" fmla="*/ 60 h 66"/>
              <a:gd name="T6" fmla="*/ 39 w 79"/>
              <a:gd name="T7" fmla="*/ 5 h 66"/>
              <a:gd name="T8" fmla="*/ 13 w 79"/>
              <a:gd name="T9" fmla="*/ 58 h 66"/>
              <a:gd name="T10" fmla="*/ 39 w 79"/>
              <a:gd name="T11" fmla="*/ 7 h 66"/>
              <a:gd name="T12" fmla="*/ 65 w 79"/>
              <a:gd name="T13" fmla="*/ 58 h 66"/>
              <a:gd name="T14" fmla="*/ 0 w 79"/>
              <a:gd name="T15" fmla="*/ 40 h 66"/>
              <a:gd name="T16" fmla="*/ 12 w 79"/>
              <a:gd name="T17" fmla="*/ 66 h 66"/>
              <a:gd name="T18" fmla="*/ 71 w 79"/>
              <a:gd name="T19" fmla="*/ 63 h 66"/>
              <a:gd name="T20" fmla="*/ 39 w 79"/>
              <a:gd name="T21" fmla="*/ 0 h 66"/>
              <a:gd name="T22" fmla="*/ 66 w 79"/>
              <a:gd name="T23" fmla="*/ 63 h 66"/>
              <a:gd name="T24" fmla="*/ 10 w 79"/>
              <a:gd name="T25" fmla="*/ 62 h 66"/>
              <a:gd name="T26" fmla="*/ 39 w 79"/>
              <a:gd name="T27" fmla="*/ 3 h 66"/>
              <a:gd name="T28" fmla="*/ 68 w 79"/>
              <a:gd name="T29" fmla="*/ 62 h 66"/>
              <a:gd name="T30" fmla="*/ 36 w 79"/>
              <a:gd name="T31" fmla="*/ 35 h 66"/>
              <a:gd name="T32" fmla="*/ 40 w 79"/>
              <a:gd name="T33" fmla="*/ 23 h 66"/>
              <a:gd name="T34" fmla="*/ 45 w 79"/>
              <a:gd name="T35" fmla="*/ 39 h 66"/>
              <a:gd name="T36" fmla="*/ 33 w 79"/>
              <a:gd name="T37" fmla="*/ 39 h 66"/>
              <a:gd name="T38" fmla="*/ 38 w 79"/>
              <a:gd name="T39" fmla="*/ 12 h 66"/>
              <a:gd name="T40" fmla="*/ 41 w 79"/>
              <a:gd name="T41" fmla="*/ 12 h 66"/>
              <a:gd name="T42" fmla="*/ 39 w 79"/>
              <a:gd name="T43" fmla="*/ 16 h 66"/>
              <a:gd name="T44" fmla="*/ 69 w 79"/>
              <a:gd name="T45" fmla="*/ 39 h 66"/>
              <a:gd name="T46" fmla="*/ 64 w 79"/>
              <a:gd name="T47" fmla="*/ 41 h 66"/>
              <a:gd name="T48" fmla="*/ 64 w 79"/>
              <a:gd name="T49" fmla="*/ 38 h 66"/>
              <a:gd name="T50" fmla="*/ 69 w 79"/>
              <a:gd name="T51" fmla="*/ 39 h 66"/>
              <a:gd name="T52" fmla="*/ 14 w 79"/>
              <a:gd name="T53" fmla="*/ 41 h 66"/>
              <a:gd name="T54" fmla="*/ 10 w 79"/>
              <a:gd name="T55" fmla="*/ 39 h 66"/>
              <a:gd name="T56" fmla="*/ 14 w 79"/>
              <a:gd name="T57" fmla="*/ 38 h 66"/>
              <a:gd name="T58" fmla="*/ 22 w 79"/>
              <a:gd name="T59" fmla="*/ 21 h 66"/>
              <a:gd name="T60" fmla="*/ 21 w 79"/>
              <a:gd name="T61" fmla="*/ 23 h 66"/>
              <a:gd name="T62" fmla="*/ 18 w 79"/>
              <a:gd name="T63" fmla="*/ 21 h 66"/>
              <a:gd name="T64" fmla="*/ 20 w 79"/>
              <a:gd name="T65" fmla="*/ 19 h 66"/>
              <a:gd name="T66" fmla="*/ 60 w 79"/>
              <a:gd name="T67" fmla="*/ 19 h 66"/>
              <a:gd name="T68" fmla="*/ 58 w 79"/>
              <a:gd name="T69" fmla="*/ 23 h 66"/>
              <a:gd name="T70" fmla="*/ 56 w 79"/>
              <a:gd name="T71" fmla="*/ 23 h 66"/>
              <a:gd name="T72" fmla="*/ 58 w 79"/>
              <a:gd name="T73" fmla="*/ 19 h 66"/>
              <a:gd name="T74" fmla="*/ 45 w 79"/>
              <a:gd name="T75" fmla="*/ 48 h 66"/>
              <a:gd name="T76" fmla="*/ 29 w 79"/>
              <a:gd name="T77" fmla="*/ 52 h 66"/>
              <a:gd name="T78" fmla="*/ 45 w 79"/>
              <a:gd name="T79" fmla="*/ 56 h 66"/>
              <a:gd name="T80" fmla="*/ 45 w 79"/>
              <a:gd name="T81" fmla="*/ 48 h 66"/>
              <a:gd name="T82" fmla="*/ 34 w 79"/>
              <a:gd name="T83" fmla="*/ 54 h 66"/>
              <a:gd name="T84" fmla="*/ 34 w 79"/>
              <a:gd name="T85" fmla="*/ 50 h 66"/>
              <a:gd name="T86" fmla="*/ 48 w 79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66">
                <a:moveTo>
                  <a:pt x="39" y="5"/>
                </a:moveTo>
                <a:cubicBezTo>
                  <a:pt x="20" y="5"/>
                  <a:pt x="5" y="21"/>
                  <a:pt x="5" y="39"/>
                </a:cubicBezTo>
                <a:cubicBezTo>
                  <a:pt x="5" y="47"/>
                  <a:pt x="7" y="54"/>
                  <a:pt x="12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54"/>
                  <a:pt x="73" y="47"/>
                  <a:pt x="73" y="39"/>
                </a:cubicBezTo>
                <a:cubicBezTo>
                  <a:pt x="73" y="21"/>
                  <a:pt x="58" y="5"/>
                  <a:pt x="39" y="5"/>
                </a:cubicBezTo>
                <a:close/>
                <a:moveTo>
                  <a:pt x="65" y="58"/>
                </a:moveTo>
                <a:cubicBezTo>
                  <a:pt x="13" y="58"/>
                  <a:pt x="13" y="58"/>
                  <a:pt x="13" y="58"/>
                </a:cubicBezTo>
                <a:cubicBezTo>
                  <a:pt x="9" y="53"/>
                  <a:pt x="7" y="46"/>
                  <a:pt x="7" y="39"/>
                </a:cubicBezTo>
                <a:cubicBezTo>
                  <a:pt x="7" y="22"/>
                  <a:pt x="21" y="7"/>
                  <a:pt x="39" y="7"/>
                </a:cubicBezTo>
                <a:cubicBezTo>
                  <a:pt x="57" y="7"/>
                  <a:pt x="71" y="22"/>
                  <a:pt x="71" y="39"/>
                </a:cubicBezTo>
                <a:cubicBezTo>
                  <a:pt x="71" y="46"/>
                  <a:pt x="69" y="53"/>
                  <a:pt x="65" y="58"/>
                </a:cubicBezTo>
                <a:close/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48"/>
                  <a:pt x="2" y="56"/>
                  <a:pt x="8" y="63"/>
                </a:cubicBezTo>
                <a:cubicBezTo>
                  <a:pt x="9" y="65"/>
                  <a:pt x="10" y="66"/>
                  <a:pt x="1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70" y="65"/>
                  <a:pt x="71" y="63"/>
                </a:cubicBezTo>
                <a:cubicBezTo>
                  <a:pt x="76" y="56"/>
                  <a:pt x="79" y="48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68" y="62"/>
                </a:moveTo>
                <a:cubicBezTo>
                  <a:pt x="68" y="62"/>
                  <a:pt x="67" y="63"/>
                  <a:pt x="66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3"/>
                  <a:pt x="10" y="62"/>
                  <a:pt x="10" y="62"/>
                </a:cubicBezTo>
                <a:cubicBezTo>
                  <a:pt x="5" y="55"/>
                  <a:pt x="3" y="48"/>
                  <a:pt x="3" y="40"/>
                </a:cubicBezTo>
                <a:cubicBezTo>
                  <a:pt x="3" y="20"/>
                  <a:pt x="19" y="3"/>
                  <a:pt x="39" y="3"/>
                </a:cubicBezTo>
                <a:cubicBezTo>
                  <a:pt x="59" y="3"/>
                  <a:pt x="76" y="20"/>
                  <a:pt x="76" y="40"/>
                </a:cubicBezTo>
                <a:cubicBezTo>
                  <a:pt x="76" y="48"/>
                  <a:pt x="73" y="55"/>
                  <a:pt x="68" y="62"/>
                </a:cubicBezTo>
                <a:close/>
                <a:moveTo>
                  <a:pt x="33" y="39"/>
                </a:moveTo>
                <a:cubicBezTo>
                  <a:pt x="33" y="37"/>
                  <a:pt x="34" y="36"/>
                  <a:pt x="36" y="35"/>
                </a:cubicBezTo>
                <a:cubicBezTo>
                  <a:pt x="37" y="30"/>
                  <a:pt x="38" y="23"/>
                  <a:pt x="38" y="23"/>
                </a:cubicBezTo>
                <a:cubicBezTo>
                  <a:pt x="39" y="20"/>
                  <a:pt x="39" y="20"/>
                  <a:pt x="40" y="23"/>
                </a:cubicBezTo>
                <a:cubicBezTo>
                  <a:pt x="40" y="23"/>
                  <a:pt x="41" y="30"/>
                  <a:pt x="42" y="35"/>
                </a:cubicBezTo>
                <a:cubicBezTo>
                  <a:pt x="44" y="36"/>
                  <a:pt x="45" y="37"/>
                  <a:pt x="45" y="39"/>
                </a:cubicBezTo>
                <a:cubicBezTo>
                  <a:pt x="45" y="43"/>
                  <a:pt x="42" y="45"/>
                  <a:pt x="39" y="45"/>
                </a:cubicBezTo>
                <a:cubicBezTo>
                  <a:pt x="36" y="45"/>
                  <a:pt x="33" y="43"/>
                  <a:pt x="33" y="39"/>
                </a:cubicBezTo>
                <a:close/>
                <a:moveTo>
                  <a:pt x="38" y="14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9" y="10"/>
                </a:cubicBezTo>
                <a:cubicBezTo>
                  <a:pt x="40" y="10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0" y="16"/>
                  <a:pt x="39" y="16"/>
                </a:cubicBezTo>
                <a:cubicBezTo>
                  <a:pt x="38" y="16"/>
                  <a:pt x="38" y="15"/>
                  <a:pt x="38" y="14"/>
                </a:cubicBezTo>
                <a:close/>
                <a:moveTo>
                  <a:pt x="69" y="39"/>
                </a:moveTo>
                <a:cubicBezTo>
                  <a:pt x="69" y="40"/>
                  <a:pt x="68" y="41"/>
                  <a:pt x="67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3" y="40"/>
                  <a:pt x="63" y="39"/>
                </a:cubicBezTo>
                <a:cubicBezTo>
                  <a:pt x="63" y="39"/>
                  <a:pt x="64" y="38"/>
                  <a:pt x="64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8" y="38"/>
                  <a:pt x="69" y="39"/>
                  <a:pt x="69" y="39"/>
                </a:cubicBezTo>
                <a:close/>
                <a:moveTo>
                  <a:pt x="15" y="39"/>
                </a:moveTo>
                <a:cubicBezTo>
                  <a:pt x="15" y="40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1"/>
                  <a:pt x="10" y="40"/>
                  <a:pt x="10" y="39"/>
                </a:cubicBezTo>
                <a:cubicBezTo>
                  <a:pt x="10" y="39"/>
                  <a:pt x="10" y="38"/>
                  <a:pt x="11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9"/>
                  <a:pt x="15" y="39"/>
                </a:cubicBezTo>
                <a:close/>
                <a:moveTo>
                  <a:pt x="22" y="21"/>
                </a:moveTo>
                <a:cubicBezTo>
                  <a:pt x="23" y="21"/>
                  <a:pt x="23" y="22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0" y="23"/>
                  <a:pt x="20" y="23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8"/>
                  <a:pt x="20" y="18"/>
                  <a:pt x="20" y="19"/>
                </a:cubicBezTo>
                <a:lnTo>
                  <a:pt x="22" y="21"/>
                </a:lnTo>
                <a:close/>
                <a:moveTo>
                  <a:pt x="60" y="19"/>
                </a:moveTo>
                <a:cubicBezTo>
                  <a:pt x="61" y="19"/>
                  <a:pt x="61" y="20"/>
                  <a:pt x="60" y="21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3"/>
                </a:cubicBezTo>
                <a:cubicBezTo>
                  <a:pt x="57" y="23"/>
                  <a:pt x="56" y="23"/>
                  <a:pt x="56" y="23"/>
                </a:cubicBezTo>
                <a:cubicBezTo>
                  <a:pt x="55" y="22"/>
                  <a:pt x="55" y="21"/>
                  <a:pt x="56" y="2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9" y="18"/>
                  <a:pt x="60" y="19"/>
                </a:cubicBezTo>
                <a:close/>
                <a:moveTo>
                  <a:pt x="45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1" y="48"/>
                  <a:pt x="29" y="50"/>
                  <a:pt x="29" y="52"/>
                </a:cubicBezTo>
                <a:cubicBezTo>
                  <a:pt x="29" y="55"/>
                  <a:pt x="31" y="56"/>
                  <a:pt x="34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7" y="56"/>
                  <a:pt x="50" y="55"/>
                  <a:pt x="50" y="52"/>
                </a:cubicBezTo>
                <a:cubicBezTo>
                  <a:pt x="50" y="50"/>
                  <a:pt x="47" y="48"/>
                  <a:pt x="45" y="48"/>
                </a:cubicBezTo>
                <a:close/>
                <a:moveTo>
                  <a:pt x="45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2" y="54"/>
                  <a:pt x="31" y="53"/>
                  <a:pt x="31" y="52"/>
                </a:cubicBezTo>
                <a:cubicBezTo>
                  <a:pt x="31" y="51"/>
                  <a:pt x="32" y="50"/>
                  <a:pt x="34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8" y="51"/>
                  <a:pt x="48" y="52"/>
                </a:cubicBezTo>
                <a:cubicBezTo>
                  <a:pt x="48" y="53"/>
                  <a:pt x="46" y="54"/>
                  <a:pt x="45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9"/>
          <p:cNvSpPr>
            <a:spLocks noEditPoints="1"/>
          </p:cNvSpPr>
          <p:nvPr/>
        </p:nvSpPr>
        <p:spPr bwMode="auto">
          <a:xfrm>
            <a:off x="7622256" y="1955930"/>
            <a:ext cx="261843" cy="370261"/>
          </a:xfrm>
          <a:custGeom>
            <a:avLst/>
            <a:gdLst>
              <a:gd name="T0" fmla="*/ 20 w 54"/>
              <a:gd name="T1" fmla="*/ 20 h 74"/>
              <a:gd name="T2" fmla="*/ 26 w 54"/>
              <a:gd name="T3" fmla="*/ 11 h 74"/>
              <a:gd name="T4" fmla="*/ 33 w 54"/>
              <a:gd name="T5" fmla="*/ 20 h 74"/>
              <a:gd name="T6" fmla="*/ 26 w 54"/>
              <a:gd name="T7" fmla="*/ 16 h 74"/>
              <a:gd name="T8" fmla="*/ 33 w 54"/>
              <a:gd name="T9" fmla="*/ 31 h 74"/>
              <a:gd name="T10" fmla="*/ 26 w 54"/>
              <a:gd name="T11" fmla="*/ 40 h 74"/>
              <a:gd name="T12" fmla="*/ 20 w 54"/>
              <a:gd name="T13" fmla="*/ 31 h 74"/>
              <a:gd name="T14" fmla="*/ 26 w 54"/>
              <a:gd name="T15" fmla="*/ 35 h 74"/>
              <a:gd name="T16" fmla="*/ 52 w 54"/>
              <a:gd name="T17" fmla="*/ 70 h 74"/>
              <a:gd name="T18" fmla="*/ 39 w 54"/>
              <a:gd name="T19" fmla="*/ 74 h 74"/>
              <a:gd name="T20" fmla="*/ 36 w 54"/>
              <a:gd name="T21" fmla="*/ 73 h 74"/>
              <a:gd name="T22" fmla="*/ 18 w 54"/>
              <a:gd name="T23" fmla="*/ 73 h 74"/>
              <a:gd name="T24" fmla="*/ 15 w 54"/>
              <a:gd name="T25" fmla="*/ 74 h 74"/>
              <a:gd name="T26" fmla="*/ 2 w 54"/>
              <a:gd name="T27" fmla="*/ 70 h 74"/>
              <a:gd name="T28" fmla="*/ 9 w 54"/>
              <a:gd name="T29" fmla="*/ 43 h 74"/>
              <a:gd name="T30" fmla="*/ 5 w 54"/>
              <a:gd name="T31" fmla="*/ 33 h 74"/>
              <a:gd name="T32" fmla="*/ 3 w 54"/>
              <a:gd name="T33" fmla="*/ 21 h 74"/>
              <a:gd name="T34" fmla="*/ 5 w 54"/>
              <a:gd name="T35" fmla="*/ 10 h 74"/>
              <a:gd name="T36" fmla="*/ 14 w 54"/>
              <a:gd name="T37" fmla="*/ 5 h 74"/>
              <a:gd name="T38" fmla="*/ 19 w 54"/>
              <a:gd name="T39" fmla="*/ 0 h 74"/>
              <a:gd name="T40" fmla="*/ 29 w 54"/>
              <a:gd name="T41" fmla="*/ 2 h 74"/>
              <a:gd name="T42" fmla="*/ 38 w 54"/>
              <a:gd name="T43" fmla="*/ 5 h 74"/>
              <a:gd name="T44" fmla="*/ 48 w 54"/>
              <a:gd name="T45" fmla="*/ 10 h 74"/>
              <a:gd name="T46" fmla="*/ 49 w 54"/>
              <a:gd name="T47" fmla="*/ 21 h 74"/>
              <a:gd name="T48" fmla="*/ 48 w 54"/>
              <a:gd name="T49" fmla="*/ 33 h 74"/>
              <a:gd name="T50" fmla="*/ 45 w 54"/>
              <a:gd name="T51" fmla="*/ 43 h 74"/>
              <a:gd name="T52" fmla="*/ 8 w 54"/>
              <a:gd name="T53" fmla="*/ 18 h 74"/>
              <a:gd name="T54" fmla="*/ 8 w 54"/>
              <a:gd name="T55" fmla="*/ 12 h 74"/>
              <a:gd name="T56" fmla="*/ 46 w 54"/>
              <a:gd name="T57" fmla="*/ 21 h 74"/>
              <a:gd name="T58" fmla="*/ 47 w 54"/>
              <a:gd name="T59" fmla="*/ 28 h 74"/>
              <a:gd name="T60" fmla="*/ 46 w 54"/>
              <a:gd name="T61" fmla="*/ 21 h 74"/>
              <a:gd name="T62" fmla="*/ 42 w 54"/>
              <a:gd name="T63" fmla="*/ 40 h 74"/>
              <a:gd name="T64" fmla="*/ 45 w 54"/>
              <a:gd name="T65" fmla="*/ 39 h 74"/>
              <a:gd name="T66" fmla="*/ 35 w 54"/>
              <a:gd name="T67" fmla="*/ 45 h 74"/>
              <a:gd name="T68" fmla="*/ 30 w 54"/>
              <a:gd name="T69" fmla="*/ 47 h 74"/>
              <a:gd name="T70" fmla="*/ 22 w 54"/>
              <a:gd name="T71" fmla="*/ 47 h 74"/>
              <a:gd name="T72" fmla="*/ 17 w 54"/>
              <a:gd name="T73" fmla="*/ 45 h 74"/>
              <a:gd name="T74" fmla="*/ 8 w 54"/>
              <a:gd name="T75" fmla="*/ 39 h 74"/>
              <a:gd name="T76" fmla="*/ 8 w 54"/>
              <a:gd name="T77" fmla="*/ 34 h 74"/>
              <a:gd name="T78" fmla="*/ 8 w 54"/>
              <a:gd name="T79" fmla="*/ 26 h 74"/>
              <a:gd name="T80" fmla="*/ 26 w 54"/>
              <a:gd name="T81" fmla="*/ 8 h 74"/>
              <a:gd name="T82" fmla="*/ 42 w 54"/>
              <a:gd name="T83" fmla="*/ 11 h 74"/>
              <a:gd name="T84" fmla="*/ 45 w 54"/>
              <a:gd name="T85" fmla="*/ 15 h 74"/>
              <a:gd name="T86" fmla="*/ 35 w 54"/>
              <a:gd name="T87" fmla="*/ 6 h 74"/>
              <a:gd name="T88" fmla="*/ 28 w 54"/>
              <a:gd name="T89" fmla="*/ 6 h 74"/>
              <a:gd name="T90" fmla="*/ 22 w 54"/>
              <a:gd name="T91" fmla="*/ 5 h 74"/>
              <a:gd name="T92" fmla="*/ 16 w 54"/>
              <a:gd name="T93" fmla="*/ 9 h 74"/>
              <a:gd name="T94" fmla="*/ 3 w 54"/>
              <a:gd name="T95" fmla="*/ 26 h 74"/>
              <a:gd name="T96" fmla="*/ 6 w 54"/>
              <a:gd name="T97" fmla="*/ 26 h 74"/>
              <a:gd name="T98" fmla="*/ 4 w 54"/>
              <a:gd name="T99" fmla="*/ 66 h 74"/>
              <a:gd name="T100" fmla="*/ 12 w 54"/>
              <a:gd name="T101" fmla="*/ 65 h 74"/>
              <a:gd name="T102" fmla="*/ 23 w 54"/>
              <a:gd name="T103" fmla="*/ 48 h 74"/>
              <a:gd name="T104" fmla="*/ 14 w 54"/>
              <a:gd name="T105" fmla="*/ 43 h 74"/>
              <a:gd name="T106" fmla="*/ 4 w 54"/>
              <a:gd name="T107" fmla="*/ 66 h 74"/>
              <a:gd name="T108" fmla="*/ 43 w 54"/>
              <a:gd name="T109" fmla="*/ 65 h 74"/>
              <a:gd name="T110" fmla="*/ 42 w 54"/>
              <a:gd name="T111" fmla="*/ 42 h 74"/>
              <a:gd name="T112" fmla="*/ 37 w 54"/>
              <a:gd name="T113" fmla="*/ 46 h 74"/>
              <a:gd name="T114" fmla="*/ 33 w 54"/>
              <a:gd name="T115" fmla="*/ 50 h 74"/>
              <a:gd name="T116" fmla="*/ 32 w 54"/>
              <a:gd name="T117" fmla="*/ 49 h 74"/>
              <a:gd name="T118" fmla="*/ 31 w 54"/>
              <a:gd name="T119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" h="74">
                <a:moveTo>
                  <a:pt x="31" y="31"/>
                </a:moveTo>
                <a:cubicBezTo>
                  <a:pt x="31" y="28"/>
                  <a:pt x="29" y="27"/>
                  <a:pt x="26" y="27"/>
                </a:cubicBezTo>
                <a:cubicBezTo>
                  <a:pt x="23" y="27"/>
                  <a:pt x="20" y="24"/>
                  <a:pt x="20" y="20"/>
                </a:cubicBezTo>
                <a:cubicBezTo>
                  <a:pt x="20" y="17"/>
                  <a:pt x="22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6" y="11"/>
                  <a:pt x="26" y="11"/>
                </a:cubicBezTo>
                <a:cubicBezTo>
                  <a:pt x="27" y="11"/>
                  <a:pt x="27" y="11"/>
                  <a:pt x="27" y="12"/>
                </a:cubicBezTo>
                <a:cubicBezTo>
                  <a:pt x="27" y="14"/>
                  <a:pt x="27" y="14"/>
                  <a:pt x="27" y="14"/>
                </a:cubicBezTo>
                <a:cubicBezTo>
                  <a:pt x="30" y="15"/>
                  <a:pt x="33" y="17"/>
                  <a:pt x="33" y="20"/>
                </a:cubicBezTo>
                <a:cubicBezTo>
                  <a:pt x="33" y="21"/>
                  <a:pt x="32" y="21"/>
                  <a:pt x="32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18"/>
                  <a:pt x="29" y="16"/>
                  <a:pt x="26" y="16"/>
                </a:cubicBezTo>
                <a:cubicBezTo>
                  <a:pt x="24" y="16"/>
                  <a:pt x="22" y="18"/>
                  <a:pt x="22" y="20"/>
                </a:cubicBezTo>
                <a:cubicBezTo>
                  <a:pt x="22" y="23"/>
                  <a:pt x="24" y="25"/>
                  <a:pt x="26" y="25"/>
                </a:cubicBezTo>
                <a:cubicBezTo>
                  <a:pt x="30" y="25"/>
                  <a:pt x="33" y="27"/>
                  <a:pt x="33" y="31"/>
                </a:cubicBezTo>
                <a:cubicBezTo>
                  <a:pt x="33" y="34"/>
                  <a:pt x="30" y="36"/>
                  <a:pt x="27" y="37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40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6"/>
                  <a:pt x="20" y="34"/>
                  <a:pt x="20" y="31"/>
                </a:cubicBezTo>
                <a:cubicBezTo>
                  <a:pt x="20" y="30"/>
                  <a:pt x="21" y="30"/>
                  <a:pt x="21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2" y="33"/>
                  <a:pt x="24" y="35"/>
                  <a:pt x="26" y="35"/>
                </a:cubicBezTo>
                <a:cubicBezTo>
                  <a:pt x="29" y="35"/>
                  <a:pt x="31" y="33"/>
                  <a:pt x="31" y="31"/>
                </a:cubicBez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8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1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1" y="8"/>
                </a:cubicBezTo>
                <a:cubicBezTo>
                  <a:pt x="12" y="8"/>
                  <a:pt x="13" y="8"/>
                  <a:pt x="13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7" y="1"/>
                  <a:pt x="37" y="3"/>
                  <a:pt x="38" y="5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8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3" y="23"/>
                  <a:pt x="53" y="26"/>
                </a:cubicBezTo>
                <a:cubicBezTo>
                  <a:pt x="53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3" y="11"/>
                  <a:pt x="12" y="11"/>
                  <a:pt x="11" y="11"/>
                </a:cubicBezTo>
                <a:cubicBezTo>
                  <a:pt x="10" y="11"/>
                  <a:pt x="8" y="11"/>
                  <a:pt x="8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50" y="26"/>
                  <a:pt x="50" y="26"/>
                </a:cubicBezTo>
                <a:cubicBezTo>
                  <a:pt x="50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6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30" y="46"/>
                  <a:pt x="30" y="47"/>
                </a:cubicBezTo>
                <a:cubicBezTo>
                  <a:pt x="32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5" y="45"/>
                </a:cubicBezTo>
                <a:cubicBezTo>
                  <a:pt x="21" y="45"/>
                  <a:pt x="19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8" y="39"/>
                </a:moveTo>
                <a:cubicBezTo>
                  <a:pt x="8" y="40"/>
                  <a:pt x="10" y="40"/>
                  <a:pt x="11" y="40"/>
                </a:cubicBezTo>
                <a:cubicBezTo>
                  <a:pt x="12" y="40"/>
                  <a:pt x="13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8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5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6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2" y="4"/>
                  <a:pt x="30" y="5"/>
                </a:cubicBezTo>
                <a:cubicBezTo>
                  <a:pt x="30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5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9" y="7"/>
                  <a:pt x="21" y="6"/>
                  <a:pt x="25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7" y="29"/>
                  <a:pt x="6" y="27"/>
                  <a:pt x="6" y="26"/>
                </a:cubicBezTo>
                <a:cubicBezTo>
                  <a:pt x="6" y="24"/>
                  <a:pt x="7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2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3" y="48"/>
                </a:cubicBezTo>
                <a:cubicBezTo>
                  <a:pt x="22" y="49"/>
                  <a:pt x="20" y="50"/>
                  <a:pt x="19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4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0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7" y="47"/>
                  <a:pt x="36" y="49"/>
                  <a:pt x="34" y="50"/>
                </a:cubicBezTo>
                <a:cubicBezTo>
                  <a:pt x="34" y="50"/>
                  <a:pt x="34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0"/>
          <p:cNvSpPr>
            <a:spLocks noEditPoints="1"/>
          </p:cNvSpPr>
          <p:nvPr/>
        </p:nvSpPr>
        <p:spPr bwMode="auto">
          <a:xfrm>
            <a:off x="8255641" y="1955930"/>
            <a:ext cx="261843" cy="370261"/>
          </a:xfrm>
          <a:custGeom>
            <a:avLst/>
            <a:gdLst>
              <a:gd name="T0" fmla="*/ 24 w 54"/>
              <a:gd name="T1" fmla="*/ 22 h 74"/>
              <a:gd name="T2" fmla="*/ 26 w 54"/>
              <a:gd name="T3" fmla="*/ 16 h 74"/>
              <a:gd name="T4" fmla="*/ 28 w 54"/>
              <a:gd name="T5" fmla="*/ 32 h 74"/>
              <a:gd name="T6" fmla="*/ 31 w 54"/>
              <a:gd name="T7" fmla="*/ 35 h 74"/>
              <a:gd name="T8" fmla="*/ 23 w 54"/>
              <a:gd name="T9" fmla="*/ 32 h 74"/>
              <a:gd name="T10" fmla="*/ 52 w 54"/>
              <a:gd name="T11" fmla="*/ 70 h 74"/>
              <a:gd name="T12" fmla="*/ 39 w 54"/>
              <a:gd name="T13" fmla="*/ 74 h 74"/>
              <a:gd name="T14" fmla="*/ 36 w 54"/>
              <a:gd name="T15" fmla="*/ 73 h 74"/>
              <a:gd name="T16" fmla="*/ 18 w 54"/>
              <a:gd name="T17" fmla="*/ 73 h 74"/>
              <a:gd name="T18" fmla="*/ 15 w 54"/>
              <a:gd name="T19" fmla="*/ 74 h 74"/>
              <a:gd name="T20" fmla="*/ 2 w 54"/>
              <a:gd name="T21" fmla="*/ 70 h 74"/>
              <a:gd name="T22" fmla="*/ 9 w 54"/>
              <a:gd name="T23" fmla="*/ 43 h 74"/>
              <a:gd name="T24" fmla="*/ 5 w 54"/>
              <a:gd name="T25" fmla="*/ 33 h 74"/>
              <a:gd name="T26" fmla="*/ 3 w 54"/>
              <a:gd name="T27" fmla="*/ 21 h 74"/>
              <a:gd name="T28" fmla="*/ 5 w 54"/>
              <a:gd name="T29" fmla="*/ 10 h 74"/>
              <a:gd name="T30" fmla="*/ 14 w 54"/>
              <a:gd name="T31" fmla="*/ 5 h 74"/>
              <a:gd name="T32" fmla="*/ 19 w 54"/>
              <a:gd name="T33" fmla="*/ 0 h 74"/>
              <a:gd name="T34" fmla="*/ 29 w 54"/>
              <a:gd name="T35" fmla="*/ 2 h 74"/>
              <a:gd name="T36" fmla="*/ 38 w 54"/>
              <a:gd name="T37" fmla="*/ 5 h 74"/>
              <a:gd name="T38" fmla="*/ 47 w 54"/>
              <a:gd name="T39" fmla="*/ 10 h 74"/>
              <a:gd name="T40" fmla="*/ 49 w 54"/>
              <a:gd name="T41" fmla="*/ 21 h 74"/>
              <a:gd name="T42" fmla="*/ 48 w 54"/>
              <a:gd name="T43" fmla="*/ 33 h 74"/>
              <a:gd name="T44" fmla="*/ 45 w 54"/>
              <a:gd name="T45" fmla="*/ 43 h 74"/>
              <a:gd name="T46" fmla="*/ 8 w 54"/>
              <a:gd name="T47" fmla="*/ 18 h 74"/>
              <a:gd name="T48" fmla="*/ 7 w 54"/>
              <a:gd name="T49" fmla="*/ 12 h 74"/>
              <a:gd name="T50" fmla="*/ 46 w 54"/>
              <a:gd name="T51" fmla="*/ 21 h 74"/>
              <a:gd name="T52" fmla="*/ 47 w 54"/>
              <a:gd name="T53" fmla="*/ 28 h 74"/>
              <a:gd name="T54" fmla="*/ 46 w 54"/>
              <a:gd name="T55" fmla="*/ 21 h 74"/>
              <a:gd name="T56" fmla="*/ 42 w 54"/>
              <a:gd name="T57" fmla="*/ 40 h 74"/>
              <a:gd name="T58" fmla="*/ 45 w 54"/>
              <a:gd name="T59" fmla="*/ 39 h 74"/>
              <a:gd name="T60" fmla="*/ 35 w 54"/>
              <a:gd name="T61" fmla="*/ 45 h 74"/>
              <a:gd name="T62" fmla="*/ 30 w 54"/>
              <a:gd name="T63" fmla="*/ 47 h 74"/>
              <a:gd name="T64" fmla="*/ 22 w 54"/>
              <a:gd name="T65" fmla="*/ 47 h 74"/>
              <a:gd name="T66" fmla="*/ 17 w 54"/>
              <a:gd name="T67" fmla="*/ 45 h 74"/>
              <a:gd name="T68" fmla="*/ 7 w 54"/>
              <a:gd name="T69" fmla="*/ 39 h 74"/>
              <a:gd name="T70" fmla="*/ 8 w 54"/>
              <a:gd name="T71" fmla="*/ 34 h 74"/>
              <a:gd name="T72" fmla="*/ 8 w 54"/>
              <a:gd name="T73" fmla="*/ 26 h 74"/>
              <a:gd name="T74" fmla="*/ 26 w 54"/>
              <a:gd name="T75" fmla="*/ 8 h 74"/>
              <a:gd name="T76" fmla="*/ 42 w 54"/>
              <a:gd name="T77" fmla="*/ 11 h 74"/>
              <a:gd name="T78" fmla="*/ 45 w 54"/>
              <a:gd name="T79" fmla="*/ 15 h 74"/>
              <a:gd name="T80" fmla="*/ 35 w 54"/>
              <a:gd name="T81" fmla="*/ 6 h 74"/>
              <a:gd name="T82" fmla="*/ 28 w 54"/>
              <a:gd name="T83" fmla="*/ 6 h 74"/>
              <a:gd name="T84" fmla="*/ 22 w 54"/>
              <a:gd name="T85" fmla="*/ 5 h 74"/>
              <a:gd name="T86" fmla="*/ 16 w 54"/>
              <a:gd name="T87" fmla="*/ 9 h 74"/>
              <a:gd name="T88" fmla="*/ 3 w 54"/>
              <a:gd name="T89" fmla="*/ 26 h 74"/>
              <a:gd name="T90" fmla="*/ 6 w 54"/>
              <a:gd name="T91" fmla="*/ 26 h 74"/>
              <a:gd name="T92" fmla="*/ 4 w 54"/>
              <a:gd name="T93" fmla="*/ 66 h 74"/>
              <a:gd name="T94" fmla="*/ 12 w 54"/>
              <a:gd name="T95" fmla="*/ 65 h 74"/>
              <a:gd name="T96" fmla="*/ 23 w 54"/>
              <a:gd name="T97" fmla="*/ 48 h 74"/>
              <a:gd name="T98" fmla="*/ 14 w 54"/>
              <a:gd name="T99" fmla="*/ 43 h 74"/>
              <a:gd name="T100" fmla="*/ 4 w 54"/>
              <a:gd name="T101" fmla="*/ 66 h 74"/>
              <a:gd name="T102" fmla="*/ 42 w 54"/>
              <a:gd name="T103" fmla="*/ 65 h 74"/>
              <a:gd name="T104" fmla="*/ 42 w 54"/>
              <a:gd name="T105" fmla="*/ 42 h 74"/>
              <a:gd name="T106" fmla="*/ 37 w 54"/>
              <a:gd name="T107" fmla="*/ 46 h 74"/>
              <a:gd name="T108" fmla="*/ 33 w 54"/>
              <a:gd name="T109" fmla="*/ 50 h 74"/>
              <a:gd name="T110" fmla="*/ 32 w 54"/>
              <a:gd name="T111" fmla="*/ 49 h 74"/>
              <a:gd name="T112" fmla="*/ 31 w 54"/>
              <a:gd name="T113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" h="74">
                <a:moveTo>
                  <a:pt x="25" y="32"/>
                </a:move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1"/>
                  <a:pt x="21" y="20"/>
                  <a:pt x="2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6"/>
                  <a:pt x="28" y="16"/>
                </a:cubicBezTo>
                <a:cubicBezTo>
                  <a:pt x="28" y="17"/>
                  <a:pt x="28" y="17"/>
                  <a:pt x="28" y="18"/>
                </a:cubicBezTo>
                <a:cubicBezTo>
                  <a:pt x="28" y="32"/>
                  <a:pt x="28" y="32"/>
                  <a:pt x="28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3"/>
                  <a:pt x="32" y="34"/>
                </a:cubicBezTo>
                <a:cubicBezTo>
                  <a:pt x="32" y="34"/>
                  <a:pt x="32" y="35"/>
                  <a:pt x="31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1" y="34"/>
                  <a:pt x="21" y="34"/>
                </a:cubicBezTo>
                <a:cubicBezTo>
                  <a:pt x="21" y="33"/>
                  <a:pt x="22" y="32"/>
                  <a:pt x="23" y="32"/>
                </a:cubicBezTo>
                <a:lnTo>
                  <a:pt x="25" y="32"/>
                </a:ln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6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0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0" y="8"/>
                </a:cubicBezTo>
                <a:cubicBezTo>
                  <a:pt x="11" y="8"/>
                  <a:pt x="13" y="8"/>
                  <a:pt x="13" y="7"/>
                </a:cubicBezTo>
                <a:cubicBezTo>
                  <a:pt x="13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36" y="1"/>
                  <a:pt x="37" y="3"/>
                  <a:pt x="38" y="5"/>
                </a:cubicBezTo>
                <a:cubicBezTo>
                  <a:pt x="39" y="6"/>
                  <a:pt x="39" y="7"/>
                  <a:pt x="39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7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2" y="23"/>
                  <a:pt x="52" y="26"/>
                </a:cubicBezTo>
                <a:cubicBezTo>
                  <a:pt x="52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7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9" y="11"/>
                  <a:pt x="8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49" y="26"/>
                  <a:pt x="49" y="26"/>
                </a:cubicBezTo>
                <a:cubicBezTo>
                  <a:pt x="49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2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5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29" y="46"/>
                  <a:pt x="30" y="47"/>
                </a:cubicBezTo>
                <a:cubicBezTo>
                  <a:pt x="31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4" y="45"/>
                </a:cubicBezTo>
                <a:cubicBezTo>
                  <a:pt x="21" y="45"/>
                  <a:pt x="18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7" y="39"/>
                </a:moveTo>
                <a:cubicBezTo>
                  <a:pt x="8" y="40"/>
                  <a:pt x="9" y="40"/>
                  <a:pt x="11" y="40"/>
                </a:cubicBezTo>
                <a:cubicBezTo>
                  <a:pt x="12" y="40"/>
                  <a:pt x="12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7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4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5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1" y="4"/>
                  <a:pt x="30" y="5"/>
                </a:cubicBezTo>
                <a:cubicBezTo>
                  <a:pt x="29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4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8" y="7"/>
                  <a:pt x="21" y="6"/>
                  <a:pt x="24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6" y="29"/>
                  <a:pt x="6" y="27"/>
                  <a:pt x="6" y="26"/>
                </a:cubicBezTo>
                <a:cubicBezTo>
                  <a:pt x="6" y="24"/>
                  <a:pt x="6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2" y="49"/>
                  <a:pt x="20" y="50"/>
                  <a:pt x="18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2" y="65"/>
                  <a:pt x="42" y="65"/>
                  <a:pt x="42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39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6" y="47"/>
                  <a:pt x="36" y="49"/>
                  <a:pt x="34" y="50"/>
                </a:cubicBezTo>
                <a:cubicBezTo>
                  <a:pt x="34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51"/>
          <p:cNvSpPr>
            <a:spLocks noEditPoints="1"/>
          </p:cNvSpPr>
          <p:nvPr/>
        </p:nvSpPr>
        <p:spPr bwMode="auto">
          <a:xfrm>
            <a:off x="5627314" y="1943657"/>
            <a:ext cx="382535" cy="394807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4318536" y="1978433"/>
            <a:ext cx="368216" cy="325255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6"/>
          <p:cNvSpPr>
            <a:spLocks noEditPoints="1"/>
          </p:cNvSpPr>
          <p:nvPr/>
        </p:nvSpPr>
        <p:spPr bwMode="auto">
          <a:xfrm>
            <a:off x="2388359" y="1957976"/>
            <a:ext cx="374352" cy="366168"/>
          </a:xfrm>
          <a:custGeom>
            <a:avLst/>
            <a:gdLst>
              <a:gd name="T0" fmla="*/ 49 w 77"/>
              <a:gd name="T1" fmla="*/ 21 h 73"/>
              <a:gd name="T2" fmla="*/ 26 w 77"/>
              <a:gd name="T3" fmla="*/ 22 h 73"/>
              <a:gd name="T4" fmla="*/ 18 w 77"/>
              <a:gd name="T5" fmla="*/ 26 h 73"/>
              <a:gd name="T6" fmla="*/ 26 w 77"/>
              <a:gd name="T7" fmla="*/ 42 h 73"/>
              <a:gd name="T8" fmla="*/ 35 w 77"/>
              <a:gd name="T9" fmla="*/ 45 h 73"/>
              <a:gd name="T10" fmla="*/ 29 w 77"/>
              <a:gd name="T11" fmla="*/ 54 h 73"/>
              <a:gd name="T12" fmla="*/ 47 w 77"/>
              <a:gd name="T13" fmla="*/ 56 h 73"/>
              <a:gd name="T14" fmla="*/ 43 w 77"/>
              <a:gd name="T15" fmla="*/ 53 h 73"/>
              <a:gd name="T16" fmla="*/ 43 w 77"/>
              <a:gd name="T17" fmla="*/ 43 h 73"/>
              <a:gd name="T18" fmla="*/ 52 w 77"/>
              <a:gd name="T19" fmla="*/ 41 h 73"/>
              <a:gd name="T20" fmla="*/ 57 w 77"/>
              <a:gd name="T21" fmla="*/ 24 h 73"/>
              <a:gd name="T22" fmla="*/ 21 w 77"/>
              <a:gd name="T23" fmla="*/ 27 h 73"/>
              <a:gd name="T24" fmla="*/ 27 w 77"/>
              <a:gd name="T25" fmla="*/ 38 h 73"/>
              <a:gd name="T26" fmla="*/ 55 w 77"/>
              <a:gd name="T27" fmla="*/ 34 h 73"/>
              <a:gd name="T28" fmla="*/ 50 w 77"/>
              <a:gd name="T29" fmla="*/ 35 h 73"/>
              <a:gd name="T30" fmla="*/ 55 w 77"/>
              <a:gd name="T31" fmla="*/ 34 h 73"/>
              <a:gd name="T32" fmla="*/ 70 w 77"/>
              <a:gd name="T33" fmla="*/ 22 h 73"/>
              <a:gd name="T34" fmla="*/ 57 w 77"/>
              <a:gd name="T35" fmla="*/ 10 h 73"/>
              <a:gd name="T36" fmla="*/ 48 w 77"/>
              <a:gd name="T37" fmla="*/ 0 h 73"/>
              <a:gd name="T38" fmla="*/ 34 w 77"/>
              <a:gd name="T39" fmla="*/ 2 h 73"/>
              <a:gd name="T40" fmla="*/ 21 w 77"/>
              <a:gd name="T41" fmla="*/ 6 h 73"/>
              <a:gd name="T42" fmla="*/ 7 w 77"/>
              <a:gd name="T43" fmla="*/ 14 h 73"/>
              <a:gd name="T44" fmla="*/ 4 w 77"/>
              <a:gd name="T45" fmla="*/ 30 h 73"/>
              <a:gd name="T46" fmla="*/ 7 w 77"/>
              <a:gd name="T47" fmla="*/ 47 h 73"/>
              <a:gd name="T48" fmla="*/ 14 w 77"/>
              <a:gd name="T49" fmla="*/ 62 h 73"/>
              <a:gd name="T50" fmla="*/ 26 w 77"/>
              <a:gd name="T51" fmla="*/ 73 h 73"/>
              <a:gd name="T52" fmla="*/ 38 w 77"/>
              <a:gd name="T53" fmla="*/ 69 h 73"/>
              <a:gd name="T54" fmla="*/ 50 w 77"/>
              <a:gd name="T55" fmla="*/ 73 h 73"/>
              <a:gd name="T56" fmla="*/ 62 w 77"/>
              <a:gd name="T57" fmla="*/ 62 h 73"/>
              <a:gd name="T58" fmla="*/ 69 w 77"/>
              <a:gd name="T59" fmla="*/ 47 h 73"/>
              <a:gd name="T60" fmla="*/ 72 w 77"/>
              <a:gd name="T61" fmla="*/ 30 h 73"/>
              <a:gd name="T62" fmla="*/ 61 w 77"/>
              <a:gd name="T63" fmla="*/ 59 h 73"/>
              <a:gd name="T64" fmla="*/ 67 w 77"/>
              <a:gd name="T65" fmla="*/ 52 h 73"/>
              <a:gd name="T66" fmla="*/ 15 w 77"/>
              <a:gd name="T67" fmla="*/ 14 h 73"/>
              <a:gd name="T68" fmla="*/ 9 w 77"/>
              <a:gd name="T69" fmla="*/ 21 h 73"/>
              <a:gd name="T70" fmla="*/ 12 w 77"/>
              <a:gd name="T71" fmla="*/ 36 h 73"/>
              <a:gd name="T72" fmla="*/ 67 w 77"/>
              <a:gd name="T73" fmla="*/ 21 h 73"/>
              <a:gd name="T74" fmla="*/ 61 w 77"/>
              <a:gd name="T75" fmla="*/ 14 h 73"/>
              <a:gd name="T76" fmla="*/ 41 w 77"/>
              <a:gd name="T77" fmla="*/ 6 h 73"/>
              <a:gd name="T78" fmla="*/ 52 w 77"/>
              <a:gd name="T79" fmla="*/ 7 h 73"/>
              <a:gd name="T80" fmla="*/ 22 w 77"/>
              <a:gd name="T81" fmla="*/ 10 h 73"/>
              <a:gd name="T82" fmla="*/ 32 w 77"/>
              <a:gd name="T83" fmla="*/ 4 h 73"/>
              <a:gd name="T84" fmla="*/ 8 w 77"/>
              <a:gd name="T85" fmla="*/ 43 h 73"/>
              <a:gd name="T86" fmla="*/ 6 w 77"/>
              <a:gd name="T87" fmla="*/ 32 h 73"/>
              <a:gd name="T88" fmla="*/ 8 w 77"/>
              <a:gd name="T89" fmla="*/ 43 h 73"/>
              <a:gd name="T90" fmla="*/ 18 w 77"/>
              <a:gd name="T91" fmla="*/ 59 h 73"/>
              <a:gd name="T92" fmla="*/ 9 w 77"/>
              <a:gd name="T93" fmla="*/ 52 h 73"/>
              <a:gd name="T94" fmla="*/ 27 w 77"/>
              <a:gd name="T95" fmla="*/ 70 h 73"/>
              <a:gd name="T96" fmla="*/ 35 w 77"/>
              <a:gd name="T97" fmla="*/ 67 h 73"/>
              <a:gd name="T98" fmla="*/ 49 w 77"/>
              <a:gd name="T99" fmla="*/ 70 h 73"/>
              <a:gd name="T100" fmla="*/ 54 w 77"/>
              <a:gd name="T101" fmla="*/ 63 h 73"/>
              <a:gd name="T102" fmla="*/ 74 w 77"/>
              <a:gd name="T103" fmla="*/ 36 h 73"/>
              <a:gd name="T104" fmla="*/ 69 w 77"/>
              <a:gd name="T105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73">
                <a:moveTo>
                  <a:pt x="50" y="2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7"/>
                  <a:pt x="22" y="40"/>
                  <a:pt x="25" y="42"/>
                </a:cubicBezTo>
                <a:cubicBezTo>
                  <a:pt x="25" y="42"/>
                  <a:pt x="25" y="42"/>
                  <a:pt x="26" y="42"/>
                </a:cubicBezTo>
                <a:cubicBezTo>
                  <a:pt x="27" y="42"/>
                  <a:pt x="28" y="41"/>
                  <a:pt x="29" y="40"/>
                </a:cubicBezTo>
                <a:cubicBezTo>
                  <a:pt x="30" y="41"/>
                  <a:pt x="32" y="43"/>
                  <a:pt x="33" y="44"/>
                </a:cubicBezTo>
                <a:cubicBezTo>
                  <a:pt x="34" y="44"/>
                  <a:pt x="34" y="44"/>
                  <a:pt x="35" y="45"/>
                </a:cubicBezTo>
                <a:cubicBezTo>
                  <a:pt x="35" y="45"/>
                  <a:pt x="36" y="47"/>
                  <a:pt x="36" y="48"/>
                </a:cubicBezTo>
                <a:cubicBezTo>
                  <a:pt x="36" y="51"/>
                  <a:pt x="35" y="52"/>
                  <a:pt x="34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9" y="54"/>
                  <a:pt x="29" y="55"/>
                  <a:pt x="29" y="55"/>
                </a:cubicBezTo>
                <a:cubicBezTo>
                  <a:pt x="29" y="56"/>
                  <a:pt x="29" y="56"/>
                  <a:pt x="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8" y="56"/>
                  <a:pt x="48" y="55"/>
                </a:cubicBezTo>
                <a:cubicBezTo>
                  <a:pt x="48" y="55"/>
                  <a:pt x="48" y="54"/>
                  <a:pt x="47" y="54"/>
                </a:cubicBezTo>
                <a:cubicBezTo>
                  <a:pt x="46" y="54"/>
                  <a:pt x="43" y="53"/>
                  <a:pt x="43" y="53"/>
                </a:cubicBezTo>
                <a:cubicBezTo>
                  <a:pt x="42" y="52"/>
                  <a:pt x="41" y="51"/>
                  <a:pt x="41" y="48"/>
                </a:cubicBezTo>
                <a:cubicBezTo>
                  <a:pt x="41" y="47"/>
                  <a:pt x="41" y="45"/>
                  <a:pt x="42" y="45"/>
                </a:cubicBezTo>
                <a:cubicBezTo>
                  <a:pt x="42" y="44"/>
                  <a:pt x="43" y="44"/>
                  <a:pt x="43" y="43"/>
                </a:cubicBezTo>
                <a:cubicBezTo>
                  <a:pt x="45" y="42"/>
                  <a:pt x="46" y="41"/>
                  <a:pt x="47" y="40"/>
                </a:cubicBezTo>
                <a:cubicBezTo>
                  <a:pt x="49" y="41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5" y="40"/>
                  <a:pt x="58" y="37"/>
                  <a:pt x="58" y="3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5"/>
                  <a:pt x="58" y="24"/>
                  <a:pt x="57" y="24"/>
                </a:cubicBezTo>
                <a:lnTo>
                  <a:pt x="50" y="24"/>
                </a:lnTo>
                <a:close/>
                <a:moveTo>
                  <a:pt x="21" y="34"/>
                </a:move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7" y="37"/>
                  <a:pt x="27" y="38"/>
                </a:cubicBezTo>
                <a:cubicBezTo>
                  <a:pt x="27" y="38"/>
                  <a:pt x="26" y="38"/>
                  <a:pt x="26" y="39"/>
                </a:cubicBezTo>
                <a:cubicBezTo>
                  <a:pt x="21" y="36"/>
                  <a:pt x="21" y="34"/>
                  <a:pt x="21" y="34"/>
                </a:cubicBezTo>
                <a:close/>
                <a:moveTo>
                  <a:pt x="55" y="34"/>
                </a:moveTo>
                <a:cubicBezTo>
                  <a:pt x="55" y="34"/>
                  <a:pt x="55" y="36"/>
                  <a:pt x="50" y="39"/>
                </a:cubicBezTo>
                <a:cubicBezTo>
                  <a:pt x="50" y="38"/>
                  <a:pt x="50" y="38"/>
                  <a:pt x="49" y="38"/>
                </a:cubicBezTo>
                <a:cubicBezTo>
                  <a:pt x="50" y="37"/>
                  <a:pt x="50" y="36"/>
                  <a:pt x="50" y="35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72" y="30"/>
                </a:moveTo>
                <a:cubicBezTo>
                  <a:pt x="71" y="28"/>
                  <a:pt x="70" y="27"/>
                  <a:pt x="69" y="26"/>
                </a:cubicBezTo>
                <a:cubicBezTo>
                  <a:pt x="69" y="25"/>
                  <a:pt x="69" y="23"/>
                  <a:pt x="70" y="22"/>
                </a:cubicBezTo>
                <a:cubicBezTo>
                  <a:pt x="70" y="19"/>
                  <a:pt x="71" y="16"/>
                  <a:pt x="69" y="14"/>
                </a:cubicBezTo>
                <a:cubicBezTo>
                  <a:pt x="68" y="12"/>
                  <a:pt x="65" y="11"/>
                  <a:pt x="62" y="11"/>
                </a:cubicBezTo>
                <a:cubicBezTo>
                  <a:pt x="60" y="11"/>
                  <a:pt x="58" y="11"/>
                  <a:pt x="57" y="10"/>
                </a:cubicBezTo>
                <a:cubicBezTo>
                  <a:pt x="57" y="9"/>
                  <a:pt x="56" y="8"/>
                  <a:pt x="55" y="6"/>
                </a:cubicBezTo>
                <a:cubicBezTo>
                  <a:pt x="54" y="4"/>
                  <a:pt x="53" y="1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46" y="0"/>
                  <a:pt x="44" y="1"/>
                  <a:pt x="42" y="2"/>
                </a:cubicBezTo>
                <a:cubicBezTo>
                  <a:pt x="41" y="3"/>
                  <a:pt x="39" y="4"/>
                  <a:pt x="38" y="4"/>
                </a:cubicBezTo>
                <a:cubicBezTo>
                  <a:pt x="37" y="4"/>
                  <a:pt x="35" y="3"/>
                  <a:pt x="34" y="2"/>
                </a:cubicBezTo>
                <a:cubicBezTo>
                  <a:pt x="32" y="1"/>
                  <a:pt x="30" y="0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1"/>
                  <a:pt x="22" y="4"/>
                  <a:pt x="21" y="6"/>
                </a:cubicBezTo>
                <a:cubicBezTo>
                  <a:pt x="20" y="8"/>
                  <a:pt x="20" y="9"/>
                  <a:pt x="19" y="10"/>
                </a:cubicBezTo>
                <a:cubicBezTo>
                  <a:pt x="18" y="11"/>
                  <a:pt x="16" y="11"/>
                  <a:pt x="14" y="11"/>
                </a:cubicBezTo>
                <a:cubicBezTo>
                  <a:pt x="12" y="11"/>
                  <a:pt x="9" y="12"/>
                  <a:pt x="7" y="14"/>
                </a:cubicBezTo>
                <a:cubicBezTo>
                  <a:pt x="5" y="16"/>
                  <a:pt x="6" y="19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7" y="27"/>
                  <a:pt x="5" y="28"/>
                  <a:pt x="4" y="30"/>
                </a:cubicBezTo>
                <a:cubicBezTo>
                  <a:pt x="2" y="31"/>
                  <a:pt x="0" y="34"/>
                  <a:pt x="0" y="36"/>
                </a:cubicBezTo>
                <a:cubicBezTo>
                  <a:pt x="0" y="39"/>
                  <a:pt x="2" y="41"/>
                  <a:pt x="4" y="43"/>
                </a:cubicBezTo>
                <a:cubicBezTo>
                  <a:pt x="5" y="44"/>
                  <a:pt x="7" y="46"/>
                  <a:pt x="7" y="47"/>
                </a:cubicBezTo>
                <a:cubicBezTo>
                  <a:pt x="7" y="48"/>
                  <a:pt x="7" y="49"/>
                  <a:pt x="7" y="51"/>
                </a:cubicBezTo>
                <a:cubicBezTo>
                  <a:pt x="6" y="54"/>
                  <a:pt x="5" y="57"/>
                  <a:pt x="7" y="59"/>
                </a:cubicBezTo>
                <a:cubicBezTo>
                  <a:pt x="9" y="61"/>
                  <a:pt x="12" y="62"/>
                  <a:pt x="14" y="62"/>
                </a:cubicBezTo>
                <a:cubicBezTo>
                  <a:pt x="16" y="62"/>
                  <a:pt x="18" y="62"/>
                  <a:pt x="19" y="63"/>
                </a:cubicBezTo>
                <a:cubicBezTo>
                  <a:pt x="20" y="64"/>
                  <a:pt x="20" y="65"/>
                  <a:pt x="21" y="67"/>
                </a:cubicBezTo>
                <a:cubicBezTo>
                  <a:pt x="22" y="69"/>
                  <a:pt x="24" y="72"/>
                  <a:pt x="26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30" y="73"/>
                  <a:pt x="32" y="72"/>
                  <a:pt x="34" y="71"/>
                </a:cubicBezTo>
                <a:cubicBezTo>
                  <a:pt x="35" y="70"/>
                  <a:pt x="37" y="69"/>
                  <a:pt x="38" y="69"/>
                </a:cubicBezTo>
                <a:cubicBezTo>
                  <a:pt x="39" y="69"/>
                  <a:pt x="41" y="70"/>
                  <a:pt x="42" y="71"/>
                </a:cubicBezTo>
                <a:cubicBezTo>
                  <a:pt x="44" y="72"/>
                  <a:pt x="46" y="73"/>
                  <a:pt x="48" y="73"/>
                </a:cubicBezTo>
                <a:cubicBezTo>
                  <a:pt x="49" y="73"/>
                  <a:pt x="50" y="73"/>
                  <a:pt x="50" y="73"/>
                </a:cubicBezTo>
                <a:cubicBezTo>
                  <a:pt x="53" y="72"/>
                  <a:pt x="54" y="69"/>
                  <a:pt x="55" y="67"/>
                </a:cubicBezTo>
                <a:cubicBezTo>
                  <a:pt x="56" y="65"/>
                  <a:pt x="57" y="64"/>
                  <a:pt x="57" y="63"/>
                </a:cubicBezTo>
                <a:cubicBezTo>
                  <a:pt x="58" y="62"/>
                  <a:pt x="60" y="62"/>
                  <a:pt x="62" y="62"/>
                </a:cubicBezTo>
                <a:cubicBezTo>
                  <a:pt x="65" y="62"/>
                  <a:pt x="68" y="61"/>
                  <a:pt x="69" y="59"/>
                </a:cubicBezTo>
                <a:cubicBezTo>
                  <a:pt x="71" y="57"/>
                  <a:pt x="70" y="54"/>
                  <a:pt x="70" y="51"/>
                </a:cubicBezTo>
                <a:cubicBezTo>
                  <a:pt x="69" y="49"/>
                  <a:pt x="69" y="48"/>
                  <a:pt x="69" y="47"/>
                </a:cubicBezTo>
                <a:cubicBezTo>
                  <a:pt x="70" y="46"/>
                  <a:pt x="71" y="44"/>
                  <a:pt x="72" y="43"/>
                </a:cubicBezTo>
                <a:cubicBezTo>
                  <a:pt x="74" y="41"/>
                  <a:pt x="77" y="39"/>
                  <a:pt x="77" y="36"/>
                </a:cubicBezTo>
                <a:cubicBezTo>
                  <a:pt x="77" y="34"/>
                  <a:pt x="74" y="31"/>
                  <a:pt x="72" y="30"/>
                </a:cubicBezTo>
                <a:close/>
                <a:moveTo>
                  <a:pt x="67" y="52"/>
                </a:moveTo>
                <a:cubicBezTo>
                  <a:pt x="67" y="54"/>
                  <a:pt x="68" y="56"/>
                  <a:pt x="67" y="57"/>
                </a:cubicBezTo>
                <a:cubicBezTo>
                  <a:pt x="66" y="58"/>
                  <a:pt x="64" y="59"/>
                  <a:pt x="61" y="59"/>
                </a:cubicBezTo>
                <a:cubicBezTo>
                  <a:pt x="60" y="59"/>
                  <a:pt x="59" y="59"/>
                  <a:pt x="58" y="59"/>
                </a:cubicBezTo>
                <a:cubicBezTo>
                  <a:pt x="62" y="56"/>
                  <a:pt x="64" y="53"/>
                  <a:pt x="66" y="49"/>
                </a:cubicBezTo>
                <a:cubicBezTo>
                  <a:pt x="66" y="50"/>
                  <a:pt x="67" y="51"/>
                  <a:pt x="67" y="52"/>
                </a:cubicBezTo>
                <a:close/>
                <a:moveTo>
                  <a:pt x="9" y="21"/>
                </a:moveTo>
                <a:cubicBezTo>
                  <a:pt x="9" y="19"/>
                  <a:pt x="9" y="17"/>
                  <a:pt x="9" y="16"/>
                </a:cubicBezTo>
                <a:cubicBezTo>
                  <a:pt x="10" y="14"/>
                  <a:pt x="13" y="14"/>
                  <a:pt x="15" y="14"/>
                </a:cubicBezTo>
                <a:cubicBezTo>
                  <a:pt x="16" y="14"/>
                  <a:pt x="17" y="14"/>
                  <a:pt x="18" y="13"/>
                </a:cubicBezTo>
                <a:cubicBezTo>
                  <a:pt x="15" y="16"/>
                  <a:pt x="12" y="20"/>
                  <a:pt x="10" y="24"/>
                </a:cubicBezTo>
                <a:cubicBezTo>
                  <a:pt x="10" y="23"/>
                  <a:pt x="10" y="22"/>
                  <a:pt x="9" y="21"/>
                </a:cubicBezTo>
                <a:close/>
                <a:moveTo>
                  <a:pt x="65" y="36"/>
                </a:moveTo>
                <a:cubicBezTo>
                  <a:pt x="65" y="51"/>
                  <a:pt x="53" y="63"/>
                  <a:pt x="38" y="63"/>
                </a:cubicBezTo>
                <a:cubicBezTo>
                  <a:pt x="23" y="63"/>
                  <a:pt x="12" y="51"/>
                  <a:pt x="12" y="36"/>
                </a:cubicBezTo>
                <a:cubicBezTo>
                  <a:pt x="12" y="22"/>
                  <a:pt x="23" y="10"/>
                  <a:pt x="38" y="10"/>
                </a:cubicBezTo>
                <a:cubicBezTo>
                  <a:pt x="53" y="10"/>
                  <a:pt x="65" y="22"/>
                  <a:pt x="65" y="36"/>
                </a:cubicBezTo>
                <a:close/>
                <a:moveTo>
                  <a:pt x="67" y="21"/>
                </a:moveTo>
                <a:cubicBezTo>
                  <a:pt x="67" y="22"/>
                  <a:pt x="66" y="23"/>
                  <a:pt x="66" y="24"/>
                </a:cubicBezTo>
                <a:cubicBezTo>
                  <a:pt x="64" y="20"/>
                  <a:pt x="62" y="16"/>
                  <a:pt x="58" y="13"/>
                </a:cubicBezTo>
                <a:cubicBezTo>
                  <a:pt x="59" y="14"/>
                  <a:pt x="60" y="14"/>
                  <a:pt x="61" y="14"/>
                </a:cubicBezTo>
                <a:cubicBezTo>
                  <a:pt x="64" y="14"/>
                  <a:pt x="66" y="14"/>
                  <a:pt x="67" y="16"/>
                </a:cubicBezTo>
                <a:cubicBezTo>
                  <a:pt x="68" y="17"/>
                  <a:pt x="67" y="19"/>
                  <a:pt x="67" y="21"/>
                </a:cubicBezTo>
                <a:close/>
                <a:moveTo>
                  <a:pt x="41" y="6"/>
                </a:moveTo>
                <a:cubicBezTo>
                  <a:pt x="42" y="6"/>
                  <a:pt x="43" y="5"/>
                  <a:pt x="44" y="4"/>
                </a:cubicBezTo>
                <a:cubicBezTo>
                  <a:pt x="46" y="3"/>
                  <a:pt x="48" y="2"/>
                  <a:pt x="49" y="3"/>
                </a:cubicBezTo>
                <a:cubicBezTo>
                  <a:pt x="51" y="3"/>
                  <a:pt x="52" y="5"/>
                  <a:pt x="52" y="7"/>
                </a:cubicBezTo>
                <a:cubicBezTo>
                  <a:pt x="53" y="8"/>
                  <a:pt x="53" y="9"/>
                  <a:pt x="54" y="10"/>
                </a:cubicBezTo>
                <a:cubicBezTo>
                  <a:pt x="50" y="8"/>
                  <a:pt x="46" y="6"/>
                  <a:pt x="41" y="6"/>
                </a:cubicBezTo>
                <a:close/>
                <a:moveTo>
                  <a:pt x="22" y="10"/>
                </a:moveTo>
                <a:cubicBezTo>
                  <a:pt x="23" y="9"/>
                  <a:pt x="23" y="8"/>
                  <a:pt x="24" y="7"/>
                </a:cubicBezTo>
                <a:cubicBezTo>
                  <a:pt x="25" y="5"/>
                  <a:pt x="26" y="3"/>
                  <a:pt x="27" y="3"/>
                </a:cubicBezTo>
                <a:cubicBezTo>
                  <a:pt x="28" y="2"/>
                  <a:pt x="30" y="3"/>
                  <a:pt x="32" y="4"/>
                </a:cubicBezTo>
                <a:cubicBezTo>
                  <a:pt x="33" y="5"/>
                  <a:pt x="34" y="6"/>
                  <a:pt x="35" y="6"/>
                </a:cubicBezTo>
                <a:cubicBezTo>
                  <a:pt x="31" y="6"/>
                  <a:pt x="26" y="8"/>
                  <a:pt x="22" y="10"/>
                </a:cubicBezTo>
                <a:close/>
                <a:moveTo>
                  <a:pt x="8" y="43"/>
                </a:moveTo>
                <a:cubicBezTo>
                  <a:pt x="8" y="42"/>
                  <a:pt x="7" y="42"/>
                  <a:pt x="6" y="41"/>
                </a:cubicBezTo>
                <a:cubicBezTo>
                  <a:pt x="4" y="40"/>
                  <a:pt x="3" y="38"/>
                  <a:pt x="3" y="36"/>
                </a:cubicBezTo>
                <a:cubicBezTo>
                  <a:pt x="3" y="35"/>
                  <a:pt x="4" y="33"/>
                  <a:pt x="6" y="32"/>
                </a:cubicBezTo>
                <a:cubicBezTo>
                  <a:pt x="7" y="31"/>
                  <a:pt x="8" y="30"/>
                  <a:pt x="8" y="30"/>
                </a:cubicBezTo>
                <a:cubicBezTo>
                  <a:pt x="8" y="32"/>
                  <a:pt x="8" y="34"/>
                  <a:pt x="8" y="36"/>
                </a:cubicBezTo>
                <a:cubicBezTo>
                  <a:pt x="8" y="39"/>
                  <a:pt x="8" y="41"/>
                  <a:pt x="8" y="43"/>
                </a:cubicBezTo>
                <a:close/>
                <a:moveTo>
                  <a:pt x="9" y="52"/>
                </a:moveTo>
                <a:cubicBezTo>
                  <a:pt x="10" y="51"/>
                  <a:pt x="10" y="50"/>
                  <a:pt x="10" y="49"/>
                </a:cubicBezTo>
                <a:cubicBezTo>
                  <a:pt x="12" y="53"/>
                  <a:pt x="15" y="56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3" y="59"/>
                  <a:pt x="10" y="58"/>
                  <a:pt x="9" y="57"/>
                </a:cubicBezTo>
                <a:cubicBezTo>
                  <a:pt x="9" y="56"/>
                  <a:pt x="9" y="54"/>
                  <a:pt x="9" y="52"/>
                </a:cubicBezTo>
                <a:close/>
                <a:moveTo>
                  <a:pt x="35" y="67"/>
                </a:moveTo>
                <a:cubicBezTo>
                  <a:pt x="34" y="67"/>
                  <a:pt x="33" y="68"/>
                  <a:pt x="32" y="68"/>
                </a:cubicBezTo>
                <a:cubicBezTo>
                  <a:pt x="30" y="70"/>
                  <a:pt x="28" y="71"/>
                  <a:pt x="27" y="70"/>
                </a:cubicBezTo>
                <a:cubicBezTo>
                  <a:pt x="26" y="70"/>
                  <a:pt x="25" y="68"/>
                  <a:pt x="24" y="66"/>
                </a:cubicBezTo>
                <a:cubicBezTo>
                  <a:pt x="23" y="65"/>
                  <a:pt x="23" y="64"/>
                  <a:pt x="22" y="63"/>
                </a:cubicBezTo>
                <a:cubicBezTo>
                  <a:pt x="26" y="65"/>
                  <a:pt x="31" y="66"/>
                  <a:pt x="35" y="67"/>
                </a:cubicBezTo>
                <a:close/>
                <a:moveTo>
                  <a:pt x="54" y="63"/>
                </a:moveTo>
                <a:cubicBezTo>
                  <a:pt x="53" y="64"/>
                  <a:pt x="53" y="65"/>
                  <a:pt x="52" y="66"/>
                </a:cubicBezTo>
                <a:cubicBezTo>
                  <a:pt x="52" y="68"/>
                  <a:pt x="51" y="70"/>
                  <a:pt x="49" y="70"/>
                </a:cubicBezTo>
                <a:cubicBezTo>
                  <a:pt x="48" y="71"/>
                  <a:pt x="46" y="70"/>
                  <a:pt x="44" y="68"/>
                </a:cubicBezTo>
                <a:cubicBezTo>
                  <a:pt x="43" y="68"/>
                  <a:pt x="42" y="67"/>
                  <a:pt x="41" y="67"/>
                </a:cubicBezTo>
                <a:cubicBezTo>
                  <a:pt x="46" y="66"/>
                  <a:pt x="50" y="65"/>
                  <a:pt x="54" y="63"/>
                </a:cubicBezTo>
                <a:close/>
                <a:moveTo>
                  <a:pt x="68" y="30"/>
                </a:moveTo>
                <a:cubicBezTo>
                  <a:pt x="69" y="30"/>
                  <a:pt x="69" y="31"/>
                  <a:pt x="70" y="32"/>
                </a:cubicBezTo>
                <a:cubicBezTo>
                  <a:pt x="72" y="33"/>
                  <a:pt x="74" y="35"/>
                  <a:pt x="74" y="36"/>
                </a:cubicBezTo>
                <a:cubicBezTo>
                  <a:pt x="74" y="38"/>
                  <a:pt x="72" y="40"/>
                  <a:pt x="70" y="41"/>
                </a:cubicBezTo>
                <a:cubicBezTo>
                  <a:pt x="69" y="42"/>
                  <a:pt x="69" y="42"/>
                  <a:pt x="68" y="43"/>
                </a:cubicBezTo>
                <a:cubicBezTo>
                  <a:pt x="68" y="41"/>
                  <a:pt x="69" y="39"/>
                  <a:pt x="69" y="36"/>
                </a:cubicBezTo>
                <a:cubicBezTo>
                  <a:pt x="69" y="34"/>
                  <a:pt x="68" y="32"/>
                  <a:pt x="68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0"/>
          <p:cNvSpPr>
            <a:spLocks noEditPoints="1"/>
          </p:cNvSpPr>
          <p:nvPr/>
        </p:nvSpPr>
        <p:spPr bwMode="auto">
          <a:xfrm>
            <a:off x="1754011" y="1963090"/>
            <a:ext cx="362078" cy="35594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1"/>
          <p:cNvSpPr>
            <a:spLocks noEditPoints="1"/>
          </p:cNvSpPr>
          <p:nvPr/>
        </p:nvSpPr>
        <p:spPr bwMode="auto">
          <a:xfrm>
            <a:off x="8925170" y="1952862"/>
            <a:ext cx="245477" cy="376396"/>
          </a:xfrm>
          <a:custGeom>
            <a:avLst/>
            <a:gdLst>
              <a:gd name="T0" fmla="*/ 28 w 51"/>
              <a:gd name="T1" fmla="*/ 42 h 75"/>
              <a:gd name="T2" fmla="*/ 28 w 51"/>
              <a:gd name="T3" fmla="*/ 42 h 75"/>
              <a:gd name="T4" fmla="*/ 27 w 51"/>
              <a:gd name="T5" fmla="*/ 40 h 75"/>
              <a:gd name="T6" fmla="*/ 35 w 51"/>
              <a:gd name="T7" fmla="*/ 34 h 75"/>
              <a:gd name="T8" fmla="*/ 35 w 51"/>
              <a:gd name="T9" fmla="*/ 0 h 75"/>
              <a:gd name="T10" fmla="*/ 17 w 51"/>
              <a:gd name="T11" fmla="*/ 0 h 75"/>
              <a:gd name="T12" fmla="*/ 17 w 51"/>
              <a:gd name="T13" fmla="*/ 34 h 75"/>
              <a:gd name="T14" fmla="*/ 25 w 51"/>
              <a:gd name="T15" fmla="*/ 40 h 75"/>
              <a:gd name="T16" fmla="*/ 24 w 51"/>
              <a:gd name="T17" fmla="*/ 42 h 75"/>
              <a:gd name="T18" fmla="*/ 24 w 51"/>
              <a:gd name="T19" fmla="*/ 42 h 75"/>
              <a:gd name="T20" fmla="*/ 9 w 51"/>
              <a:gd name="T21" fmla="*/ 58 h 75"/>
              <a:gd name="T22" fmla="*/ 26 w 51"/>
              <a:gd name="T23" fmla="*/ 75 h 75"/>
              <a:gd name="T24" fmla="*/ 42 w 51"/>
              <a:gd name="T25" fmla="*/ 58 h 75"/>
              <a:gd name="T26" fmla="*/ 28 w 51"/>
              <a:gd name="T27" fmla="*/ 42 h 75"/>
              <a:gd name="T28" fmla="*/ 26 w 51"/>
              <a:gd name="T29" fmla="*/ 72 h 75"/>
              <a:gd name="T30" fmla="*/ 12 w 51"/>
              <a:gd name="T31" fmla="*/ 58 h 75"/>
              <a:gd name="T32" fmla="*/ 26 w 51"/>
              <a:gd name="T33" fmla="*/ 45 h 75"/>
              <a:gd name="T34" fmla="*/ 39 w 51"/>
              <a:gd name="T35" fmla="*/ 58 h 75"/>
              <a:gd name="T36" fmla="*/ 26 w 51"/>
              <a:gd name="T37" fmla="*/ 72 h 75"/>
              <a:gd name="T38" fmla="*/ 26 w 51"/>
              <a:gd name="T39" fmla="*/ 46 h 75"/>
              <a:gd name="T40" fmla="*/ 14 w 51"/>
              <a:gd name="T41" fmla="*/ 58 h 75"/>
              <a:gd name="T42" fmla="*/ 26 w 51"/>
              <a:gd name="T43" fmla="*/ 70 h 75"/>
              <a:gd name="T44" fmla="*/ 38 w 51"/>
              <a:gd name="T45" fmla="*/ 58 h 75"/>
              <a:gd name="T46" fmla="*/ 26 w 51"/>
              <a:gd name="T47" fmla="*/ 46 h 75"/>
              <a:gd name="T48" fmla="*/ 26 w 51"/>
              <a:gd name="T49" fmla="*/ 68 h 75"/>
              <a:gd name="T50" fmla="*/ 16 w 51"/>
              <a:gd name="T51" fmla="*/ 58 h 75"/>
              <a:gd name="T52" fmla="*/ 26 w 51"/>
              <a:gd name="T53" fmla="*/ 48 h 75"/>
              <a:gd name="T54" fmla="*/ 36 w 51"/>
              <a:gd name="T55" fmla="*/ 58 h 75"/>
              <a:gd name="T56" fmla="*/ 26 w 51"/>
              <a:gd name="T57" fmla="*/ 68 h 75"/>
              <a:gd name="T58" fmla="*/ 51 w 51"/>
              <a:gd name="T59" fmla="*/ 0 h 75"/>
              <a:gd name="T60" fmla="*/ 51 w 51"/>
              <a:gd name="T61" fmla="*/ 21 h 75"/>
              <a:gd name="T62" fmla="*/ 41 w 51"/>
              <a:gd name="T63" fmla="*/ 29 h 75"/>
              <a:gd name="T64" fmla="*/ 41 w 51"/>
              <a:gd name="T65" fmla="*/ 0 h 75"/>
              <a:gd name="T66" fmla="*/ 51 w 51"/>
              <a:gd name="T67" fmla="*/ 0 h 75"/>
              <a:gd name="T68" fmla="*/ 11 w 51"/>
              <a:gd name="T69" fmla="*/ 29 h 75"/>
              <a:gd name="T70" fmla="*/ 0 w 51"/>
              <a:gd name="T71" fmla="*/ 21 h 75"/>
              <a:gd name="T72" fmla="*/ 0 w 51"/>
              <a:gd name="T73" fmla="*/ 0 h 75"/>
              <a:gd name="T74" fmla="*/ 11 w 51"/>
              <a:gd name="T75" fmla="*/ 0 h 75"/>
              <a:gd name="T76" fmla="*/ 11 w 51"/>
              <a:gd name="T77" fmla="*/ 29 h 75"/>
              <a:gd name="T78" fmla="*/ 32 w 51"/>
              <a:gd name="T79" fmla="*/ 56 h 75"/>
              <a:gd name="T80" fmla="*/ 33 w 51"/>
              <a:gd name="T81" fmla="*/ 57 h 75"/>
              <a:gd name="T82" fmla="*/ 33 w 51"/>
              <a:gd name="T83" fmla="*/ 57 h 75"/>
              <a:gd name="T84" fmla="*/ 30 w 51"/>
              <a:gd name="T85" fmla="*/ 60 h 75"/>
              <a:gd name="T86" fmla="*/ 30 w 51"/>
              <a:gd name="T87" fmla="*/ 64 h 75"/>
              <a:gd name="T88" fmla="*/ 30 w 51"/>
              <a:gd name="T89" fmla="*/ 65 h 75"/>
              <a:gd name="T90" fmla="*/ 30 w 51"/>
              <a:gd name="T91" fmla="*/ 65 h 75"/>
              <a:gd name="T92" fmla="*/ 29 w 51"/>
              <a:gd name="T93" fmla="*/ 65 h 75"/>
              <a:gd name="T94" fmla="*/ 26 w 51"/>
              <a:gd name="T95" fmla="*/ 63 h 75"/>
              <a:gd name="T96" fmla="*/ 22 w 51"/>
              <a:gd name="T97" fmla="*/ 65 h 75"/>
              <a:gd name="T98" fmla="*/ 21 w 51"/>
              <a:gd name="T99" fmla="*/ 65 h 75"/>
              <a:gd name="T100" fmla="*/ 21 w 51"/>
              <a:gd name="T101" fmla="*/ 64 h 75"/>
              <a:gd name="T102" fmla="*/ 22 w 51"/>
              <a:gd name="T103" fmla="*/ 60 h 75"/>
              <a:gd name="T104" fmla="*/ 19 w 51"/>
              <a:gd name="T105" fmla="*/ 57 h 75"/>
              <a:gd name="T106" fmla="*/ 19 w 51"/>
              <a:gd name="T107" fmla="*/ 57 h 75"/>
              <a:gd name="T108" fmla="*/ 19 w 51"/>
              <a:gd name="T109" fmla="*/ 56 h 75"/>
              <a:gd name="T110" fmla="*/ 23 w 51"/>
              <a:gd name="T111" fmla="*/ 56 h 75"/>
              <a:gd name="T112" fmla="*/ 25 w 51"/>
              <a:gd name="T113" fmla="*/ 52 h 75"/>
              <a:gd name="T114" fmla="*/ 26 w 51"/>
              <a:gd name="T115" fmla="*/ 52 h 75"/>
              <a:gd name="T116" fmla="*/ 26 w 51"/>
              <a:gd name="T117" fmla="*/ 52 h 75"/>
              <a:gd name="T118" fmla="*/ 28 w 51"/>
              <a:gd name="T119" fmla="*/ 56 h 75"/>
              <a:gd name="T120" fmla="*/ 32 w 51"/>
              <a:gd name="T121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" h="75">
                <a:moveTo>
                  <a:pt x="28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7" y="40"/>
                  <a:pt x="27" y="4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4"/>
                  <a:pt x="17" y="34"/>
                  <a:pt x="17" y="34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4" y="41"/>
                  <a:pt x="24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16" y="43"/>
                  <a:pt x="9" y="50"/>
                  <a:pt x="9" y="58"/>
                </a:cubicBezTo>
                <a:cubicBezTo>
                  <a:pt x="9" y="67"/>
                  <a:pt x="17" y="75"/>
                  <a:pt x="26" y="75"/>
                </a:cubicBezTo>
                <a:cubicBezTo>
                  <a:pt x="35" y="75"/>
                  <a:pt x="42" y="67"/>
                  <a:pt x="42" y="58"/>
                </a:cubicBezTo>
                <a:cubicBezTo>
                  <a:pt x="42" y="50"/>
                  <a:pt x="36" y="43"/>
                  <a:pt x="28" y="42"/>
                </a:cubicBezTo>
                <a:close/>
                <a:moveTo>
                  <a:pt x="26" y="72"/>
                </a:moveTo>
                <a:cubicBezTo>
                  <a:pt x="18" y="72"/>
                  <a:pt x="12" y="66"/>
                  <a:pt x="12" y="58"/>
                </a:cubicBezTo>
                <a:cubicBezTo>
                  <a:pt x="12" y="51"/>
                  <a:pt x="18" y="45"/>
                  <a:pt x="26" y="45"/>
                </a:cubicBezTo>
                <a:cubicBezTo>
                  <a:pt x="33" y="45"/>
                  <a:pt x="39" y="51"/>
                  <a:pt x="39" y="58"/>
                </a:cubicBezTo>
                <a:cubicBezTo>
                  <a:pt x="39" y="66"/>
                  <a:pt x="33" y="72"/>
                  <a:pt x="26" y="72"/>
                </a:cubicBezTo>
                <a:close/>
                <a:moveTo>
                  <a:pt x="26" y="46"/>
                </a:moveTo>
                <a:cubicBezTo>
                  <a:pt x="19" y="46"/>
                  <a:pt x="14" y="52"/>
                  <a:pt x="14" y="58"/>
                </a:cubicBezTo>
                <a:cubicBezTo>
                  <a:pt x="14" y="65"/>
                  <a:pt x="19" y="70"/>
                  <a:pt x="26" y="70"/>
                </a:cubicBezTo>
                <a:cubicBezTo>
                  <a:pt x="32" y="70"/>
                  <a:pt x="38" y="65"/>
                  <a:pt x="38" y="58"/>
                </a:cubicBezTo>
                <a:cubicBezTo>
                  <a:pt x="38" y="52"/>
                  <a:pt x="32" y="46"/>
                  <a:pt x="26" y="46"/>
                </a:cubicBezTo>
                <a:close/>
                <a:moveTo>
                  <a:pt x="26" y="68"/>
                </a:moveTo>
                <a:cubicBezTo>
                  <a:pt x="20" y="68"/>
                  <a:pt x="16" y="64"/>
                  <a:pt x="16" y="58"/>
                </a:cubicBezTo>
                <a:cubicBezTo>
                  <a:pt x="16" y="53"/>
                  <a:pt x="20" y="48"/>
                  <a:pt x="26" y="48"/>
                </a:cubicBezTo>
                <a:cubicBezTo>
                  <a:pt x="31" y="48"/>
                  <a:pt x="36" y="53"/>
                  <a:pt x="36" y="58"/>
                </a:cubicBezTo>
                <a:cubicBezTo>
                  <a:pt x="36" y="64"/>
                  <a:pt x="31" y="68"/>
                  <a:pt x="26" y="68"/>
                </a:cubicBezTo>
                <a:close/>
                <a:moveTo>
                  <a:pt x="51" y="0"/>
                </a:moveTo>
                <a:cubicBezTo>
                  <a:pt x="51" y="21"/>
                  <a:pt x="51" y="21"/>
                  <a:pt x="51" y="21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lose/>
                <a:moveTo>
                  <a:pt x="11" y="29"/>
                </a:move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9"/>
                </a:lnTo>
                <a:close/>
                <a:moveTo>
                  <a:pt x="32" y="56"/>
                </a:moveTo>
                <a:cubicBezTo>
                  <a:pt x="32" y="56"/>
                  <a:pt x="33" y="56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29" y="65"/>
                  <a:pt x="29" y="65"/>
                </a:cubicBezTo>
                <a:cubicBezTo>
                  <a:pt x="26" y="63"/>
                  <a:pt x="26" y="63"/>
                  <a:pt x="26" y="63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5"/>
                  <a:pt x="21" y="64"/>
                  <a:pt x="21" y="64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8" y="56"/>
                  <a:pt x="28" y="56"/>
                  <a:pt x="28" y="56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2"/>
          <p:cNvSpPr>
            <a:spLocks noEditPoints="1"/>
          </p:cNvSpPr>
          <p:nvPr/>
        </p:nvSpPr>
        <p:spPr bwMode="auto">
          <a:xfrm>
            <a:off x="1105401" y="1982524"/>
            <a:ext cx="343668" cy="317073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6949653" y="2010872"/>
            <a:ext cx="366155" cy="260377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9634053" y="1960017"/>
            <a:ext cx="321403" cy="362086"/>
          </a:xfrm>
          <a:custGeom>
            <a:avLst/>
            <a:gdLst>
              <a:gd name="T0" fmla="*/ 25 w 67"/>
              <a:gd name="T1" fmla="*/ 21 h 72"/>
              <a:gd name="T2" fmla="*/ 8 w 67"/>
              <a:gd name="T3" fmla="*/ 38 h 72"/>
              <a:gd name="T4" fmla="*/ 23 w 67"/>
              <a:gd name="T5" fmla="*/ 72 h 72"/>
              <a:gd name="T6" fmla="*/ 49 w 67"/>
              <a:gd name="T7" fmla="*/ 55 h 72"/>
              <a:gd name="T8" fmla="*/ 54 w 67"/>
              <a:gd name="T9" fmla="*/ 50 h 72"/>
              <a:gd name="T10" fmla="*/ 39 w 67"/>
              <a:gd name="T11" fmla="*/ 15 h 72"/>
              <a:gd name="T12" fmla="*/ 39 w 67"/>
              <a:gd name="T13" fmla="*/ 18 h 72"/>
              <a:gd name="T14" fmla="*/ 46 w 67"/>
              <a:gd name="T15" fmla="*/ 27 h 72"/>
              <a:gd name="T16" fmla="*/ 38 w 67"/>
              <a:gd name="T17" fmla="*/ 32 h 72"/>
              <a:gd name="T18" fmla="*/ 37 w 67"/>
              <a:gd name="T19" fmla="*/ 37 h 72"/>
              <a:gd name="T20" fmla="*/ 23 w 67"/>
              <a:gd name="T21" fmla="*/ 27 h 72"/>
              <a:gd name="T22" fmla="*/ 39 w 67"/>
              <a:gd name="T23" fmla="*/ 36 h 72"/>
              <a:gd name="T24" fmla="*/ 38 w 67"/>
              <a:gd name="T25" fmla="*/ 35 h 72"/>
              <a:gd name="T26" fmla="*/ 39 w 67"/>
              <a:gd name="T27" fmla="*/ 35 h 72"/>
              <a:gd name="T28" fmla="*/ 42 w 67"/>
              <a:gd name="T29" fmla="*/ 30 h 72"/>
              <a:gd name="T30" fmla="*/ 44 w 67"/>
              <a:gd name="T31" fmla="*/ 29 h 72"/>
              <a:gd name="T32" fmla="*/ 46 w 67"/>
              <a:gd name="T33" fmla="*/ 29 h 72"/>
              <a:gd name="T34" fmla="*/ 46 w 67"/>
              <a:gd name="T35" fmla="*/ 30 h 72"/>
              <a:gd name="T36" fmla="*/ 45 w 67"/>
              <a:gd name="T37" fmla="*/ 32 h 72"/>
              <a:gd name="T38" fmla="*/ 39 w 67"/>
              <a:gd name="T39" fmla="*/ 36 h 72"/>
              <a:gd name="T40" fmla="*/ 10 w 67"/>
              <a:gd name="T41" fmla="*/ 64 h 72"/>
              <a:gd name="T42" fmla="*/ 21 w 67"/>
              <a:gd name="T43" fmla="*/ 29 h 72"/>
              <a:gd name="T44" fmla="*/ 46 w 67"/>
              <a:gd name="T45" fmla="*/ 53 h 72"/>
              <a:gd name="T46" fmla="*/ 52 w 67"/>
              <a:gd name="T47" fmla="*/ 47 h 72"/>
              <a:gd name="T48" fmla="*/ 34 w 67"/>
              <a:gd name="T49" fmla="*/ 42 h 72"/>
              <a:gd name="T50" fmla="*/ 39 w 67"/>
              <a:gd name="T51" fmla="*/ 38 h 72"/>
              <a:gd name="T52" fmla="*/ 46 w 67"/>
              <a:gd name="T53" fmla="*/ 34 h 72"/>
              <a:gd name="T54" fmla="*/ 48 w 67"/>
              <a:gd name="T55" fmla="*/ 28 h 72"/>
              <a:gd name="T56" fmla="*/ 52 w 67"/>
              <a:gd name="T57" fmla="*/ 47 h 72"/>
              <a:gd name="T58" fmla="*/ 14 w 67"/>
              <a:gd name="T59" fmla="*/ 62 h 72"/>
              <a:gd name="T60" fmla="*/ 13 w 67"/>
              <a:gd name="T61" fmla="*/ 62 h 72"/>
              <a:gd name="T62" fmla="*/ 11 w 67"/>
              <a:gd name="T63" fmla="*/ 58 h 72"/>
              <a:gd name="T64" fmla="*/ 14 w 67"/>
              <a:gd name="T65" fmla="*/ 61 h 72"/>
              <a:gd name="T66" fmla="*/ 23 w 67"/>
              <a:gd name="T67" fmla="*/ 34 h 72"/>
              <a:gd name="T68" fmla="*/ 11 w 67"/>
              <a:gd name="T69" fmla="*/ 54 h 72"/>
              <a:gd name="T70" fmla="*/ 10 w 67"/>
              <a:gd name="T71" fmla="*/ 55 h 72"/>
              <a:gd name="T72" fmla="*/ 13 w 67"/>
              <a:gd name="T73" fmla="*/ 41 h 72"/>
              <a:gd name="T74" fmla="*/ 23 w 67"/>
              <a:gd name="T75" fmla="*/ 32 h 72"/>
              <a:gd name="T76" fmla="*/ 60 w 67"/>
              <a:gd name="T77" fmla="*/ 17 h 72"/>
              <a:gd name="T78" fmla="*/ 53 w 67"/>
              <a:gd name="T79" fmla="*/ 20 h 72"/>
              <a:gd name="T80" fmla="*/ 57 w 67"/>
              <a:gd name="T81" fmla="*/ 14 h 72"/>
              <a:gd name="T82" fmla="*/ 65 w 67"/>
              <a:gd name="T83" fmla="*/ 0 h 72"/>
              <a:gd name="T84" fmla="*/ 59 w 67"/>
              <a:gd name="T85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" h="72">
                <a:moveTo>
                  <a:pt x="39" y="15"/>
                </a:moveTo>
                <a:cubicBezTo>
                  <a:pt x="34" y="15"/>
                  <a:pt x="29" y="17"/>
                  <a:pt x="25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45"/>
                  <a:pt x="0" y="58"/>
                  <a:pt x="8" y="66"/>
                </a:cubicBezTo>
                <a:cubicBezTo>
                  <a:pt x="12" y="70"/>
                  <a:pt x="17" y="72"/>
                  <a:pt x="23" y="72"/>
                </a:cubicBezTo>
                <a:cubicBezTo>
                  <a:pt x="28" y="72"/>
                  <a:pt x="33" y="70"/>
                  <a:pt x="37" y="66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4" y="50"/>
                  <a:pt x="54" y="50"/>
                  <a:pt x="54" y="50"/>
                </a:cubicBezTo>
                <a:cubicBezTo>
                  <a:pt x="62" y="42"/>
                  <a:pt x="62" y="29"/>
                  <a:pt x="54" y="21"/>
                </a:cubicBezTo>
                <a:cubicBezTo>
                  <a:pt x="50" y="17"/>
                  <a:pt x="45" y="15"/>
                  <a:pt x="39" y="15"/>
                </a:cubicBezTo>
                <a:close/>
                <a:moveTo>
                  <a:pt x="27" y="23"/>
                </a:moveTo>
                <a:cubicBezTo>
                  <a:pt x="31" y="20"/>
                  <a:pt x="35" y="18"/>
                  <a:pt x="39" y="18"/>
                </a:cubicBezTo>
                <a:cubicBezTo>
                  <a:pt x="44" y="18"/>
                  <a:pt x="48" y="19"/>
                  <a:pt x="51" y="22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3" y="27"/>
                  <a:pt x="41" y="29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5"/>
                </a:cubicBezTo>
                <a:cubicBezTo>
                  <a:pt x="36" y="35"/>
                  <a:pt x="36" y="36"/>
                  <a:pt x="37" y="37"/>
                </a:cubicBezTo>
                <a:cubicBezTo>
                  <a:pt x="32" y="41"/>
                  <a:pt x="32" y="41"/>
                  <a:pt x="32" y="41"/>
                </a:cubicBezTo>
                <a:cubicBezTo>
                  <a:pt x="28" y="37"/>
                  <a:pt x="25" y="32"/>
                  <a:pt x="23" y="27"/>
                </a:cubicBezTo>
                <a:lnTo>
                  <a:pt x="27" y="23"/>
                </a:ln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3"/>
                  <a:pt x="40" y="33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5" y="29"/>
                  <a:pt x="45" y="29"/>
                </a:cubicBezTo>
                <a:cubicBezTo>
                  <a:pt x="45" y="29"/>
                  <a:pt x="45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5" y="31"/>
                  <a:pt x="45" y="32"/>
                  <a:pt x="45" y="32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6"/>
                  <a:pt x="40" y="36"/>
                  <a:pt x="39" y="36"/>
                </a:cubicBezTo>
                <a:close/>
                <a:moveTo>
                  <a:pt x="35" y="64"/>
                </a:moveTo>
                <a:cubicBezTo>
                  <a:pt x="28" y="71"/>
                  <a:pt x="17" y="71"/>
                  <a:pt x="10" y="64"/>
                </a:cubicBezTo>
                <a:cubicBezTo>
                  <a:pt x="4" y="57"/>
                  <a:pt x="4" y="46"/>
                  <a:pt x="10" y="40"/>
                </a:cubicBezTo>
                <a:cubicBezTo>
                  <a:pt x="21" y="29"/>
                  <a:pt x="21" y="29"/>
                  <a:pt x="21" y="29"/>
                </a:cubicBezTo>
                <a:cubicBezTo>
                  <a:pt x="24" y="34"/>
                  <a:pt x="27" y="39"/>
                  <a:pt x="32" y="43"/>
                </a:cubicBezTo>
                <a:cubicBezTo>
                  <a:pt x="36" y="47"/>
                  <a:pt x="41" y="51"/>
                  <a:pt x="46" y="53"/>
                </a:cubicBezTo>
                <a:lnTo>
                  <a:pt x="35" y="64"/>
                </a:lnTo>
                <a:close/>
                <a:moveTo>
                  <a:pt x="52" y="47"/>
                </a:moveTo>
                <a:cubicBezTo>
                  <a:pt x="47" y="52"/>
                  <a:pt x="47" y="52"/>
                  <a:pt x="47" y="52"/>
                </a:cubicBezTo>
                <a:cubicBezTo>
                  <a:pt x="42" y="50"/>
                  <a:pt x="38" y="46"/>
                  <a:pt x="34" y="42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8"/>
                  <a:pt x="39" y="38"/>
                </a:cubicBezTo>
                <a:cubicBezTo>
                  <a:pt x="40" y="38"/>
                  <a:pt x="42" y="38"/>
                  <a:pt x="43" y="36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3"/>
                  <a:pt x="47" y="32"/>
                  <a:pt x="48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8" y="30"/>
                  <a:pt x="58" y="41"/>
                  <a:pt x="52" y="47"/>
                </a:cubicBezTo>
                <a:close/>
                <a:moveTo>
                  <a:pt x="14" y="61"/>
                </a:moveTo>
                <a:cubicBezTo>
                  <a:pt x="14" y="61"/>
                  <a:pt x="14" y="62"/>
                  <a:pt x="14" y="62"/>
                </a:cubicBezTo>
                <a:cubicBezTo>
                  <a:pt x="14" y="62"/>
                  <a:pt x="14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1"/>
                  <a:pt x="11" y="60"/>
                  <a:pt x="10" y="59"/>
                </a:cubicBezTo>
                <a:cubicBezTo>
                  <a:pt x="10" y="59"/>
                  <a:pt x="10" y="58"/>
                  <a:pt x="11" y="58"/>
                </a:cubicBezTo>
                <a:cubicBezTo>
                  <a:pt x="11" y="58"/>
                  <a:pt x="12" y="58"/>
                  <a:pt x="12" y="58"/>
                </a:cubicBezTo>
                <a:cubicBezTo>
                  <a:pt x="13" y="59"/>
                  <a:pt x="13" y="60"/>
                  <a:pt x="14" y="61"/>
                </a:cubicBezTo>
                <a:close/>
                <a:moveTo>
                  <a:pt x="23" y="32"/>
                </a:moveTo>
                <a:cubicBezTo>
                  <a:pt x="23" y="33"/>
                  <a:pt x="23" y="33"/>
                  <a:pt x="23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11" y="45"/>
                  <a:pt x="10" y="50"/>
                  <a:pt x="11" y="54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5"/>
                  <a:pt x="9" y="54"/>
                </a:cubicBezTo>
                <a:cubicBezTo>
                  <a:pt x="8" y="50"/>
                  <a:pt x="9" y="45"/>
                  <a:pt x="13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3" y="32"/>
                </a:cubicBezTo>
                <a:close/>
                <a:moveTo>
                  <a:pt x="60" y="12"/>
                </a:moveTo>
                <a:cubicBezTo>
                  <a:pt x="61" y="13"/>
                  <a:pt x="62" y="15"/>
                  <a:pt x="60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0"/>
                  <a:pt x="53" y="20"/>
                  <a:pt x="53" y="20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4"/>
                  <a:pt x="57" y="14"/>
                </a:cubicBezTo>
                <a:cubicBezTo>
                  <a:pt x="56" y="12"/>
                  <a:pt x="55" y="10"/>
                  <a:pt x="57" y="8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3"/>
                  <a:pt x="67" y="3"/>
                  <a:pt x="67" y="3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60" y="11"/>
                  <a:pt x="6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2401317" y="2728833"/>
            <a:ext cx="348436" cy="300099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7572134" y="2713095"/>
            <a:ext cx="362087" cy="331575"/>
          </a:xfrm>
          <a:custGeom>
            <a:avLst/>
            <a:gdLst>
              <a:gd name="T0" fmla="*/ 6 w 75"/>
              <a:gd name="T1" fmla="*/ 0 h 67"/>
              <a:gd name="T2" fmla="*/ 0 w 75"/>
              <a:gd name="T3" fmla="*/ 61 h 67"/>
              <a:gd name="T4" fmla="*/ 69 w 75"/>
              <a:gd name="T5" fmla="*/ 67 h 67"/>
              <a:gd name="T6" fmla="*/ 75 w 75"/>
              <a:gd name="T7" fmla="*/ 6 h 67"/>
              <a:gd name="T8" fmla="*/ 12 w 75"/>
              <a:gd name="T9" fmla="*/ 11 h 67"/>
              <a:gd name="T10" fmla="*/ 13 w 75"/>
              <a:gd name="T11" fmla="*/ 16 h 67"/>
              <a:gd name="T12" fmla="*/ 7 w 75"/>
              <a:gd name="T13" fmla="*/ 16 h 67"/>
              <a:gd name="T14" fmla="*/ 6 w 75"/>
              <a:gd name="T15" fmla="*/ 12 h 67"/>
              <a:gd name="T16" fmla="*/ 12 w 75"/>
              <a:gd name="T17" fmla="*/ 11 h 67"/>
              <a:gd name="T18" fmla="*/ 12 w 75"/>
              <a:gd name="T19" fmla="*/ 25 h 67"/>
              <a:gd name="T20" fmla="*/ 13 w 75"/>
              <a:gd name="T21" fmla="*/ 29 h 67"/>
              <a:gd name="T22" fmla="*/ 7 w 75"/>
              <a:gd name="T23" fmla="*/ 30 h 67"/>
              <a:gd name="T24" fmla="*/ 6 w 75"/>
              <a:gd name="T25" fmla="*/ 25 h 67"/>
              <a:gd name="T26" fmla="*/ 7 w 75"/>
              <a:gd name="T27" fmla="*/ 38 h 67"/>
              <a:gd name="T28" fmla="*/ 13 w 75"/>
              <a:gd name="T29" fmla="*/ 39 h 67"/>
              <a:gd name="T30" fmla="*/ 12 w 75"/>
              <a:gd name="T31" fmla="*/ 43 h 67"/>
              <a:gd name="T32" fmla="*/ 6 w 75"/>
              <a:gd name="T33" fmla="*/ 43 h 67"/>
              <a:gd name="T34" fmla="*/ 7 w 75"/>
              <a:gd name="T35" fmla="*/ 38 h 67"/>
              <a:gd name="T36" fmla="*/ 12 w 75"/>
              <a:gd name="T37" fmla="*/ 52 h 67"/>
              <a:gd name="T38" fmla="*/ 13 w 75"/>
              <a:gd name="T39" fmla="*/ 56 h 67"/>
              <a:gd name="T40" fmla="*/ 7 w 75"/>
              <a:gd name="T41" fmla="*/ 57 h 67"/>
              <a:gd name="T42" fmla="*/ 6 w 75"/>
              <a:gd name="T43" fmla="*/ 52 h 67"/>
              <a:gd name="T44" fmla="*/ 17 w 75"/>
              <a:gd name="T45" fmla="*/ 63 h 67"/>
              <a:gd name="T46" fmla="*/ 58 w 75"/>
              <a:gd name="T47" fmla="*/ 3 h 67"/>
              <a:gd name="T48" fmla="*/ 58 w 75"/>
              <a:gd name="T49" fmla="*/ 64 h 67"/>
              <a:gd name="T50" fmla="*/ 17 w 75"/>
              <a:gd name="T51" fmla="*/ 63 h 67"/>
              <a:gd name="T52" fmla="*/ 68 w 75"/>
              <a:gd name="T53" fmla="*/ 25 h 67"/>
              <a:gd name="T54" fmla="*/ 69 w 75"/>
              <a:gd name="T55" fmla="*/ 29 h 67"/>
              <a:gd name="T56" fmla="*/ 63 w 75"/>
              <a:gd name="T57" fmla="*/ 30 h 67"/>
              <a:gd name="T58" fmla="*/ 62 w 75"/>
              <a:gd name="T59" fmla="*/ 25 h 67"/>
              <a:gd name="T60" fmla="*/ 62 w 75"/>
              <a:gd name="T61" fmla="*/ 16 h 67"/>
              <a:gd name="T62" fmla="*/ 63 w 75"/>
              <a:gd name="T63" fmla="*/ 11 h 67"/>
              <a:gd name="T64" fmla="*/ 69 w 75"/>
              <a:gd name="T65" fmla="*/ 12 h 67"/>
              <a:gd name="T66" fmla="*/ 68 w 75"/>
              <a:gd name="T67" fmla="*/ 16 h 67"/>
              <a:gd name="T68" fmla="*/ 62 w 75"/>
              <a:gd name="T69" fmla="*/ 16 h 67"/>
              <a:gd name="T70" fmla="*/ 68 w 75"/>
              <a:gd name="T71" fmla="*/ 38 h 67"/>
              <a:gd name="T72" fmla="*/ 69 w 75"/>
              <a:gd name="T73" fmla="*/ 43 h 67"/>
              <a:gd name="T74" fmla="*/ 63 w 75"/>
              <a:gd name="T75" fmla="*/ 43 h 67"/>
              <a:gd name="T76" fmla="*/ 62 w 75"/>
              <a:gd name="T77" fmla="*/ 39 h 67"/>
              <a:gd name="T78" fmla="*/ 63 w 75"/>
              <a:gd name="T79" fmla="*/ 52 h 67"/>
              <a:gd name="T80" fmla="*/ 69 w 75"/>
              <a:gd name="T81" fmla="*/ 52 h 67"/>
              <a:gd name="T82" fmla="*/ 68 w 75"/>
              <a:gd name="T83" fmla="*/ 57 h 67"/>
              <a:gd name="T84" fmla="*/ 62 w 75"/>
              <a:gd name="T85" fmla="*/ 56 h 67"/>
              <a:gd name="T86" fmla="*/ 63 w 75"/>
              <a:gd name="T87" fmla="*/ 52 h 67"/>
              <a:gd name="T88" fmla="*/ 24 w 75"/>
              <a:gd name="T89" fmla="*/ 14 h 67"/>
              <a:gd name="T90" fmla="*/ 24 w 75"/>
              <a:gd name="T91" fmla="*/ 52 h 67"/>
              <a:gd name="T92" fmla="*/ 25 w 75"/>
              <a:gd name="T93" fmla="*/ 53 h 67"/>
              <a:gd name="T94" fmla="*/ 51 w 75"/>
              <a:gd name="T95" fmla="*/ 34 h 67"/>
              <a:gd name="T96" fmla="*/ 51 w 75"/>
              <a:gd name="T97" fmla="*/ 33 h 67"/>
              <a:gd name="T98" fmla="*/ 26 w 75"/>
              <a:gd name="T99" fmla="*/ 50 h 67"/>
              <a:gd name="T100" fmla="*/ 48 w 75"/>
              <a:gd name="T10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" h="67">
                <a:moveTo>
                  <a:pt x="69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3" y="67"/>
                  <a:pt x="6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72" y="67"/>
                  <a:pt x="75" y="64"/>
                  <a:pt x="75" y="61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12" y="11"/>
                </a:moveTo>
                <a:cubicBezTo>
                  <a:pt x="13" y="11"/>
                  <a:pt x="13" y="12"/>
                  <a:pt x="13" y="12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1"/>
                  <a:pt x="7" y="11"/>
                </a:cubicBezTo>
                <a:lnTo>
                  <a:pt x="12" y="11"/>
                </a:lnTo>
                <a:close/>
                <a:moveTo>
                  <a:pt x="7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2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29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7" y="25"/>
                </a:cubicBezTo>
                <a:close/>
                <a:moveTo>
                  <a:pt x="7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7" y="38"/>
                </a:cubicBezTo>
                <a:close/>
                <a:moveTo>
                  <a:pt x="7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7"/>
                  <a:pt x="12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6" y="56"/>
                  <a:pt x="6" y="56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lose/>
                <a:moveTo>
                  <a:pt x="17" y="63"/>
                </a:moveTo>
                <a:cubicBezTo>
                  <a:pt x="17" y="3"/>
                  <a:pt x="17" y="3"/>
                  <a:pt x="1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63"/>
                  <a:pt x="58" y="63"/>
                  <a:pt x="58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3"/>
                  <a:pt x="17" y="63"/>
                </a:cubicBezTo>
                <a:close/>
                <a:moveTo>
                  <a:pt x="63" y="25"/>
                </a:moveTo>
                <a:cubicBezTo>
                  <a:pt x="68" y="25"/>
                  <a:pt x="68" y="25"/>
                  <a:pt x="68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0"/>
                  <a:pt x="69" y="30"/>
                  <a:pt x="68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2" y="25"/>
                  <a:pt x="63" y="25"/>
                </a:cubicBezTo>
                <a:close/>
                <a:moveTo>
                  <a:pt x="62" y="16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1"/>
                  <a:pt x="63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69" y="12"/>
                  <a:pt x="69" y="12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3" y="38"/>
                </a:move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8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8"/>
                  <a:pt x="62" y="38"/>
                  <a:pt x="63" y="38"/>
                </a:cubicBezTo>
                <a:close/>
                <a:moveTo>
                  <a:pt x="63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7"/>
                  <a:pt x="68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7"/>
                  <a:pt x="62" y="56"/>
                  <a:pt x="62" y="56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3" y="52"/>
                </a:cubicBezTo>
                <a:close/>
                <a:moveTo>
                  <a:pt x="26" y="14"/>
                </a:moveTo>
                <a:cubicBezTo>
                  <a:pt x="25" y="14"/>
                  <a:pt x="25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4" y="52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6" y="52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lnTo>
                  <a:pt x="26" y="14"/>
                </a:lnTo>
                <a:close/>
                <a:moveTo>
                  <a:pt x="26" y="50"/>
                </a:moveTo>
                <a:cubicBezTo>
                  <a:pt x="26" y="17"/>
                  <a:pt x="26" y="17"/>
                  <a:pt x="26" y="17"/>
                </a:cubicBezTo>
                <a:cubicBezTo>
                  <a:pt x="48" y="33"/>
                  <a:pt x="48" y="33"/>
                  <a:pt x="48" y="33"/>
                </a:cubicBezTo>
                <a:lnTo>
                  <a:pt x="26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5"/>
          <p:cNvSpPr>
            <a:spLocks noEditPoints="1"/>
          </p:cNvSpPr>
          <p:nvPr/>
        </p:nvSpPr>
        <p:spPr bwMode="auto">
          <a:xfrm>
            <a:off x="1776383" y="2717163"/>
            <a:ext cx="317335" cy="323439"/>
          </a:xfrm>
          <a:custGeom>
            <a:avLst/>
            <a:gdLst>
              <a:gd name="T0" fmla="*/ 32 w 66"/>
              <a:gd name="T1" fmla="*/ 49 h 65"/>
              <a:gd name="T2" fmla="*/ 32 w 66"/>
              <a:gd name="T3" fmla="*/ 47 h 65"/>
              <a:gd name="T4" fmla="*/ 47 w 66"/>
              <a:gd name="T5" fmla="*/ 32 h 65"/>
              <a:gd name="T6" fmla="*/ 32 w 66"/>
              <a:gd name="T7" fmla="*/ 39 h 65"/>
              <a:gd name="T8" fmla="*/ 39 w 66"/>
              <a:gd name="T9" fmla="*/ 32 h 65"/>
              <a:gd name="T10" fmla="*/ 64 w 66"/>
              <a:gd name="T11" fmla="*/ 26 h 65"/>
              <a:gd name="T12" fmla="*/ 59 w 66"/>
              <a:gd name="T13" fmla="*/ 24 h 65"/>
              <a:gd name="T14" fmla="*/ 62 w 66"/>
              <a:gd name="T15" fmla="*/ 16 h 65"/>
              <a:gd name="T16" fmla="*/ 56 w 66"/>
              <a:gd name="T17" fmla="*/ 9 h 65"/>
              <a:gd name="T18" fmla="*/ 49 w 66"/>
              <a:gd name="T19" fmla="*/ 10 h 65"/>
              <a:gd name="T20" fmla="*/ 47 w 66"/>
              <a:gd name="T21" fmla="*/ 2 h 65"/>
              <a:gd name="T22" fmla="*/ 37 w 66"/>
              <a:gd name="T23" fmla="*/ 0 h 65"/>
              <a:gd name="T24" fmla="*/ 30 w 66"/>
              <a:gd name="T25" fmla="*/ 1 h 65"/>
              <a:gd name="T26" fmla="*/ 27 w 66"/>
              <a:gd name="T27" fmla="*/ 0 h 65"/>
              <a:gd name="T28" fmla="*/ 18 w 66"/>
              <a:gd name="T29" fmla="*/ 5 h 65"/>
              <a:gd name="T30" fmla="*/ 12 w 66"/>
              <a:gd name="T31" fmla="*/ 9 h 65"/>
              <a:gd name="T32" fmla="*/ 9 w 66"/>
              <a:gd name="T33" fmla="*/ 9 h 65"/>
              <a:gd name="T34" fmla="*/ 5 w 66"/>
              <a:gd name="T35" fmla="*/ 19 h 65"/>
              <a:gd name="T36" fmla="*/ 3 w 66"/>
              <a:gd name="T37" fmla="*/ 26 h 65"/>
              <a:gd name="T38" fmla="*/ 0 w 66"/>
              <a:gd name="T39" fmla="*/ 28 h 65"/>
              <a:gd name="T40" fmla="*/ 1 w 66"/>
              <a:gd name="T41" fmla="*/ 38 h 65"/>
              <a:gd name="T42" fmla="*/ 4 w 66"/>
              <a:gd name="T43" fmla="*/ 38 h 65"/>
              <a:gd name="T44" fmla="*/ 4 w 66"/>
              <a:gd name="T45" fmla="*/ 46 h 65"/>
              <a:gd name="T46" fmla="*/ 11 w 66"/>
              <a:gd name="T47" fmla="*/ 55 h 65"/>
              <a:gd name="T48" fmla="*/ 15 w 66"/>
              <a:gd name="T49" fmla="*/ 54 h 65"/>
              <a:gd name="T50" fmla="*/ 18 w 66"/>
              <a:gd name="T51" fmla="*/ 61 h 65"/>
              <a:gd name="T52" fmla="*/ 28 w 66"/>
              <a:gd name="T53" fmla="*/ 65 h 65"/>
              <a:gd name="T54" fmla="*/ 33 w 66"/>
              <a:gd name="T55" fmla="*/ 59 h 65"/>
              <a:gd name="T56" fmla="*/ 39 w 66"/>
              <a:gd name="T57" fmla="*/ 65 h 65"/>
              <a:gd name="T58" fmla="*/ 49 w 66"/>
              <a:gd name="T59" fmla="*/ 61 h 65"/>
              <a:gd name="T60" fmla="*/ 51 w 66"/>
              <a:gd name="T61" fmla="*/ 54 h 65"/>
              <a:gd name="T62" fmla="*/ 56 w 66"/>
              <a:gd name="T63" fmla="*/ 55 h 65"/>
              <a:gd name="T64" fmla="*/ 62 w 66"/>
              <a:gd name="T65" fmla="*/ 46 h 65"/>
              <a:gd name="T66" fmla="*/ 63 w 66"/>
              <a:gd name="T67" fmla="*/ 38 h 65"/>
              <a:gd name="T68" fmla="*/ 65 w 66"/>
              <a:gd name="T69" fmla="*/ 38 h 65"/>
              <a:gd name="T70" fmla="*/ 66 w 66"/>
              <a:gd name="T71" fmla="*/ 28 h 65"/>
              <a:gd name="T72" fmla="*/ 56 w 66"/>
              <a:gd name="T73" fmla="*/ 52 h 65"/>
              <a:gd name="T74" fmla="*/ 40 w 66"/>
              <a:gd name="T75" fmla="*/ 61 h 65"/>
              <a:gd name="T76" fmla="*/ 21 w 66"/>
              <a:gd name="T77" fmla="*/ 60 h 65"/>
              <a:gd name="T78" fmla="*/ 7 w 66"/>
              <a:gd name="T79" fmla="*/ 47 h 65"/>
              <a:gd name="T80" fmla="*/ 3 w 66"/>
              <a:gd name="T81" fmla="*/ 32 h 65"/>
              <a:gd name="T82" fmla="*/ 7 w 66"/>
              <a:gd name="T83" fmla="*/ 17 h 65"/>
              <a:gd name="T84" fmla="*/ 21 w 66"/>
              <a:gd name="T85" fmla="*/ 5 h 65"/>
              <a:gd name="T86" fmla="*/ 40 w 66"/>
              <a:gd name="T87" fmla="*/ 3 h 65"/>
              <a:gd name="T88" fmla="*/ 56 w 66"/>
              <a:gd name="T89" fmla="*/ 12 h 65"/>
              <a:gd name="T90" fmla="*/ 63 w 66"/>
              <a:gd name="T91" fmla="*/ 29 h 65"/>
              <a:gd name="T92" fmla="*/ 56 w 66"/>
              <a:gd name="T9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" h="65"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9"/>
                  <a:pt x="32" y="49"/>
                </a:cubicBezTo>
                <a:cubicBezTo>
                  <a:pt x="42" y="49"/>
                  <a:pt x="49" y="41"/>
                  <a:pt x="49" y="32"/>
                </a:cubicBezTo>
                <a:cubicBezTo>
                  <a:pt x="49" y="23"/>
                  <a:pt x="42" y="16"/>
                  <a:pt x="32" y="16"/>
                </a:cubicBezTo>
                <a:close/>
                <a:moveTo>
                  <a:pt x="32" y="47"/>
                </a:moveTo>
                <a:cubicBezTo>
                  <a:pt x="24" y="47"/>
                  <a:pt x="18" y="40"/>
                  <a:pt x="18" y="32"/>
                </a:cubicBezTo>
                <a:cubicBezTo>
                  <a:pt x="18" y="24"/>
                  <a:pt x="24" y="18"/>
                  <a:pt x="32" y="18"/>
                </a:cubicBezTo>
                <a:cubicBezTo>
                  <a:pt x="40" y="18"/>
                  <a:pt x="47" y="24"/>
                  <a:pt x="47" y="32"/>
                </a:cubicBezTo>
                <a:cubicBezTo>
                  <a:pt x="47" y="40"/>
                  <a:pt x="40" y="47"/>
                  <a:pt x="32" y="47"/>
                </a:cubicBezTo>
                <a:close/>
                <a:moveTo>
                  <a:pt x="39" y="32"/>
                </a:moveTo>
                <a:cubicBezTo>
                  <a:pt x="39" y="36"/>
                  <a:pt x="36" y="39"/>
                  <a:pt x="32" y="39"/>
                </a:cubicBezTo>
                <a:cubicBezTo>
                  <a:pt x="29" y="39"/>
                  <a:pt x="26" y="36"/>
                  <a:pt x="26" y="32"/>
                </a:cubicBezTo>
                <a:cubicBezTo>
                  <a:pt x="26" y="28"/>
                  <a:pt x="29" y="25"/>
                  <a:pt x="32" y="25"/>
                </a:cubicBezTo>
                <a:cubicBezTo>
                  <a:pt x="36" y="25"/>
                  <a:pt x="39" y="28"/>
                  <a:pt x="39" y="32"/>
                </a:cubicBezTo>
                <a:close/>
                <a:moveTo>
                  <a:pt x="66" y="28"/>
                </a:moveTo>
                <a:cubicBezTo>
                  <a:pt x="66" y="27"/>
                  <a:pt x="66" y="27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4" y="26"/>
                  <a:pt x="64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26"/>
                  <a:pt x="60" y="25"/>
                  <a:pt x="59" y="24"/>
                </a:cubicBezTo>
                <a:cubicBezTo>
                  <a:pt x="59" y="22"/>
                  <a:pt x="60" y="20"/>
                  <a:pt x="61" y="19"/>
                </a:cubicBezTo>
                <a:cubicBezTo>
                  <a:pt x="62" y="19"/>
                  <a:pt x="62" y="19"/>
                  <a:pt x="62" y="18"/>
                </a:cubicBezTo>
                <a:cubicBezTo>
                  <a:pt x="63" y="17"/>
                  <a:pt x="63" y="17"/>
                  <a:pt x="62" y="16"/>
                </a:cubicBezTo>
                <a:cubicBezTo>
                  <a:pt x="61" y="14"/>
                  <a:pt x="59" y="11"/>
                  <a:pt x="57" y="9"/>
                </a:cubicBezTo>
                <a:cubicBezTo>
                  <a:pt x="57" y="9"/>
                  <a:pt x="56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4" y="9"/>
                  <a:pt x="54" y="9"/>
                </a:cubicBezTo>
                <a:cubicBezTo>
                  <a:pt x="53" y="10"/>
                  <a:pt x="52" y="11"/>
                  <a:pt x="51" y="11"/>
                </a:cubicBezTo>
                <a:cubicBezTo>
                  <a:pt x="51" y="11"/>
                  <a:pt x="50" y="10"/>
                  <a:pt x="49" y="10"/>
                </a:cubicBezTo>
                <a:cubicBezTo>
                  <a:pt x="48" y="9"/>
                  <a:pt x="47" y="7"/>
                  <a:pt x="48" y="5"/>
                </a:cubicBezTo>
                <a:cubicBezTo>
                  <a:pt x="49" y="5"/>
                  <a:pt x="49" y="4"/>
                  <a:pt x="49" y="4"/>
                </a:cubicBezTo>
                <a:cubicBezTo>
                  <a:pt x="48" y="3"/>
                  <a:pt x="48" y="3"/>
                  <a:pt x="47" y="2"/>
                </a:cubicBezTo>
                <a:cubicBezTo>
                  <a:pt x="45" y="1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37" y="3"/>
                  <a:pt x="35" y="5"/>
                  <a:pt x="33" y="5"/>
                </a:cubicBezTo>
                <a:cubicBezTo>
                  <a:pt x="31" y="5"/>
                  <a:pt x="30" y="3"/>
                  <a:pt x="30" y="1"/>
                </a:cubicBezTo>
                <a:cubicBezTo>
                  <a:pt x="30" y="1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1" y="1"/>
                  <a:pt x="19" y="2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9" y="7"/>
                  <a:pt x="19" y="9"/>
                  <a:pt x="17" y="10"/>
                </a:cubicBezTo>
                <a:cubicBezTo>
                  <a:pt x="16" y="10"/>
                  <a:pt x="16" y="11"/>
                  <a:pt x="15" y="11"/>
                </a:cubicBezTo>
                <a:cubicBezTo>
                  <a:pt x="14" y="11"/>
                  <a:pt x="13" y="10"/>
                  <a:pt x="12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9" y="9"/>
                </a:cubicBezTo>
                <a:cubicBezTo>
                  <a:pt x="7" y="11"/>
                  <a:pt x="5" y="14"/>
                  <a:pt x="4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5" y="19"/>
                  <a:pt x="5" y="19"/>
                </a:cubicBezTo>
                <a:cubicBezTo>
                  <a:pt x="7" y="20"/>
                  <a:pt x="8" y="22"/>
                  <a:pt x="7" y="24"/>
                </a:cubicBezTo>
                <a:cubicBezTo>
                  <a:pt x="7" y="25"/>
                  <a:pt x="5" y="26"/>
                  <a:pt x="4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2" y="26"/>
                </a:cubicBezTo>
                <a:cubicBezTo>
                  <a:pt x="2" y="26"/>
                  <a:pt x="2" y="26"/>
                  <a:pt x="1" y="26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9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7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4" y="38"/>
                </a:cubicBezTo>
                <a:cubicBezTo>
                  <a:pt x="5" y="38"/>
                  <a:pt x="7" y="39"/>
                  <a:pt x="7" y="41"/>
                </a:cubicBezTo>
                <a:cubicBezTo>
                  <a:pt x="8" y="42"/>
                  <a:pt x="7" y="44"/>
                  <a:pt x="5" y="45"/>
                </a:cubicBezTo>
                <a:cubicBezTo>
                  <a:pt x="5" y="45"/>
                  <a:pt x="4" y="46"/>
                  <a:pt x="4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50"/>
                  <a:pt x="7" y="53"/>
                  <a:pt x="9" y="55"/>
                </a:cubicBezTo>
                <a:cubicBezTo>
                  <a:pt x="10" y="55"/>
                  <a:pt x="10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3" y="54"/>
                  <a:pt x="14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55"/>
                  <a:pt x="19" y="57"/>
                  <a:pt x="18" y="59"/>
                </a:cubicBezTo>
                <a:cubicBezTo>
                  <a:pt x="18" y="59"/>
                  <a:pt x="18" y="60"/>
                  <a:pt x="18" y="61"/>
                </a:cubicBezTo>
                <a:cubicBezTo>
                  <a:pt x="18" y="61"/>
                  <a:pt x="18" y="62"/>
                  <a:pt x="19" y="62"/>
                </a:cubicBezTo>
                <a:cubicBezTo>
                  <a:pt x="21" y="63"/>
                  <a:pt x="24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4"/>
                  <a:pt x="29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0" y="61"/>
                  <a:pt x="31" y="59"/>
                  <a:pt x="33" y="59"/>
                </a:cubicBezTo>
                <a:cubicBezTo>
                  <a:pt x="35" y="59"/>
                  <a:pt x="37" y="61"/>
                  <a:pt x="37" y="63"/>
                </a:cubicBezTo>
                <a:cubicBezTo>
                  <a:pt x="37" y="63"/>
                  <a:pt x="37" y="64"/>
                  <a:pt x="37" y="64"/>
                </a:cubicBezTo>
                <a:cubicBezTo>
                  <a:pt x="38" y="64"/>
                  <a:pt x="38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2" y="64"/>
                  <a:pt x="45" y="63"/>
                  <a:pt x="47" y="62"/>
                </a:cubicBezTo>
                <a:cubicBezTo>
                  <a:pt x="48" y="62"/>
                  <a:pt x="48" y="61"/>
                  <a:pt x="49" y="61"/>
                </a:cubicBezTo>
                <a:cubicBezTo>
                  <a:pt x="49" y="60"/>
                  <a:pt x="49" y="59"/>
                  <a:pt x="48" y="59"/>
                </a:cubicBezTo>
                <a:cubicBezTo>
                  <a:pt x="47" y="57"/>
                  <a:pt x="48" y="55"/>
                  <a:pt x="49" y="54"/>
                </a:cubicBezTo>
                <a:cubicBezTo>
                  <a:pt x="50" y="54"/>
                  <a:pt x="51" y="54"/>
                  <a:pt x="51" y="54"/>
                </a:cubicBezTo>
                <a:cubicBezTo>
                  <a:pt x="52" y="54"/>
                  <a:pt x="53" y="54"/>
                  <a:pt x="54" y="55"/>
                </a:cubicBezTo>
                <a:cubicBezTo>
                  <a:pt x="54" y="55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7" y="55"/>
                  <a:pt x="57" y="55"/>
                </a:cubicBezTo>
                <a:cubicBezTo>
                  <a:pt x="59" y="53"/>
                  <a:pt x="61" y="50"/>
                  <a:pt x="62" y="48"/>
                </a:cubicBezTo>
                <a:cubicBezTo>
                  <a:pt x="63" y="47"/>
                  <a:pt x="63" y="47"/>
                  <a:pt x="62" y="46"/>
                </a:cubicBezTo>
                <a:cubicBezTo>
                  <a:pt x="62" y="46"/>
                  <a:pt x="62" y="45"/>
                  <a:pt x="61" y="45"/>
                </a:cubicBezTo>
                <a:cubicBezTo>
                  <a:pt x="60" y="44"/>
                  <a:pt x="59" y="42"/>
                  <a:pt x="59" y="41"/>
                </a:cubicBezTo>
                <a:cubicBezTo>
                  <a:pt x="60" y="39"/>
                  <a:pt x="61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5" y="38"/>
                  <a:pt x="65" y="38"/>
                </a:cubicBezTo>
                <a:cubicBezTo>
                  <a:pt x="66" y="38"/>
                  <a:pt x="66" y="37"/>
                  <a:pt x="66" y="36"/>
                </a:cubicBezTo>
                <a:cubicBezTo>
                  <a:pt x="66" y="35"/>
                  <a:pt x="66" y="33"/>
                  <a:pt x="66" y="32"/>
                </a:cubicBezTo>
                <a:cubicBezTo>
                  <a:pt x="66" y="31"/>
                  <a:pt x="66" y="29"/>
                  <a:pt x="66" y="28"/>
                </a:cubicBezTo>
                <a:close/>
                <a:moveTo>
                  <a:pt x="56" y="40"/>
                </a:moveTo>
                <a:cubicBezTo>
                  <a:pt x="55" y="43"/>
                  <a:pt x="57" y="46"/>
                  <a:pt x="59" y="47"/>
                </a:cubicBezTo>
                <a:cubicBezTo>
                  <a:pt x="58" y="49"/>
                  <a:pt x="57" y="51"/>
                  <a:pt x="56" y="52"/>
                </a:cubicBezTo>
                <a:cubicBezTo>
                  <a:pt x="53" y="50"/>
                  <a:pt x="50" y="50"/>
                  <a:pt x="48" y="52"/>
                </a:cubicBezTo>
                <a:cubicBezTo>
                  <a:pt x="45" y="54"/>
                  <a:pt x="44" y="57"/>
                  <a:pt x="45" y="60"/>
                </a:cubicBezTo>
                <a:cubicBezTo>
                  <a:pt x="43" y="60"/>
                  <a:pt x="41" y="61"/>
                  <a:pt x="40" y="61"/>
                </a:cubicBezTo>
                <a:cubicBezTo>
                  <a:pt x="39" y="59"/>
                  <a:pt x="36" y="56"/>
                  <a:pt x="33" y="56"/>
                </a:cubicBezTo>
                <a:cubicBezTo>
                  <a:pt x="30" y="56"/>
                  <a:pt x="28" y="59"/>
                  <a:pt x="27" y="61"/>
                </a:cubicBezTo>
                <a:cubicBezTo>
                  <a:pt x="25" y="61"/>
                  <a:pt x="23" y="60"/>
                  <a:pt x="21" y="60"/>
                </a:cubicBezTo>
                <a:cubicBezTo>
                  <a:pt x="22" y="57"/>
                  <a:pt x="21" y="54"/>
                  <a:pt x="19" y="52"/>
                </a:cubicBezTo>
                <a:cubicBezTo>
                  <a:pt x="16" y="50"/>
                  <a:pt x="13" y="50"/>
                  <a:pt x="11" y="52"/>
                </a:cubicBezTo>
                <a:cubicBezTo>
                  <a:pt x="9" y="51"/>
                  <a:pt x="8" y="49"/>
                  <a:pt x="7" y="47"/>
                </a:cubicBezTo>
                <a:cubicBezTo>
                  <a:pt x="10" y="46"/>
                  <a:pt x="11" y="43"/>
                  <a:pt x="10" y="40"/>
                </a:cubicBezTo>
                <a:cubicBezTo>
                  <a:pt x="9" y="37"/>
                  <a:pt x="6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6" y="29"/>
                  <a:pt x="9" y="27"/>
                  <a:pt x="10" y="25"/>
                </a:cubicBezTo>
                <a:cubicBezTo>
                  <a:pt x="11" y="22"/>
                  <a:pt x="10" y="19"/>
                  <a:pt x="7" y="17"/>
                </a:cubicBezTo>
                <a:cubicBezTo>
                  <a:pt x="8" y="15"/>
                  <a:pt x="9" y="14"/>
                  <a:pt x="11" y="12"/>
                </a:cubicBezTo>
                <a:cubicBezTo>
                  <a:pt x="13" y="14"/>
                  <a:pt x="16" y="14"/>
                  <a:pt x="19" y="12"/>
                </a:cubicBezTo>
                <a:cubicBezTo>
                  <a:pt x="21" y="10"/>
                  <a:pt x="22" y="7"/>
                  <a:pt x="21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6"/>
                  <a:pt x="30" y="8"/>
                  <a:pt x="33" y="8"/>
                </a:cubicBezTo>
                <a:cubicBezTo>
                  <a:pt x="36" y="8"/>
                  <a:pt x="39" y="6"/>
                  <a:pt x="40" y="3"/>
                </a:cubicBezTo>
                <a:cubicBezTo>
                  <a:pt x="41" y="3"/>
                  <a:pt x="43" y="4"/>
                  <a:pt x="45" y="5"/>
                </a:cubicBezTo>
                <a:cubicBezTo>
                  <a:pt x="44" y="7"/>
                  <a:pt x="45" y="10"/>
                  <a:pt x="48" y="12"/>
                </a:cubicBezTo>
                <a:cubicBezTo>
                  <a:pt x="50" y="14"/>
                  <a:pt x="53" y="14"/>
                  <a:pt x="56" y="12"/>
                </a:cubicBezTo>
                <a:cubicBezTo>
                  <a:pt x="57" y="14"/>
                  <a:pt x="58" y="15"/>
                  <a:pt x="59" y="17"/>
                </a:cubicBezTo>
                <a:cubicBezTo>
                  <a:pt x="57" y="19"/>
                  <a:pt x="55" y="22"/>
                  <a:pt x="56" y="25"/>
                </a:cubicBezTo>
                <a:cubicBezTo>
                  <a:pt x="57" y="27"/>
                  <a:pt x="60" y="29"/>
                  <a:pt x="63" y="29"/>
                </a:cubicBezTo>
                <a:cubicBezTo>
                  <a:pt x="63" y="30"/>
                  <a:pt x="63" y="31"/>
                  <a:pt x="63" y="32"/>
                </a:cubicBezTo>
                <a:cubicBezTo>
                  <a:pt x="63" y="33"/>
                  <a:pt x="63" y="34"/>
                  <a:pt x="63" y="35"/>
                </a:cubicBezTo>
                <a:cubicBezTo>
                  <a:pt x="60" y="35"/>
                  <a:pt x="57" y="37"/>
                  <a:pt x="5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711286" y="3428358"/>
            <a:ext cx="315781" cy="315781"/>
          </a:xfrm>
          <a:custGeom>
            <a:avLst/>
            <a:gdLst>
              <a:gd name="T0" fmla="*/ 70 w 76"/>
              <a:gd name="T1" fmla="*/ 18 h 73"/>
              <a:gd name="T2" fmla="*/ 43 w 76"/>
              <a:gd name="T3" fmla="*/ 2 h 73"/>
              <a:gd name="T4" fmla="*/ 38 w 76"/>
              <a:gd name="T5" fmla="*/ 0 h 73"/>
              <a:gd name="T6" fmla="*/ 32 w 76"/>
              <a:gd name="T7" fmla="*/ 2 h 73"/>
              <a:gd name="T8" fmla="*/ 5 w 76"/>
              <a:gd name="T9" fmla="*/ 18 h 73"/>
              <a:gd name="T10" fmla="*/ 0 w 76"/>
              <a:gd name="T11" fmla="*/ 29 h 73"/>
              <a:gd name="T12" fmla="*/ 0 w 76"/>
              <a:gd name="T13" fmla="*/ 65 h 73"/>
              <a:gd name="T14" fmla="*/ 7 w 76"/>
              <a:gd name="T15" fmla="*/ 73 h 73"/>
              <a:gd name="T16" fmla="*/ 68 w 76"/>
              <a:gd name="T17" fmla="*/ 73 h 73"/>
              <a:gd name="T18" fmla="*/ 76 w 76"/>
              <a:gd name="T19" fmla="*/ 65 h 73"/>
              <a:gd name="T20" fmla="*/ 76 w 76"/>
              <a:gd name="T21" fmla="*/ 29 h 73"/>
              <a:gd name="T22" fmla="*/ 70 w 76"/>
              <a:gd name="T23" fmla="*/ 18 h 73"/>
              <a:gd name="T24" fmla="*/ 3 w 76"/>
              <a:gd name="T25" fmla="*/ 65 h 73"/>
              <a:gd name="T26" fmla="*/ 3 w 76"/>
              <a:gd name="T27" fmla="*/ 36 h 73"/>
              <a:gd name="T28" fmla="*/ 6 w 76"/>
              <a:gd name="T29" fmla="*/ 39 h 73"/>
              <a:gd name="T30" fmla="*/ 25 w 76"/>
              <a:gd name="T31" fmla="*/ 51 h 73"/>
              <a:gd name="T32" fmla="*/ 6 w 76"/>
              <a:gd name="T33" fmla="*/ 63 h 73"/>
              <a:gd name="T34" fmla="*/ 3 w 76"/>
              <a:gd name="T35" fmla="*/ 66 h 73"/>
              <a:gd name="T36" fmla="*/ 3 w 76"/>
              <a:gd name="T37" fmla="*/ 65 h 73"/>
              <a:gd name="T38" fmla="*/ 43 w 76"/>
              <a:gd name="T39" fmla="*/ 46 h 73"/>
              <a:gd name="T40" fmla="*/ 32 w 76"/>
              <a:gd name="T41" fmla="*/ 46 h 73"/>
              <a:gd name="T42" fmla="*/ 27 w 76"/>
              <a:gd name="T43" fmla="*/ 50 h 73"/>
              <a:gd name="T44" fmla="*/ 7 w 76"/>
              <a:gd name="T45" fmla="*/ 37 h 73"/>
              <a:gd name="T46" fmla="*/ 3 w 76"/>
              <a:gd name="T47" fmla="*/ 31 h 73"/>
              <a:gd name="T48" fmla="*/ 3 w 76"/>
              <a:gd name="T49" fmla="*/ 29 h 73"/>
              <a:gd name="T50" fmla="*/ 7 w 76"/>
              <a:gd name="T51" fmla="*/ 21 h 73"/>
              <a:gd name="T52" fmla="*/ 33 w 76"/>
              <a:gd name="T53" fmla="*/ 4 h 73"/>
              <a:gd name="T54" fmla="*/ 38 w 76"/>
              <a:gd name="T55" fmla="*/ 3 h 73"/>
              <a:gd name="T56" fmla="*/ 42 w 76"/>
              <a:gd name="T57" fmla="*/ 4 h 73"/>
              <a:gd name="T58" fmla="*/ 68 w 76"/>
              <a:gd name="T59" fmla="*/ 21 h 73"/>
              <a:gd name="T60" fmla="*/ 73 w 76"/>
              <a:gd name="T61" fmla="*/ 29 h 73"/>
              <a:gd name="T62" fmla="*/ 73 w 76"/>
              <a:gd name="T63" fmla="*/ 31 h 73"/>
              <a:gd name="T64" fmla="*/ 68 w 76"/>
              <a:gd name="T65" fmla="*/ 37 h 73"/>
              <a:gd name="T66" fmla="*/ 49 w 76"/>
              <a:gd name="T67" fmla="*/ 50 h 73"/>
              <a:gd name="T68" fmla="*/ 43 w 76"/>
              <a:gd name="T69" fmla="*/ 46 h 73"/>
              <a:gd name="T70" fmla="*/ 7 w 76"/>
              <a:gd name="T71" fmla="*/ 65 h 73"/>
              <a:gd name="T72" fmla="*/ 33 w 76"/>
              <a:gd name="T73" fmla="*/ 48 h 73"/>
              <a:gd name="T74" fmla="*/ 42 w 76"/>
              <a:gd name="T75" fmla="*/ 48 h 73"/>
              <a:gd name="T76" fmla="*/ 68 w 76"/>
              <a:gd name="T77" fmla="*/ 65 h 73"/>
              <a:gd name="T78" fmla="*/ 71 w 76"/>
              <a:gd name="T79" fmla="*/ 68 h 73"/>
              <a:gd name="T80" fmla="*/ 68 w 76"/>
              <a:gd name="T81" fmla="*/ 70 h 73"/>
              <a:gd name="T82" fmla="*/ 7 w 76"/>
              <a:gd name="T83" fmla="*/ 70 h 73"/>
              <a:gd name="T84" fmla="*/ 4 w 76"/>
              <a:gd name="T85" fmla="*/ 68 h 73"/>
              <a:gd name="T86" fmla="*/ 7 w 76"/>
              <a:gd name="T87" fmla="*/ 65 h 73"/>
              <a:gd name="T88" fmla="*/ 72 w 76"/>
              <a:gd name="T89" fmla="*/ 66 h 73"/>
              <a:gd name="T90" fmla="*/ 69 w 76"/>
              <a:gd name="T91" fmla="*/ 63 h 73"/>
              <a:gd name="T92" fmla="*/ 50 w 76"/>
              <a:gd name="T93" fmla="*/ 51 h 73"/>
              <a:gd name="T94" fmla="*/ 69 w 76"/>
              <a:gd name="T95" fmla="*/ 39 h 73"/>
              <a:gd name="T96" fmla="*/ 73 w 76"/>
              <a:gd name="T97" fmla="*/ 36 h 73"/>
              <a:gd name="T98" fmla="*/ 73 w 76"/>
              <a:gd name="T99" fmla="*/ 65 h 73"/>
              <a:gd name="T100" fmla="*/ 72 w 76"/>
              <a:gd name="T101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3">
                <a:moveTo>
                  <a:pt x="70" y="18"/>
                </a:moveTo>
                <a:cubicBezTo>
                  <a:pt x="43" y="2"/>
                  <a:pt x="43" y="2"/>
                  <a:pt x="43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5" y="0"/>
                  <a:pt x="33" y="1"/>
                  <a:pt x="32" y="2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0"/>
                  <a:pt x="0" y="25"/>
                  <a:pt x="0" y="2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9"/>
                  <a:pt x="3" y="73"/>
                  <a:pt x="7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73"/>
                  <a:pt x="76" y="69"/>
                  <a:pt x="76" y="65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5"/>
                  <a:pt x="73" y="20"/>
                  <a:pt x="70" y="18"/>
                </a:cubicBezTo>
                <a:close/>
                <a:moveTo>
                  <a:pt x="3" y="65"/>
                </a:move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5" y="38"/>
                  <a:pt x="6" y="39"/>
                </a:cubicBezTo>
                <a:cubicBezTo>
                  <a:pt x="25" y="51"/>
                  <a:pt x="25" y="51"/>
                  <a:pt x="25" y="51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4" y="65"/>
                  <a:pt x="3" y="66"/>
                </a:cubicBezTo>
                <a:cubicBezTo>
                  <a:pt x="3" y="66"/>
                  <a:pt x="3" y="65"/>
                  <a:pt x="3" y="65"/>
                </a:cubicBezTo>
                <a:close/>
                <a:moveTo>
                  <a:pt x="43" y="46"/>
                </a:moveTo>
                <a:cubicBezTo>
                  <a:pt x="40" y="44"/>
                  <a:pt x="35" y="44"/>
                  <a:pt x="32" y="46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35"/>
                  <a:pt x="3" y="33"/>
                  <a:pt x="3" y="31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5" y="22"/>
                  <a:pt x="7" y="21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3"/>
                  <a:pt x="36" y="3"/>
                  <a:pt x="38" y="3"/>
                </a:cubicBezTo>
                <a:cubicBezTo>
                  <a:pt x="39" y="3"/>
                  <a:pt x="41" y="3"/>
                  <a:pt x="42" y="4"/>
                </a:cubicBezTo>
                <a:cubicBezTo>
                  <a:pt x="68" y="21"/>
                  <a:pt x="68" y="21"/>
                  <a:pt x="68" y="21"/>
                </a:cubicBezTo>
                <a:cubicBezTo>
                  <a:pt x="71" y="22"/>
                  <a:pt x="73" y="26"/>
                  <a:pt x="73" y="29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3"/>
                  <a:pt x="71" y="35"/>
                  <a:pt x="68" y="37"/>
                </a:cubicBezTo>
                <a:cubicBezTo>
                  <a:pt x="49" y="50"/>
                  <a:pt x="49" y="50"/>
                  <a:pt x="49" y="50"/>
                </a:cubicBezTo>
                <a:lnTo>
                  <a:pt x="43" y="46"/>
                </a:lnTo>
                <a:close/>
                <a:moveTo>
                  <a:pt x="7" y="65"/>
                </a:moveTo>
                <a:cubicBezTo>
                  <a:pt x="33" y="48"/>
                  <a:pt x="33" y="48"/>
                  <a:pt x="33" y="48"/>
                </a:cubicBezTo>
                <a:cubicBezTo>
                  <a:pt x="36" y="46"/>
                  <a:pt x="40" y="46"/>
                  <a:pt x="42" y="48"/>
                </a:cubicBezTo>
                <a:cubicBezTo>
                  <a:pt x="68" y="65"/>
                  <a:pt x="68" y="65"/>
                  <a:pt x="68" y="65"/>
                </a:cubicBezTo>
                <a:cubicBezTo>
                  <a:pt x="69" y="66"/>
                  <a:pt x="70" y="67"/>
                  <a:pt x="71" y="68"/>
                </a:cubicBezTo>
                <a:cubicBezTo>
                  <a:pt x="70" y="69"/>
                  <a:pt x="69" y="70"/>
                  <a:pt x="68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0"/>
                  <a:pt x="5" y="69"/>
                  <a:pt x="4" y="68"/>
                </a:cubicBezTo>
                <a:cubicBezTo>
                  <a:pt x="5" y="67"/>
                  <a:pt x="6" y="66"/>
                  <a:pt x="7" y="65"/>
                </a:cubicBezTo>
                <a:close/>
                <a:moveTo>
                  <a:pt x="72" y="66"/>
                </a:moveTo>
                <a:cubicBezTo>
                  <a:pt x="72" y="65"/>
                  <a:pt x="71" y="64"/>
                  <a:pt x="69" y="63"/>
                </a:cubicBezTo>
                <a:cubicBezTo>
                  <a:pt x="50" y="51"/>
                  <a:pt x="50" y="51"/>
                  <a:pt x="50" y="51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8"/>
                  <a:pt x="72" y="37"/>
                  <a:pt x="73" y="3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2" y="66"/>
                  <a:pt x="7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053501" y="3472217"/>
            <a:ext cx="315781" cy="224555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2416697" y="3419587"/>
            <a:ext cx="326308" cy="329816"/>
          </a:xfrm>
          <a:custGeom>
            <a:avLst/>
            <a:gdLst>
              <a:gd name="T0" fmla="*/ 76 w 79"/>
              <a:gd name="T1" fmla="*/ 18 h 76"/>
              <a:gd name="T2" fmla="*/ 48 w 79"/>
              <a:gd name="T3" fmla="*/ 0 h 76"/>
              <a:gd name="T4" fmla="*/ 42 w 79"/>
              <a:gd name="T5" fmla="*/ 4 h 76"/>
              <a:gd name="T6" fmla="*/ 26 w 79"/>
              <a:gd name="T7" fmla="*/ 4 h 76"/>
              <a:gd name="T8" fmla="*/ 26 w 79"/>
              <a:gd name="T9" fmla="*/ 6 h 76"/>
              <a:gd name="T10" fmla="*/ 33 w 79"/>
              <a:gd name="T11" fmla="*/ 16 h 76"/>
              <a:gd name="T12" fmla="*/ 17 w 79"/>
              <a:gd name="T13" fmla="*/ 17 h 76"/>
              <a:gd name="T14" fmla="*/ 32 w 79"/>
              <a:gd name="T15" fmla="*/ 18 h 76"/>
              <a:gd name="T16" fmla="*/ 10 w 79"/>
              <a:gd name="T17" fmla="*/ 28 h 76"/>
              <a:gd name="T18" fmla="*/ 10 w 79"/>
              <a:gd name="T19" fmla="*/ 30 h 76"/>
              <a:gd name="T20" fmla="*/ 16 w 79"/>
              <a:gd name="T21" fmla="*/ 41 h 76"/>
              <a:gd name="T22" fmla="*/ 0 w 79"/>
              <a:gd name="T23" fmla="*/ 42 h 76"/>
              <a:gd name="T24" fmla="*/ 15 w 79"/>
              <a:gd name="T25" fmla="*/ 43 h 76"/>
              <a:gd name="T26" fmla="*/ 13 w 79"/>
              <a:gd name="T27" fmla="*/ 59 h 76"/>
              <a:gd name="T28" fmla="*/ 40 w 79"/>
              <a:gd name="T29" fmla="*/ 76 h 76"/>
              <a:gd name="T30" fmla="*/ 77 w 79"/>
              <a:gd name="T31" fmla="*/ 28 h 76"/>
              <a:gd name="T32" fmla="*/ 75 w 79"/>
              <a:gd name="T33" fmla="*/ 27 h 76"/>
              <a:gd name="T34" fmla="*/ 43 w 79"/>
              <a:gd name="T35" fmla="*/ 72 h 76"/>
              <a:gd name="T36" fmla="*/ 42 w 79"/>
              <a:gd name="T37" fmla="*/ 71 h 76"/>
              <a:gd name="T38" fmla="*/ 46 w 79"/>
              <a:gd name="T39" fmla="*/ 45 h 76"/>
              <a:gd name="T40" fmla="*/ 51 w 79"/>
              <a:gd name="T41" fmla="*/ 31 h 76"/>
              <a:gd name="T42" fmla="*/ 75 w 79"/>
              <a:gd name="T43" fmla="*/ 25 h 76"/>
              <a:gd name="T44" fmla="*/ 76 w 79"/>
              <a:gd name="T45" fmla="*/ 25 h 76"/>
              <a:gd name="T46" fmla="*/ 13 w 79"/>
              <a:gd name="T47" fmla="*/ 50 h 76"/>
              <a:gd name="T48" fmla="*/ 46 w 79"/>
              <a:gd name="T49" fmla="*/ 4 h 76"/>
              <a:gd name="T50" fmla="*/ 46 w 79"/>
              <a:gd name="T51" fmla="*/ 6 h 76"/>
              <a:gd name="T52" fmla="*/ 43 w 79"/>
              <a:gd name="T53" fmla="*/ 31 h 76"/>
              <a:gd name="T54" fmla="*/ 38 w 79"/>
              <a:gd name="T55" fmla="*/ 46 h 76"/>
              <a:gd name="T56" fmla="*/ 13 w 79"/>
              <a:gd name="T57" fmla="*/ 52 h 76"/>
              <a:gd name="T58" fmla="*/ 13 w 79"/>
              <a:gd name="T59" fmla="*/ 50 h 76"/>
              <a:gd name="T60" fmla="*/ 45 w 79"/>
              <a:gd name="T61" fmla="*/ 44 h 76"/>
              <a:gd name="T62" fmla="*/ 39 w 79"/>
              <a:gd name="T63" fmla="*/ 39 h 76"/>
              <a:gd name="T64" fmla="*/ 49 w 79"/>
              <a:gd name="T65" fmla="*/ 32 h 76"/>
              <a:gd name="T66" fmla="*/ 13 w 79"/>
              <a:gd name="T67" fmla="*/ 54 h 76"/>
              <a:gd name="T68" fmla="*/ 38 w 79"/>
              <a:gd name="T69" fmla="*/ 48 h 76"/>
              <a:gd name="T70" fmla="*/ 40 w 79"/>
              <a:gd name="T71" fmla="*/ 73 h 76"/>
              <a:gd name="T72" fmla="*/ 14 w 79"/>
              <a:gd name="T73" fmla="*/ 56 h 76"/>
              <a:gd name="T74" fmla="*/ 13 w 79"/>
              <a:gd name="T75" fmla="*/ 54 h 76"/>
              <a:gd name="T76" fmla="*/ 73 w 79"/>
              <a:gd name="T77" fmla="*/ 23 h 76"/>
              <a:gd name="T78" fmla="*/ 48 w 79"/>
              <a:gd name="T79" fmla="*/ 6 h 76"/>
              <a:gd name="T80" fmla="*/ 48 w 79"/>
              <a:gd name="T81" fmla="*/ 3 h 76"/>
              <a:gd name="T82" fmla="*/ 74 w 79"/>
              <a:gd name="T83" fmla="*/ 20 h 76"/>
              <a:gd name="T84" fmla="*/ 75 w 79"/>
              <a:gd name="T85" fmla="*/ 2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76">
                <a:moveTo>
                  <a:pt x="79" y="23"/>
                </a:moveTo>
                <a:cubicBezTo>
                  <a:pt x="78" y="21"/>
                  <a:pt x="77" y="19"/>
                  <a:pt x="76" y="18"/>
                </a:cubicBezTo>
                <a:cubicBezTo>
                  <a:pt x="53" y="2"/>
                  <a:pt x="53" y="2"/>
                  <a:pt x="53" y="2"/>
                </a:cubicBezTo>
                <a:cubicBezTo>
                  <a:pt x="51" y="1"/>
                  <a:pt x="50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3" y="2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33" y="16"/>
                  <a:pt x="33" y="16"/>
                  <a:pt x="33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7"/>
                </a:cubicBezTo>
                <a:cubicBezTo>
                  <a:pt x="17" y="17"/>
                  <a:pt x="17" y="18"/>
                  <a:pt x="18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25" y="28"/>
                  <a:pt x="25" y="28"/>
                  <a:pt x="2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0"/>
                  <a:pt x="9" y="30"/>
                  <a:pt x="10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6" y="41"/>
                  <a:pt x="16" y="41"/>
                  <a:pt x="1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2"/>
                </a:cubicBezTo>
                <a:cubicBezTo>
                  <a:pt x="0" y="42"/>
                  <a:pt x="1" y="43"/>
                  <a:pt x="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52"/>
                  <a:pt x="9" y="56"/>
                  <a:pt x="13" y="59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8" y="76"/>
                  <a:pt x="40" y="76"/>
                </a:cubicBezTo>
                <a:cubicBezTo>
                  <a:pt x="43" y="76"/>
                  <a:pt x="45" y="75"/>
                  <a:pt x="46" y="73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7"/>
                  <a:pt x="79" y="25"/>
                  <a:pt x="79" y="23"/>
                </a:cubicBezTo>
                <a:close/>
                <a:moveTo>
                  <a:pt x="75" y="27"/>
                </a:moveTo>
                <a:cubicBezTo>
                  <a:pt x="44" y="71"/>
                  <a:pt x="44" y="71"/>
                  <a:pt x="44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2" y="72"/>
                  <a:pt x="42" y="72"/>
                </a:cubicBezTo>
                <a:cubicBezTo>
                  <a:pt x="42" y="72"/>
                  <a:pt x="42" y="72"/>
                  <a:pt x="42" y="71"/>
                </a:cubicBezTo>
                <a:cubicBezTo>
                  <a:pt x="40" y="47"/>
                  <a:pt x="40" y="47"/>
                  <a:pt x="40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5"/>
                  <a:pt x="52" y="41"/>
                  <a:pt x="51" y="37"/>
                </a:cubicBezTo>
                <a:cubicBezTo>
                  <a:pt x="51" y="31"/>
                  <a:pt x="51" y="31"/>
                  <a:pt x="51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5"/>
                  <a:pt x="76" y="25"/>
                  <a:pt x="76" y="25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6"/>
                  <a:pt x="75" y="26"/>
                  <a:pt x="75" y="27"/>
                </a:cubicBezTo>
                <a:close/>
                <a:moveTo>
                  <a:pt x="13" y="50"/>
                </a:move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5"/>
                  <a:pt x="46" y="6"/>
                </a:cubicBezTo>
                <a:cubicBezTo>
                  <a:pt x="49" y="30"/>
                  <a:pt x="49" y="30"/>
                  <a:pt x="49" y="30"/>
                </a:cubicBezTo>
                <a:cubicBezTo>
                  <a:pt x="43" y="31"/>
                  <a:pt x="43" y="31"/>
                  <a:pt x="43" y="31"/>
                </a:cubicBezTo>
                <a:cubicBezTo>
                  <a:pt x="39" y="32"/>
                  <a:pt x="37" y="36"/>
                  <a:pt x="37" y="39"/>
                </a:cubicBezTo>
                <a:cubicBezTo>
                  <a:pt x="38" y="46"/>
                  <a:pt x="38" y="46"/>
                  <a:pt x="38" y="46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50"/>
                  <a:pt x="13" y="50"/>
                </a:cubicBezTo>
                <a:close/>
                <a:moveTo>
                  <a:pt x="49" y="37"/>
                </a:moveTo>
                <a:cubicBezTo>
                  <a:pt x="50" y="40"/>
                  <a:pt x="48" y="43"/>
                  <a:pt x="45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7"/>
                  <a:pt x="41" y="34"/>
                  <a:pt x="43" y="33"/>
                </a:cubicBezTo>
                <a:cubicBezTo>
                  <a:pt x="49" y="32"/>
                  <a:pt x="49" y="32"/>
                  <a:pt x="49" y="32"/>
                </a:cubicBezTo>
                <a:lnTo>
                  <a:pt x="49" y="37"/>
                </a:lnTo>
                <a:close/>
                <a:moveTo>
                  <a:pt x="13" y="54"/>
                </a:moveTo>
                <a:cubicBezTo>
                  <a:pt x="14" y="54"/>
                  <a:pt x="14" y="54"/>
                  <a:pt x="15" y="54"/>
                </a:cubicBezTo>
                <a:cubicBezTo>
                  <a:pt x="38" y="48"/>
                  <a:pt x="38" y="48"/>
                  <a:pt x="38" y="4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3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54"/>
                  <a:pt x="13" y="54"/>
                  <a:pt x="13" y="54"/>
                </a:cubicBezTo>
                <a:close/>
                <a:moveTo>
                  <a:pt x="75" y="23"/>
                </a:moveTo>
                <a:cubicBezTo>
                  <a:pt x="74" y="23"/>
                  <a:pt x="74" y="23"/>
                  <a:pt x="73" y="23"/>
                </a:cubicBezTo>
                <a:cubicBezTo>
                  <a:pt x="51" y="29"/>
                  <a:pt x="51" y="29"/>
                  <a:pt x="51" y="29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8" y="4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1" y="4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2"/>
                  <a:pt x="76" y="23"/>
                </a:cubicBezTo>
                <a:cubicBezTo>
                  <a:pt x="75" y="23"/>
                  <a:pt x="75" y="23"/>
                  <a:pt x="7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775405" y="3463445"/>
            <a:ext cx="319290" cy="245607"/>
          </a:xfrm>
          <a:custGeom>
            <a:avLst/>
            <a:gdLst>
              <a:gd name="T0" fmla="*/ 71 w 77"/>
              <a:gd name="T1" fmla="*/ 4 h 57"/>
              <a:gd name="T2" fmla="*/ 34 w 77"/>
              <a:gd name="T3" fmla="*/ 4 h 57"/>
              <a:gd name="T4" fmla="*/ 27 w 77"/>
              <a:gd name="T5" fmla="*/ 0 h 57"/>
              <a:gd name="T6" fmla="*/ 6 w 77"/>
              <a:gd name="T7" fmla="*/ 0 h 57"/>
              <a:gd name="T8" fmla="*/ 0 w 77"/>
              <a:gd name="T9" fmla="*/ 5 h 57"/>
              <a:gd name="T10" fmla="*/ 0 w 77"/>
              <a:gd name="T11" fmla="*/ 16 h 57"/>
              <a:gd name="T12" fmla="*/ 0 w 77"/>
              <a:gd name="T13" fmla="*/ 40 h 57"/>
              <a:gd name="T14" fmla="*/ 0 w 77"/>
              <a:gd name="T15" fmla="*/ 51 h 57"/>
              <a:gd name="T16" fmla="*/ 6 w 77"/>
              <a:gd name="T17" fmla="*/ 57 h 57"/>
              <a:gd name="T18" fmla="*/ 71 w 77"/>
              <a:gd name="T19" fmla="*/ 57 h 57"/>
              <a:gd name="T20" fmla="*/ 77 w 77"/>
              <a:gd name="T21" fmla="*/ 51 h 57"/>
              <a:gd name="T22" fmla="*/ 77 w 77"/>
              <a:gd name="T23" fmla="*/ 45 h 57"/>
              <a:gd name="T24" fmla="*/ 77 w 77"/>
              <a:gd name="T25" fmla="*/ 16 h 57"/>
              <a:gd name="T26" fmla="*/ 77 w 77"/>
              <a:gd name="T27" fmla="*/ 9 h 57"/>
              <a:gd name="T28" fmla="*/ 71 w 77"/>
              <a:gd name="T29" fmla="*/ 4 h 57"/>
              <a:gd name="T30" fmla="*/ 74 w 77"/>
              <a:gd name="T31" fmla="*/ 9 h 57"/>
              <a:gd name="T32" fmla="*/ 74 w 77"/>
              <a:gd name="T33" fmla="*/ 12 h 57"/>
              <a:gd name="T34" fmla="*/ 71 w 77"/>
              <a:gd name="T35" fmla="*/ 11 h 57"/>
              <a:gd name="T36" fmla="*/ 39 w 77"/>
              <a:gd name="T37" fmla="*/ 11 h 57"/>
              <a:gd name="T38" fmla="*/ 36 w 77"/>
              <a:gd name="T39" fmla="*/ 7 h 57"/>
              <a:gd name="T40" fmla="*/ 71 w 77"/>
              <a:gd name="T41" fmla="*/ 7 h 57"/>
              <a:gd name="T42" fmla="*/ 74 w 77"/>
              <a:gd name="T43" fmla="*/ 9 h 57"/>
              <a:gd name="T44" fmla="*/ 6 w 77"/>
              <a:gd name="T45" fmla="*/ 3 h 57"/>
              <a:gd name="T46" fmla="*/ 27 w 77"/>
              <a:gd name="T47" fmla="*/ 3 h 57"/>
              <a:gd name="T48" fmla="*/ 33 w 77"/>
              <a:gd name="T49" fmla="*/ 7 h 57"/>
              <a:gd name="T50" fmla="*/ 36 w 77"/>
              <a:gd name="T51" fmla="*/ 11 h 57"/>
              <a:gd name="T52" fmla="*/ 6 w 77"/>
              <a:gd name="T53" fmla="*/ 11 h 57"/>
              <a:gd name="T54" fmla="*/ 3 w 77"/>
              <a:gd name="T55" fmla="*/ 12 h 57"/>
              <a:gd name="T56" fmla="*/ 3 w 77"/>
              <a:gd name="T57" fmla="*/ 5 h 57"/>
              <a:gd name="T58" fmla="*/ 6 w 77"/>
              <a:gd name="T59" fmla="*/ 3 h 57"/>
              <a:gd name="T60" fmla="*/ 74 w 77"/>
              <a:gd name="T61" fmla="*/ 51 h 57"/>
              <a:gd name="T62" fmla="*/ 71 w 77"/>
              <a:gd name="T63" fmla="*/ 54 h 57"/>
              <a:gd name="T64" fmla="*/ 6 w 77"/>
              <a:gd name="T65" fmla="*/ 54 h 57"/>
              <a:gd name="T66" fmla="*/ 3 w 77"/>
              <a:gd name="T67" fmla="*/ 51 h 57"/>
              <a:gd name="T68" fmla="*/ 3 w 77"/>
              <a:gd name="T69" fmla="*/ 40 h 57"/>
              <a:gd name="T70" fmla="*/ 3 w 77"/>
              <a:gd name="T71" fmla="*/ 16 h 57"/>
              <a:gd name="T72" fmla="*/ 6 w 77"/>
              <a:gd name="T73" fmla="*/ 14 h 57"/>
              <a:gd name="T74" fmla="*/ 71 w 77"/>
              <a:gd name="T75" fmla="*/ 14 h 57"/>
              <a:gd name="T76" fmla="*/ 74 w 77"/>
              <a:gd name="T77" fmla="*/ 16 h 57"/>
              <a:gd name="T78" fmla="*/ 74 w 77"/>
              <a:gd name="T79" fmla="*/ 45 h 57"/>
              <a:gd name="T80" fmla="*/ 74 w 77"/>
              <a:gd name="T81" fmla="*/ 51 h 57"/>
              <a:gd name="T82" fmla="*/ 19 w 77"/>
              <a:gd name="T83" fmla="*/ 49 h 57"/>
              <a:gd name="T84" fmla="*/ 18 w 77"/>
              <a:gd name="T85" fmla="*/ 50 h 57"/>
              <a:gd name="T86" fmla="*/ 12 w 77"/>
              <a:gd name="T87" fmla="*/ 50 h 57"/>
              <a:gd name="T88" fmla="*/ 7 w 77"/>
              <a:gd name="T89" fmla="*/ 45 h 57"/>
              <a:gd name="T90" fmla="*/ 7 w 77"/>
              <a:gd name="T91" fmla="*/ 30 h 57"/>
              <a:gd name="T92" fmla="*/ 8 w 77"/>
              <a:gd name="T93" fmla="*/ 29 h 57"/>
              <a:gd name="T94" fmla="*/ 9 w 77"/>
              <a:gd name="T95" fmla="*/ 30 h 57"/>
              <a:gd name="T96" fmla="*/ 9 w 77"/>
              <a:gd name="T97" fmla="*/ 45 h 57"/>
              <a:gd name="T98" fmla="*/ 12 w 77"/>
              <a:gd name="T99" fmla="*/ 48 h 57"/>
              <a:gd name="T100" fmla="*/ 18 w 77"/>
              <a:gd name="T101" fmla="*/ 48 h 57"/>
              <a:gd name="T102" fmla="*/ 19 w 77"/>
              <a:gd name="T103" fmla="*/ 49 h 57"/>
              <a:gd name="T104" fmla="*/ 26 w 77"/>
              <a:gd name="T105" fmla="*/ 49 h 57"/>
              <a:gd name="T106" fmla="*/ 25 w 77"/>
              <a:gd name="T107" fmla="*/ 50 h 57"/>
              <a:gd name="T108" fmla="*/ 22 w 77"/>
              <a:gd name="T109" fmla="*/ 50 h 57"/>
              <a:gd name="T110" fmla="*/ 21 w 77"/>
              <a:gd name="T111" fmla="*/ 49 h 57"/>
              <a:gd name="T112" fmla="*/ 22 w 77"/>
              <a:gd name="T113" fmla="*/ 48 h 57"/>
              <a:gd name="T114" fmla="*/ 25 w 77"/>
              <a:gd name="T115" fmla="*/ 48 h 57"/>
              <a:gd name="T116" fmla="*/ 26 w 77"/>
              <a:gd name="T1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" h="57">
                <a:moveTo>
                  <a:pt x="71" y="4"/>
                </a:moveTo>
                <a:cubicBezTo>
                  <a:pt x="34" y="4"/>
                  <a:pt x="34" y="4"/>
                  <a:pt x="34" y="4"/>
                </a:cubicBezTo>
                <a:cubicBezTo>
                  <a:pt x="32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4" y="57"/>
                  <a:pt x="77" y="54"/>
                  <a:pt x="77" y="51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6"/>
                  <a:pt x="74" y="4"/>
                  <a:pt x="71" y="4"/>
                </a:cubicBezTo>
                <a:close/>
                <a:moveTo>
                  <a:pt x="74" y="9"/>
                </a:moveTo>
                <a:cubicBezTo>
                  <a:pt x="74" y="12"/>
                  <a:pt x="74" y="12"/>
                  <a:pt x="74" y="12"/>
                </a:cubicBezTo>
                <a:cubicBezTo>
                  <a:pt x="73" y="11"/>
                  <a:pt x="72" y="11"/>
                  <a:pt x="71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3" y="7"/>
                  <a:pt x="74" y="8"/>
                  <a:pt x="74" y="9"/>
                </a:cubicBezTo>
                <a:close/>
                <a:moveTo>
                  <a:pt x="6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3"/>
                  <a:pt x="31" y="4"/>
                  <a:pt x="33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6" y="3"/>
                </a:cubicBezTo>
                <a:close/>
                <a:moveTo>
                  <a:pt x="74" y="51"/>
                </a:moveTo>
                <a:cubicBezTo>
                  <a:pt x="74" y="53"/>
                  <a:pt x="73" y="54"/>
                  <a:pt x="7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3"/>
                  <a:pt x="3" y="5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5" y="14"/>
                  <a:pt x="6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3" y="14"/>
                  <a:pt x="74" y="15"/>
                  <a:pt x="74" y="16"/>
                </a:cubicBezTo>
                <a:cubicBezTo>
                  <a:pt x="74" y="45"/>
                  <a:pt x="74" y="45"/>
                  <a:pt x="74" y="45"/>
                </a:cubicBezTo>
                <a:lnTo>
                  <a:pt x="74" y="51"/>
                </a:lnTo>
                <a:close/>
                <a:moveTo>
                  <a:pt x="19" y="49"/>
                </a:moveTo>
                <a:cubicBezTo>
                  <a:pt x="19" y="50"/>
                  <a:pt x="18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9" y="50"/>
                  <a:pt x="7" y="48"/>
                  <a:pt x="7" y="45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9"/>
                  <a:pt x="9" y="3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7"/>
                  <a:pt x="10" y="48"/>
                  <a:pt x="12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8"/>
                  <a:pt x="19" y="49"/>
                </a:cubicBezTo>
                <a:close/>
                <a:moveTo>
                  <a:pt x="26" y="49"/>
                </a:moveTo>
                <a:cubicBezTo>
                  <a:pt x="26" y="50"/>
                  <a:pt x="26" y="50"/>
                  <a:pt x="25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1" y="50"/>
                  <a:pt x="21" y="49"/>
                </a:cubicBezTo>
                <a:cubicBezTo>
                  <a:pt x="21" y="48"/>
                  <a:pt x="22" y="48"/>
                  <a:pt x="22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1152362" y="3433621"/>
            <a:ext cx="294729" cy="307009"/>
          </a:xfrm>
          <a:custGeom>
            <a:avLst/>
            <a:gdLst>
              <a:gd name="T0" fmla="*/ 50 w 71"/>
              <a:gd name="T1" fmla="*/ 2 h 71"/>
              <a:gd name="T2" fmla="*/ 49 w 71"/>
              <a:gd name="T3" fmla="*/ 1 h 71"/>
              <a:gd name="T4" fmla="*/ 18 w 71"/>
              <a:gd name="T5" fmla="*/ 0 h 71"/>
              <a:gd name="T6" fmla="*/ 17 w 71"/>
              <a:gd name="T7" fmla="*/ 1 h 71"/>
              <a:gd name="T8" fmla="*/ 0 w 71"/>
              <a:gd name="T9" fmla="*/ 6 h 71"/>
              <a:gd name="T10" fmla="*/ 5 w 71"/>
              <a:gd name="T11" fmla="*/ 71 h 71"/>
              <a:gd name="T12" fmla="*/ 71 w 71"/>
              <a:gd name="T13" fmla="*/ 66 h 71"/>
              <a:gd name="T14" fmla="*/ 70 w 71"/>
              <a:gd name="T15" fmla="*/ 20 h 71"/>
              <a:gd name="T16" fmla="*/ 47 w 71"/>
              <a:gd name="T17" fmla="*/ 4 h 71"/>
              <a:gd name="T18" fmla="*/ 47 w 71"/>
              <a:gd name="T19" fmla="*/ 7 h 71"/>
              <a:gd name="T20" fmla="*/ 19 w 71"/>
              <a:gd name="T21" fmla="*/ 23 h 71"/>
              <a:gd name="T22" fmla="*/ 68 w 71"/>
              <a:gd name="T23" fmla="*/ 66 h 71"/>
              <a:gd name="T24" fmla="*/ 5 w 71"/>
              <a:gd name="T25" fmla="*/ 68 h 71"/>
              <a:gd name="T26" fmla="*/ 3 w 71"/>
              <a:gd name="T27" fmla="*/ 6 h 71"/>
              <a:gd name="T28" fmla="*/ 17 w 71"/>
              <a:gd name="T29" fmla="*/ 4 h 71"/>
              <a:gd name="T30" fmla="*/ 18 w 71"/>
              <a:gd name="T31" fmla="*/ 25 h 71"/>
              <a:gd name="T32" fmla="*/ 49 w 71"/>
              <a:gd name="T33" fmla="*/ 24 h 71"/>
              <a:gd name="T34" fmla="*/ 65 w 71"/>
              <a:gd name="T35" fmla="*/ 23 h 71"/>
              <a:gd name="T36" fmla="*/ 65 w 71"/>
              <a:gd name="T37" fmla="*/ 30 h 71"/>
              <a:gd name="T38" fmla="*/ 67 w 71"/>
              <a:gd name="T39" fmla="*/ 30 h 71"/>
              <a:gd name="T40" fmla="*/ 66 w 71"/>
              <a:gd name="T41" fmla="*/ 21 h 71"/>
              <a:gd name="T42" fmla="*/ 49 w 71"/>
              <a:gd name="T43" fmla="*/ 5 h 71"/>
              <a:gd name="T44" fmla="*/ 68 w 71"/>
              <a:gd name="T45" fmla="*/ 66 h 71"/>
              <a:gd name="T46" fmla="*/ 67 w 71"/>
              <a:gd name="T47" fmla="*/ 38 h 71"/>
              <a:gd name="T48" fmla="*/ 65 w 71"/>
              <a:gd name="T49" fmla="*/ 38 h 71"/>
              <a:gd name="T50" fmla="*/ 66 w 71"/>
              <a:gd name="T51" fmla="*/ 32 h 71"/>
              <a:gd name="T52" fmla="*/ 17 w 71"/>
              <a:gd name="T53" fmla="*/ 66 h 71"/>
              <a:gd name="T54" fmla="*/ 6 w 71"/>
              <a:gd name="T55" fmla="*/ 67 h 71"/>
              <a:gd name="T56" fmla="*/ 4 w 71"/>
              <a:gd name="T57" fmla="*/ 34 h 71"/>
              <a:gd name="T58" fmla="*/ 6 w 71"/>
              <a:gd name="T59" fmla="*/ 34 h 71"/>
              <a:gd name="T60" fmla="*/ 16 w 71"/>
              <a:gd name="T61" fmla="*/ 65 h 71"/>
              <a:gd name="T62" fmla="*/ 26 w 71"/>
              <a:gd name="T63" fmla="*/ 66 h 71"/>
              <a:gd name="T64" fmla="*/ 20 w 71"/>
              <a:gd name="T65" fmla="*/ 67 h 71"/>
              <a:gd name="T66" fmla="*/ 20 w 71"/>
              <a:gd name="T67" fmla="*/ 65 h 71"/>
              <a:gd name="T68" fmla="*/ 26 w 71"/>
              <a:gd name="T69" fmla="*/ 66 h 71"/>
              <a:gd name="T70" fmla="*/ 46 w 71"/>
              <a:gd name="T71" fmla="*/ 9 h 71"/>
              <a:gd name="T72" fmla="*/ 41 w 71"/>
              <a:gd name="T73" fmla="*/ 19 h 71"/>
              <a:gd name="T74" fmla="*/ 55 w 71"/>
              <a:gd name="T75" fmla="*/ 39 h 71"/>
              <a:gd name="T76" fmla="*/ 13 w 71"/>
              <a:gd name="T77" fmla="*/ 44 h 71"/>
              <a:gd name="T78" fmla="*/ 18 w 71"/>
              <a:gd name="T79" fmla="*/ 60 h 71"/>
              <a:gd name="T80" fmla="*/ 60 w 71"/>
              <a:gd name="T81" fmla="*/ 55 h 71"/>
              <a:gd name="T82" fmla="*/ 55 w 71"/>
              <a:gd name="T83" fmla="*/ 39 h 71"/>
              <a:gd name="T84" fmla="*/ 55 w 71"/>
              <a:gd name="T85" fmla="*/ 58 h 71"/>
              <a:gd name="T86" fmla="*/ 15 w 71"/>
              <a:gd name="T87" fmla="*/ 55 h 71"/>
              <a:gd name="T88" fmla="*/ 18 w 71"/>
              <a:gd name="T89" fmla="*/ 41 h 71"/>
              <a:gd name="T90" fmla="*/ 58 w 71"/>
              <a:gd name="T91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" h="71">
                <a:moveTo>
                  <a:pt x="70" y="20"/>
                </a:move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49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9" y="71"/>
                  <a:pt x="71" y="69"/>
                  <a:pt x="71" y="66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0"/>
                  <a:pt x="70" y="20"/>
                </a:cubicBezTo>
                <a:close/>
                <a:moveTo>
                  <a:pt x="19" y="4"/>
                </a:moveTo>
                <a:cubicBezTo>
                  <a:pt x="47" y="4"/>
                  <a:pt x="47" y="4"/>
                  <a:pt x="47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23"/>
                  <a:pt x="47" y="23"/>
                  <a:pt x="47" y="23"/>
                </a:cubicBezTo>
                <a:cubicBezTo>
                  <a:pt x="19" y="23"/>
                  <a:pt x="19" y="23"/>
                  <a:pt x="19" y="23"/>
                </a:cubicBezTo>
                <a:lnTo>
                  <a:pt x="19" y="4"/>
                </a:lnTo>
                <a:close/>
                <a:moveTo>
                  <a:pt x="68" y="66"/>
                </a:moveTo>
                <a:cubicBezTo>
                  <a:pt x="68" y="67"/>
                  <a:pt x="67" y="68"/>
                  <a:pt x="66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4" y="68"/>
                  <a:pt x="3" y="67"/>
                  <a:pt x="3" y="6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5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8" y="25"/>
                  <a:pt x="1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4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1"/>
                  <a:pt x="67" y="31"/>
                  <a:pt x="67" y="3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3"/>
                  <a:pt x="67" y="22"/>
                  <a:pt x="66" y="21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9" y="5"/>
                </a:cubicBezTo>
                <a:cubicBezTo>
                  <a:pt x="68" y="22"/>
                  <a:pt x="68" y="22"/>
                  <a:pt x="68" y="22"/>
                </a:cubicBezTo>
                <a:lnTo>
                  <a:pt x="68" y="66"/>
                </a:lnTo>
                <a:close/>
                <a:moveTo>
                  <a:pt x="67" y="33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39"/>
                  <a:pt x="67" y="39"/>
                  <a:pt x="66" y="39"/>
                </a:cubicBezTo>
                <a:cubicBezTo>
                  <a:pt x="65" y="39"/>
                  <a:pt x="65" y="39"/>
                  <a:pt x="65" y="38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2"/>
                  <a:pt x="66" y="32"/>
                </a:cubicBezTo>
                <a:cubicBezTo>
                  <a:pt x="67" y="32"/>
                  <a:pt x="67" y="33"/>
                  <a:pt x="67" y="33"/>
                </a:cubicBezTo>
                <a:close/>
                <a:moveTo>
                  <a:pt x="17" y="66"/>
                </a:moveTo>
                <a:cubicBezTo>
                  <a:pt x="17" y="67"/>
                  <a:pt x="16" y="67"/>
                  <a:pt x="1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5" y="67"/>
                  <a:pt x="4" y="66"/>
                  <a:pt x="4" y="65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3"/>
                  <a:pt x="5" y="33"/>
                </a:cubicBezTo>
                <a:cubicBezTo>
                  <a:pt x="6" y="33"/>
                  <a:pt x="6" y="34"/>
                  <a:pt x="6" y="34"/>
                </a:cubicBezTo>
                <a:cubicBezTo>
                  <a:pt x="6" y="65"/>
                  <a:pt x="6" y="65"/>
                  <a:pt x="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7" y="65"/>
                  <a:pt x="17" y="66"/>
                </a:cubicBezTo>
                <a:close/>
                <a:moveTo>
                  <a:pt x="26" y="66"/>
                </a:moveTo>
                <a:cubicBezTo>
                  <a:pt x="26" y="67"/>
                  <a:pt x="25" y="67"/>
                  <a:pt x="25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9" y="67"/>
                  <a:pt x="19" y="67"/>
                  <a:pt x="19" y="66"/>
                </a:cubicBezTo>
                <a:cubicBezTo>
                  <a:pt x="19" y="65"/>
                  <a:pt x="19" y="65"/>
                  <a:pt x="2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6" y="65"/>
                  <a:pt x="26" y="66"/>
                </a:cubicBezTo>
                <a:close/>
                <a:moveTo>
                  <a:pt x="41" y="9"/>
                </a:moveTo>
                <a:cubicBezTo>
                  <a:pt x="46" y="9"/>
                  <a:pt x="46" y="9"/>
                  <a:pt x="46" y="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9"/>
                </a:lnTo>
                <a:close/>
                <a:moveTo>
                  <a:pt x="55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5" y="39"/>
                  <a:pt x="13" y="41"/>
                  <a:pt x="13" y="4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7"/>
                  <a:pt x="15" y="60"/>
                  <a:pt x="18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60" y="57"/>
                  <a:pt x="60" y="55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1"/>
                  <a:pt x="57" y="39"/>
                  <a:pt x="55" y="39"/>
                </a:cubicBezTo>
                <a:close/>
                <a:moveTo>
                  <a:pt x="58" y="55"/>
                </a:moveTo>
                <a:cubicBezTo>
                  <a:pt x="58" y="56"/>
                  <a:pt x="56" y="58"/>
                  <a:pt x="55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6" y="58"/>
                  <a:pt x="15" y="56"/>
                  <a:pt x="15" y="55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2"/>
                  <a:pt x="16" y="41"/>
                  <a:pt x="18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6" y="41"/>
                  <a:pt x="58" y="42"/>
                  <a:pt x="58" y="44"/>
                </a:cubicBezTo>
                <a:lnTo>
                  <a:pt x="5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6336572" y="3428358"/>
            <a:ext cx="300499" cy="258812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028511" y="3407514"/>
            <a:ext cx="208438" cy="300499"/>
          </a:xfrm>
          <a:custGeom>
            <a:avLst/>
            <a:gdLst>
              <a:gd name="T0" fmla="*/ 34 w 51"/>
              <a:gd name="T1" fmla="*/ 38 h 71"/>
              <a:gd name="T2" fmla="*/ 38 w 51"/>
              <a:gd name="T3" fmla="*/ 20 h 71"/>
              <a:gd name="T4" fmla="*/ 38 w 51"/>
              <a:gd name="T5" fmla="*/ 17 h 71"/>
              <a:gd name="T6" fmla="*/ 31 w 51"/>
              <a:gd name="T7" fmla="*/ 19 h 71"/>
              <a:gd name="T8" fmla="*/ 31 w 51"/>
              <a:gd name="T9" fmla="*/ 39 h 71"/>
              <a:gd name="T10" fmla="*/ 20 w 51"/>
              <a:gd name="T11" fmla="*/ 46 h 71"/>
              <a:gd name="T12" fmla="*/ 24 w 51"/>
              <a:gd name="T13" fmla="*/ 39 h 71"/>
              <a:gd name="T14" fmla="*/ 23 w 51"/>
              <a:gd name="T15" fmla="*/ 31 h 71"/>
              <a:gd name="T16" fmla="*/ 22 w 51"/>
              <a:gd name="T17" fmla="*/ 38 h 71"/>
              <a:gd name="T18" fmla="*/ 15 w 51"/>
              <a:gd name="T19" fmla="*/ 46 h 71"/>
              <a:gd name="T20" fmla="*/ 19 w 51"/>
              <a:gd name="T21" fmla="*/ 38 h 71"/>
              <a:gd name="T22" fmla="*/ 18 w 51"/>
              <a:gd name="T23" fmla="*/ 17 h 71"/>
              <a:gd name="T24" fmla="*/ 11 w 51"/>
              <a:gd name="T25" fmla="*/ 19 h 71"/>
              <a:gd name="T26" fmla="*/ 16 w 51"/>
              <a:gd name="T27" fmla="*/ 20 h 71"/>
              <a:gd name="T28" fmla="*/ 0 w 51"/>
              <a:gd name="T29" fmla="*/ 68 h 71"/>
              <a:gd name="T30" fmla="*/ 1 w 51"/>
              <a:gd name="T31" fmla="*/ 71 h 71"/>
              <a:gd name="T32" fmla="*/ 51 w 51"/>
              <a:gd name="T33" fmla="*/ 70 h 71"/>
              <a:gd name="T34" fmla="*/ 4 w 51"/>
              <a:gd name="T35" fmla="*/ 68 h 71"/>
              <a:gd name="T36" fmla="*/ 16 w 51"/>
              <a:gd name="T37" fmla="*/ 49 h 71"/>
              <a:gd name="T38" fmla="*/ 8 w 51"/>
              <a:gd name="T39" fmla="*/ 66 h 71"/>
              <a:gd name="T40" fmla="*/ 24 w 51"/>
              <a:gd name="T41" fmla="*/ 66 h 71"/>
              <a:gd name="T42" fmla="*/ 24 w 51"/>
              <a:gd name="T43" fmla="*/ 64 h 71"/>
              <a:gd name="T44" fmla="*/ 18 w 51"/>
              <a:gd name="T45" fmla="*/ 49 h 71"/>
              <a:gd name="T46" fmla="*/ 47 w 51"/>
              <a:gd name="T47" fmla="*/ 68 h 71"/>
              <a:gd name="T48" fmla="*/ 23 w 51"/>
              <a:gd name="T49" fmla="*/ 24 h 71"/>
              <a:gd name="T50" fmla="*/ 24 w 51"/>
              <a:gd name="T51" fmla="*/ 29 h 71"/>
              <a:gd name="T52" fmla="*/ 22 w 51"/>
              <a:gd name="T53" fmla="*/ 29 h 71"/>
              <a:gd name="T54" fmla="*/ 23 w 51"/>
              <a:gd name="T55" fmla="*/ 24 h 71"/>
              <a:gd name="T56" fmla="*/ 25 w 51"/>
              <a:gd name="T57" fmla="*/ 22 h 71"/>
              <a:gd name="T58" fmla="*/ 25 w 51"/>
              <a:gd name="T59" fmla="*/ 14 h 71"/>
              <a:gd name="T60" fmla="*/ 25 w 51"/>
              <a:gd name="T61" fmla="*/ 16 h 71"/>
              <a:gd name="T62" fmla="*/ 25 w 51"/>
              <a:gd name="T63" fmla="*/ 20 h 71"/>
              <a:gd name="T64" fmla="*/ 25 w 51"/>
              <a:gd name="T65" fmla="*/ 16 h 71"/>
              <a:gd name="T66" fmla="*/ 20 w 51"/>
              <a:gd name="T67" fmla="*/ 5 h 71"/>
              <a:gd name="T68" fmla="*/ 20 w 51"/>
              <a:gd name="T69" fmla="*/ 9 h 71"/>
              <a:gd name="T70" fmla="*/ 36 w 51"/>
              <a:gd name="T71" fmla="*/ 14 h 71"/>
              <a:gd name="T72" fmla="*/ 36 w 51"/>
              <a:gd name="T73" fmla="*/ 0 h 71"/>
              <a:gd name="T74" fmla="*/ 36 w 51"/>
              <a:gd name="T75" fmla="*/ 14 h 71"/>
              <a:gd name="T76" fmla="*/ 41 w 51"/>
              <a:gd name="T77" fmla="*/ 7 h 71"/>
              <a:gd name="T78" fmla="*/ 31 w 51"/>
              <a:gd name="T79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71">
                <a:moveTo>
                  <a:pt x="51" y="68"/>
                </a:moveTo>
                <a:cubicBezTo>
                  <a:pt x="34" y="38"/>
                  <a:pt x="34" y="38"/>
                  <a:pt x="34" y="38"/>
                </a:cubicBezTo>
                <a:cubicBezTo>
                  <a:pt x="34" y="20"/>
                  <a:pt x="34" y="20"/>
                  <a:pt x="34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19"/>
                </a:cubicBezTo>
                <a:cubicBezTo>
                  <a:pt x="39" y="18"/>
                  <a:pt x="39" y="17"/>
                  <a:pt x="38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8"/>
                  <a:pt x="31" y="19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9"/>
                </a:cubicBezTo>
                <a:cubicBezTo>
                  <a:pt x="35" y="46"/>
                  <a:pt x="35" y="46"/>
                  <a:pt x="35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3" y="31"/>
                  <a:pt x="23" y="31"/>
                </a:cubicBezTo>
                <a:cubicBezTo>
                  <a:pt x="22" y="31"/>
                  <a:pt x="22" y="31"/>
                  <a:pt x="22" y="32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19" y="17"/>
                  <a:pt x="18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9"/>
                </a:cubicBezTo>
                <a:cubicBezTo>
                  <a:pt x="11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8"/>
                  <a:pt x="16" y="38"/>
                  <a:pt x="16" y="3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70"/>
                </a:cubicBezTo>
                <a:cubicBezTo>
                  <a:pt x="0" y="70"/>
                  <a:pt x="1" y="71"/>
                  <a:pt x="1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50" y="71"/>
                  <a:pt x="50" y="70"/>
                  <a:pt x="51" y="70"/>
                </a:cubicBezTo>
                <a:cubicBezTo>
                  <a:pt x="51" y="69"/>
                  <a:pt x="51" y="69"/>
                  <a:pt x="51" y="68"/>
                </a:cubicBezTo>
                <a:close/>
                <a:moveTo>
                  <a:pt x="4" y="68"/>
                </a:moveTo>
                <a:cubicBezTo>
                  <a:pt x="14" y="49"/>
                  <a:pt x="14" y="49"/>
                  <a:pt x="14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5" y="66"/>
                  <a:pt x="25" y="66"/>
                  <a:pt x="25" y="65"/>
                </a:cubicBezTo>
                <a:cubicBezTo>
                  <a:pt x="25" y="65"/>
                  <a:pt x="25" y="64"/>
                  <a:pt x="24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8" y="49"/>
                  <a:pt x="18" y="49"/>
                  <a:pt x="18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47" y="68"/>
                  <a:pt x="47" y="68"/>
                  <a:pt x="47" y="68"/>
                </a:cubicBezTo>
                <a:lnTo>
                  <a:pt x="4" y="68"/>
                </a:lnTo>
                <a:close/>
                <a:moveTo>
                  <a:pt x="23" y="24"/>
                </a:moveTo>
                <a:cubicBezTo>
                  <a:pt x="23" y="24"/>
                  <a:pt x="24" y="25"/>
                  <a:pt x="24" y="2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3" y="30"/>
                  <a:pt x="23" y="30"/>
                </a:cubicBezTo>
                <a:cubicBezTo>
                  <a:pt x="22" y="30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4"/>
                  <a:pt x="23" y="24"/>
                </a:cubicBezTo>
                <a:close/>
                <a:moveTo>
                  <a:pt x="21" y="18"/>
                </a:moveTo>
                <a:cubicBezTo>
                  <a:pt x="21" y="20"/>
                  <a:pt x="23" y="22"/>
                  <a:pt x="25" y="22"/>
                </a:cubicBezTo>
                <a:cubicBezTo>
                  <a:pt x="27" y="22"/>
                  <a:pt x="29" y="20"/>
                  <a:pt x="29" y="18"/>
                </a:cubicBezTo>
                <a:cubicBezTo>
                  <a:pt x="29" y="16"/>
                  <a:pt x="27" y="14"/>
                  <a:pt x="25" y="14"/>
                </a:cubicBezTo>
                <a:cubicBezTo>
                  <a:pt x="23" y="14"/>
                  <a:pt x="21" y="16"/>
                  <a:pt x="21" y="18"/>
                </a:cubicBezTo>
                <a:close/>
                <a:moveTo>
                  <a:pt x="25" y="16"/>
                </a:moveTo>
                <a:cubicBezTo>
                  <a:pt x="26" y="16"/>
                  <a:pt x="27" y="17"/>
                  <a:pt x="27" y="18"/>
                </a:cubicBezTo>
                <a:cubicBezTo>
                  <a:pt x="27" y="19"/>
                  <a:pt x="26" y="20"/>
                  <a:pt x="25" y="20"/>
                </a:cubicBezTo>
                <a:cubicBezTo>
                  <a:pt x="24" y="20"/>
                  <a:pt x="23" y="19"/>
                  <a:pt x="23" y="18"/>
                </a:cubicBezTo>
                <a:cubicBezTo>
                  <a:pt x="23" y="17"/>
                  <a:pt x="24" y="16"/>
                  <a:pt x="25" y="16"/>
                </a:cubicBezTo>
                <a:close/>
                <a:moveTo>
                  <a:pt x="18" y="7"/>
                </a:moveTo>
                <a:cubicBezTo>
                  <a:pt x="18" y="6"/>
                  <a:pt x="19" y="5"/>
                  <a:pt x="20" y="5"/>
                </a:cubicBezTo>
                <a:cubicBezTo>
                  <a:pt x="22" y="5"/>
                  <a:pt x="23" y="6"/>
                  <a:pt x="23" y="7"/>
                </a:cubicBezTo>
                <a:cubicBezTo>
                  <a:pt x="23" y="8"/>
                  <a:pt x="22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lose/>
                <a:moveTo>
                  <a:pt x="36" y="14"/>
                </a:moveTo>
                <a:cubicBezTo>
                  <a:pt x="39" y="14"/>
                  <a:pt x="43" y="11"/>
                  <a:pt x="43" y="7"/>
                </a:cubicBezTo>
                <a:cubicBezTo>
                  <a:pt x="43" y="3"/>
                  <a:pt x="39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11"/>
                  <a:pt x="32" y="14"/>
                  <a:pt x="36" y="14"/>
                </a:cubicBezTo>
                <a:close/>
                <a:moveTo>
                  <a:pt x="36" y="2"/>
                </a:moveTo>
                <a:cubicBezTo>
                  <a:pt x="38" y="2"/>
                  <a:pt x="41" y="4"/>
                  <a:pt x="41" y="7"/>
                </a:cubicBezTo>
                <a:cubicBezTo>
                  <a:pt x="41" y="10"/>
                  <a:pt x="38" y="12"/>
                  <a:pt x="36" y="12"/>
                </a:cubicBezTo>
                <a:cubicBezTo>
                  <a:pt x="33" y="12"/>
                  <a:pt x="31" y="10"/>
                  <a:pt x="31" y="7"/>
                </a:cubicBezTo>
                <a:cubicBezTo>
                  <a:pt x="31" y="4"/>
                  <a:pt x="33" y="2"/>
                  <a:pt x="3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5685725" y="3431832"/>
            <a:ext cx="328290" cy="246653"/>
          </a:xfrm>
          <a:custGeom>
            <a:avLst/>
            <a:gdLst>
              <a:gd name="T0" fmla="*/ 36 w 80"/>
              <a:gd name="T1" fmla="*/ 46 h 58"/>
              <a:gd name="T2" fmla="*/ 34 w 80"/>
              <a:gd name="T3" fmla="*/ 46 h 58"/>
              <a:gd name="T4" fmla="*/ 32 w 80"/>
              <a:gd name="T5" fmla="*/ 43 h 58"/>
              <a:gd name="T6" fmla="*/ 36 w 80"/>
              <a:gd name="T7" fmla="*/ 45 h 58"/>
              <a:gd name="T8" fmla="*/ 78 w 80"/>
              <a:gd name="T9" fmla="*/ 27 h 58"/>
              <a:gd name="T10" fmla="*/ 69 w 80"/>
              <a:gd name="T11" fmla="*/ 32 h 58"/>
              <a:gd name="T12" fmla="*/ 40 w 80"/>
              <a:gd name="T13" fmla="*/ 58 h 58"/>
              <a:gd name="T14" fmla="*/ 11 w 80"/>
              <a:gd name="T15" fmla="*/ 32 h 58"/>
              <a:gd name="T16" fmla="*/ 7 w 80"/>
              <a:gd name="T17" fmla="*/ 27 h 58"/>
              <a:gd name="T18" fmla="*/ 0 w 80"/>
              <a:gd name="T19" fmla="*/ 25 h 58"/>
              <a:gd name="T20" fmla="*/ 6 w 80"/>
              <a:gd name="T21" fmla="*/ 23 h 58"/>
              <a:gd name="T22" fmla="*/ 24 w 80"/>
              <a:gd name="T23" fmla="*/ 0 h 58"/>
              <a:gd name="T24" fmla="*/ 40 w 80"/>
              <a:gd name="T25" fmla="*/ 9 h 58"/>
              <a:gd name="T26" fmla="*/ 56 w 80"/>
              <a:gd name="T27" fmla="*/ 0 h 58"/>
              <a:gd name="T28" fmla="*/ 74 w 80"/>
              <a:gd name="T29" fmla="*/ 23 h 58"/>
              <a:gd name="T30" fmla="*/ 80 w 80"/>
              <a:gd name="T31" fmla="*/ 25 h 58"/>
              <a:gd name="T32" fmla="*/ 12 w 80"/>
              <a:gd name="T33" fmla="*/ 23 h 58"/>
              <a:gd name="T34" fmla="*/ 16 w 80"/>
              <a:gd name="T35" fmla="*/ 10 h 58"/>
              <a:gd name="T36" fmla="*/ 15 w 80"/>
              <a:gd name="T37" fmla="*/ 23 h 58"/>
              <a:gd name="T38" fmla="*/ 28 w 80"/>
              <a:gd name="T39" fmla="*/ 13 h 58"/>
              <a:gd name="T40" fmla="*/ 32 w 80"/>
              <a:gd name="T41" fmla="*/ 13 h 58"/>
              <a:gd name="T42" fmla="*/ 48 w 80"/>
              <a:gd name="T43" fmla="*/ 18 h 58"/>
              <a:gd name="T44" fmla="*/ 52 w 80"/>
              <a:gd name="T45" fmla="*/ 18 h 58"/>
              <a:gd name="T46" fmla="*/ 61 w 80"/>
              <a:gd name="T47" fmla="*/ 24 h 58"/>
              <a:gd name="T48" fmla="*/ 71 w 80"/>
              <a:gd name="T49" fmla="*/ 23 h 58"/>
              <a:gd name="T50" fmla="*/ 56 w 80"/>
              <a:gd name="T51" fmla="*/ 3 h 58"/>
              <a:gd name="T52" fmla="*/ 41 w 80"/>
              <a:gd name="T53" fmla="*/ 12 h 58"/>
              <a:gd name="T54" fmla="*/ 35 w 80"/>
              <a:gd name="T55" fmla="*/ 8 h 58"/>
              <a:gd name="T56" fmla="*/ 13 w 80"/>
              <a:gd name="T57" fmla="*/ 8 h 58"/>
              <a:gd name="T58" fmla="*/ 70 w 80"/>
              <a:gd name="T59" fmla="*/ 27 h 58"/>
              <a:gd name="T60" fmla="*/ 59 w 80"/>
              <a:gd name="T61" fmla="*/ 36 h 58"/>
              <a:gd name="T62" fmla="*/ 56 w 80"/>
              <a:gd name="T63" fmla="*/ 36 h 58"/>
              <a:gd name="T64" fmla="*/ 44 w 80"/>
              <a:gd name="T65" fmla="*/ 36 h 58"/>
              <a:gd name="T66" fmla="*/ 42 w 80"/>
              <a:gd name="T67" fmla="*/ 37 h 58"/>
              <a:gd name="T68" fmla="*/ 30 w 80"/>
              <a:gd name="T69" fmla="*/ 17 h 58"/>
              <a:gd name="T70" fmla="*/ 23 w 80"/>
              <a:gd name="T71" fmla="*/ 27 h 58"/>
              <a:gd name="T72" fmla="*/ 30 w 80"/>
              <a:gd name="T73" fmla="*/ 39 h 58"/>
              <a:gd name="T74" fmla="*/ 29 w 80"/>
              <a:gd name="T75" fmla="*/ 41 h 58"/>
              <a:gd name="T76" fmla="*/ 15 w 80"/>
              <a:gd name="T77" fmla="*/ 27 h 58"/>
              <a:gd name="T78" fmla="*/ 13 w 80"/>
              <a:gd name="T79" fmla="*/ 30 h 58"/>
              <a:gd name="T80" fmla="*/ 36 w 80"/>
              <a:gd name="T81" fmla="*/ 54 h 58"/>
              <a:gd name="T82" fmla="*/ 67 w 80"/>
              <a:gd name="T83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58">
                <a:moveTo>
                  <a:pt x="36" y="45"/>
                </a:moveTo>
                <a:cubicBezTo>
                  <a:pt x="36" y="45"/>
                  <a:pt x="36" y="46"/>
                  <a:pt x="36" y="46"/>
                </a:cubicBezTo>
                <a:cubicBezTo>
                  <a:pt x="36" y="47"/>
                  <a:pt x="35" y="47"/>
                  <a:pt x="35" y="47"/>
                </a:cubicBezTo>
                <a:cubicBezTo>
                  <a:pt x="35" y="47"/>
                  <a:pt x="35" y="47"/>
                  <a:pt x="34" y="4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3"/>
                  <a:pt x="32" y="43"/>
                </a:cubicBezTo>
                <a:cubicBezTo>
                  <a:pt x="33" y="42"/>
                  <a:pt x="33" y="42"/>
                  <a:pt x="34" y="43"/>
                </a:cubicBezTo>
                <a:lnTo>
                  <a:pt x="36" y="45"/>
                </a:lnTo>
                <a:close/>
                <a:moveTo>
                  <a:pt x="80" y="25"/>
                </a:moveTo>
                <a:cubicBezTo>
                  <a:pt x="80" y="26"/>
                  <a:pt x="79" y="27"/>
                  <a:pt x="78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1" y="31"/>
                  <a:pt x="69" y="32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7"/>
                  <a:pt x="42" y="58"/>
                  <a:pt x="40" y="58"/>
                </a:cubicBezTo>
                <a:cubicBezTo>
                  <a:pt x="38" y="58"/>
                  <a:pt x="36" y="57"/>
                  <a:pt x="34" y="56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9" y="31"/>
                  <a:pt x="8" y="29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17"/>
                  <a:pt x="6" y="11"/>
                  <a:pt x="11" y="6"/>
                </a:cubicBezTo>
                <a:cubicBezTo>
                  <a:pt x="14" y="2"/>
                  <a:pt x="19" y="0"/>
                  <a:pt x="24" y="0"/>
                </a:cubicBezTo>
                <a:cubicBezTo>
                  <a:pt x="29" y="0"/>
                  <a:pt x="34" y="2"/>
                  <a:pt x="37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6" y="2"/>
                  <a:pt x="69" y="6"/>
                </a:cubicBezTo>
                <a:cubicBezTo>
                  <a:pt x="74" y="11"/>
                  <a:pt x="76" y="17"/>
                  <a:pt x="7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3"/>
                  <a:pt x="80" y="24"/>
                  <a:pt x="80" y="25"/>
                </a:cubicBezTo>
                <a:close/>
                <a:moveTo>
                  <a:pt x="9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0" y="19"/>
                  <a:pt x="11" y="13"/>
                  <a:pt x="15" y="10"/>
                </a:cubicBezTo>
                <a:cubicBezTo>
                  <a:pt x="15" y="9"/>
                  <a:pt x="16" y="9"/>
                  <a:pt x="16" y="10"/>
                </a:cubicBezTo>
                <a:cubicBezTo>
                  <a:pt x="16" y="10"/>
                  <a:pt x="16" y="11"/>
                  <a:pt x="16" y="11"/>
                </a:cubicBezTo>
                <a:cubicBezTo>
                  <a:pt x="13" y="14"/>
                  <a:pt x="12" y="19"/>
                  <a:pt x="1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1" y="12"/>
                  <a:pt x="31" y="12"/>
                  <a:pt x="32" y="13"/>
                </a:cubicBezTo>
                <a:cubicBezTo>
                  <a:pt x="42" y="31"/>
                  <a:pt x="42" y="31"/>
                  <a:pt x="42" y="31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7"/>
                  <a:pt x="50" y="17"/>
                  <a:pt x="50" y="17"/>
                </a:cubicBezTo>
                <a:cubicBezTo>
                  <a:pt x="51" y="17"/>
                  <a:pt x="52" y="17"/>
                  <a:pt x="52" y="18"/>
                </a:cubicBezTo>
                <a:cubicBezTo>
                  <a:pt x="58" y="30"/>
                  <a:pt x="58" y="30"/>
                  <a:pt x="58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2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3" y="18"/>
                  <a:pt x="71" y="12"/>
                  <a:pt x="67" y="8"/>
                </a:cubicBezTo>
                <a:cubicBezTo>
                  <a:pt x="64" y="5"/>
                  <a:pt x="60" y="3"/>
                  <a:pt x="56" y="3"/>
                </a:cubicBezTo>
                <a:cubicBezTo>
                  <a:pt x="52" y="3"/>
                  <a:pt x="48" y="5"/>
                  <a:pt x="45" y="8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0" y="13"/>
                  <a:pt x="39" y="12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5"/>
                  <a:pt x="28" y="3"/>
                  <a:pt x="24" y="3"/>
                </a:cubicBezTo>
                <a:cubicBezTo>
                  <a:pt x="20" y="3"/>
                  <a:pt x="16" y="5"/>
                  <a:pt x="13" y="8"/>
                </a:cubicBezTo>
                <a:cubicBezTo>
                  <a:pt x="9" y="12"/>
                  <a:pt x="7" y="18"/>
                  <a:pt x="9" y="23"/>
                </a:cubicBezTo>
                <a:close/>
                <a:moveTo>
                  <a:pt x="70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8" y="37"/>
                  <a:pt x="58" y="37"/>
                </a:cubicBezTo>
                <a:cubicBezTo>
                  <a:pt x="57" y="37"/>
                  <a:pt x="56" y="36"/>
                  <a:pt x="56" y="36"/>
                </a:cubicBezTo>
                <a:cubicBezTo>
                  <a:pt x="50" y="23"/>
                  <a:pt x="50" y="23"/>
                  <a:pt x="50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43" y="36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0" y="36"/>
                  <a:pt x="40" y="36"/>
                </a:cubicBezTo>
                <a:cubicBezTo>
                  <a:pt x="30" y="17"/>
                  <a:pt x="30" y="17"/>
                  <a:pt x="30" y="1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15" y="27"/>
                  <a:pt x="15" y="27"/>
                  <a:pt x="15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6"/>
                  <a:pt x="42" y="56"/>
                  <a:pt x="44" y="54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9" y="28"/>
                  <a:pt x="7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4340075" y="3393618"/>
            <a:ext cx="328290" cy="32829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5113744" y="3393618"/>
            <a:ext cx="328290" cy="328291"/>
          </a:xfrm>
          <a:custGeom>
            <a:avLst/>
            <a:gdLst>
              <a:gd name="T0" fmla="*/ 70 w 80"/>
              <a:gd name="T1" fmla="*/ 11 h 77"/>
              <a:gd name="T2" fmla="*/ 20 w 80"/>
              <a:gd name="T3" fmla="*/ 6 h 77"/>
              <a:gd name="T4" fmla="*/ 9 w 80"/>
              <a:gd name="T5" fmla="*/ 13 h 77"/>
              <a:gd name="T6" fmla="*/ 13 w 80"/>
              <a:gd name="T7" fmla="*/ 67 h 77"/>
              <a:gd name="T8" fmla="*/ 41 w 80"/>
              <a:gd name="T9" fmla="*/ 77 h 77"/>
              <a:gd name="T10" fmla="*/ 70 w 80"/>
              <a:gd name="T11" fmla="*/ 67 h 77"/>
              <a:gd name="T12" fmla="*/ 63 w 80"/>
              <a:gd name="T13" fmla="*/ 48 h 77"/>
              <a:gd name="T14" fmla="*/ 55 w 80"/>
              <a:gd name="T15" fmla="*/ 50 h 77"/>
              <a:gd name="T16" fmla="*/ 49 w 80"/>
              <a:gd name="T17" fmla="*/ 58 h 77"/>
              <a:gd name="T18" fmla="*/ 30 w 80"/>
              <a:gd name="T19" fmla="*/ 53 h 77"/>
              <a:gd name="T20" fmla="*/ 22 w 80"/>
              <a:gd name="T21" fmla="*/ 47 h 77"/>
              <a:gd name="T22" fmla="*/ 28 w 80"/>
              <a:gd name="T23" fmla="*/ 25 h 77"/>
              <a:gd name="T24" fmla="*/ 41 w 80"/>
              <a:gd name="T25" fmla="*/ 17 h 77"/>
              <a:gd name="T26" fmla="*/ 53 w 80"/>
              <a:gd name="T27" fmla="*/ 25 h 77"/>
              <a:gd name="T28" fmla="*/ 59 w 80"/>
              <a:gd name="T29" fmla="*/ 32 h 77"/>
              <a:gd name="T30" fmla="*/ 32 w 80"/>
              <a:gd name="T31" fmla="*/ 61 h 77"/>
              <a:gd name="T32" fmla="*/ 47 w 80"/>
              <a:gd name="T33" fmla="*/ 62 h 77"/>
              <a:gd name="T34" fmla="*/ 11 w 80"/>
              <a:gd name="T35" fmla="*/ 58 h 77"/>
              <a:gd name="T36" fmla="*/ 19 w 80"/>
              <a:gd name="T37" fmla="*/ 28 h 77"/>
              <a:gd name="T38" fmla="*/ 23 w 80"/>
              <a:gd name="T39" fmla="*/ 8 h 77"/>
              <a:gd name="T40" fmla="*/ 52 w 80"/>
              <a:gd name="T41" fmla="*/ 17 h 77"/>
              <a:gd name="T42" fmla="*/ 72 w 80"/>
              <a:gd name="T43" fmla="*/ 20 h 77"/>
              <a:gd name="T44" fmla="*/ 70 w 80"/>
              <a:gd name="T45" fmla="*/ 13 h 77"/>
              <a:gd name="T46" fmla="*/ 71 w 80"/>
              <a:gd name="T47" fmla="*/ 18 h 77"/>
              <a:gd name="T48" fmla="*/ 57 w 80"/>
              <a:gd name="T49" fmla="*/ 26 h 77"/>
              <a:gd name="T50" fmla="*/ 69 w 80"/>
              <a:gd name="T51" fmla="*/ 13 h 77"/>
              <a:gd name="T52" fmla="*/ 68 w 80"/>
              <a:gd name="T53" fmla="*/ 11 h 77"/>
              <a:gd name="T54" fmla="*/ 67 w 80"/>
              <a:gd name="T55" fmla="*/ 12 h 77"/>
              <a:gd name="T56" fmla="*/ 51 w 80"/>
              <a:gd name="T57" fmla="*/ 21 h 77"/>
              <a:gd name="T58" fmla="*/ 63 w 80"/>
              <a:gd name="T59" fmla="*/ 8 h 77"/>
              <a:gd name="T60" fmla="*/ 15 w 80"/>
              <a:gd name="T61" fmla="*/ 9 h 77"/>
              <a:gd name="T62" fmla="*/ 30 w 80"/>
              <a:gd name="T63" fmla="*/ 18 h 77"/>
              <a:gd name="T64" fmla="*/ 32 w 80"/>
              <a:gd name="T65" fmla="*/ 21 h 77"/>
              <a:gd name="T66" fmla="*/ 15 w 80"/>
              <a:gd name="T67" fmla="*/ 11 h 77"/>
              <a:gd name="T68" fmla="*/ 13 w 80"/>
              <a:gd name="T69" fmla="*/ 12 h 77"/>
              <a:gd name="T70" fmla="*/ 15 w 80"/>
              <a:gd name="T71" fmla="*/ 13 h 77"/>
              <a:gd name="T72" fmla="*/ 23 w 80"/>
              <a:gd name="T73" fmla="*/ 29 h 77"/>
              <a:gd name="T74" fmla="*/ 10 w 80"/>
              <a:gd name="T75" fmla="*/ 15 h 77"/>
              <a:gd name="T76" fmla="*/ 11 w 80"/>
              <a:gd name="T77" fmla="*/ 62 h 77"/>
              <a:gd name="T78" fmla="*/ 21 w 80"/>
              <a:gd name="T79" fmla="*/ 50 h 77"/>
              <a:gd name="T80" fmla="*/ 24 w 80"/>
              <a:gd name="T81" fmla="*/ 48 h 77"/>
              <a:gd name="T82" fmla="*/ 15 w 80"/>
              <a:gd name="T83" fmla="*/ 64 h 77"/>
              <a:gd name="T84" fmla="*/ 19 w 80"/>
              <a:gd name="T85" fmla="*/ 70 h 77"/>
              <a:gd name="T86" fmla="*/ 16 w 80"/>
              <a:gd name="T87" fmla="*/ 65 h 77"/>
              <a:gd name="T88" fmla="*/ 28 w 80"/>
              <a:gd name="T89" fmla="*/ 54 h 77"/>
              <a:gd name="T90" fmla="*/ 32 w 80"/>
              <a:gd name="T91" fmla="*/ 57 h 77"/>
              <a:gd name="T92" fmla="*/ 20 w 80"/>
              <a:gd name="T93" fmla="*/ 70 h 77"/>
              <a:gd name="T94" fmla="*/ 65 w 80"/>
              <a:gd name="T95" fmla="*/ 69 h 77"/>
              <a:gd name="T96" fmla="*/ 50 w 80"/>
              <a:gd name="T97" fmla="*/ 56 h 77"/>
              <a:gd name="T98" fmla="*/ 67 w 80"/>
              <a:gd name="T99" fmla="*/ 66 h 77"/>
              <a:gd name="T100" fmla="*/ 72 w 80"/>
              <a:gd name="T101" fmla="*/ 62 h 77"/>
              <a:gd name="T102" fmla="*/ 68 w 80"/>
              <a:gd name="T103" fmla="*/ 63 h 77"/>
              <a:gd name="T104" fmla="*/ 57 w 80"/>
              <a:gd name="T105" fmla="*/ 51 h 77"/>
              <a:gd name="T106" fmla="*/ 60 w 80"/>
              <a:gd name="T107" fmla="*/ 48 h 77"/>
              <a:gd name="T108" fmla="*/ 72 w 80"/>
              <a:gd name="T109" fmla="*/ 6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3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7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4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63" y="48"/>
                </a:moveTo>
                <a:cubicBezTo>
                  <a:pt x="63" y="47"/>
                  <a:pt x="64" y="46"/>
                  <a:pt x="64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9"/>
                  <a:pt x="74" y="53"/>
                  <a:pt x="71" y="57"/>
                </a:cubicBezTo>
                <a:lnTo>
                  <a:pt x="63" y="48"/>
                </a:ln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9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5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32" y="61"/>
                </a:moveTo>
                <a:cubicBezTo>
                  <a:pt x="33" y="61"/>
                  <a:pt x="34" y="61"/>
                  <a:pt x="35" y="62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7" y="71"/>
                  <a:pt x="23" y="69"/>
                </a:cubicBezTo>
                <a:lnTo>
                  <a:pt x="32" y="61"/>
                </a:lnTo>
                <a:close/>
                <a:moveTo>
                  <a:pt x="47" y="62"/>
                </a:moveTo>
                <a:cubicBezTo>
                  <a:pt x="49" y="61"/>
                  <a:pt x="50" y="61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6" y="71"/>
                  <a:pt x="52" y="73"/>
                  <a:pt x="47" y="73"/>
                </a:cubicBezTo>
                <a:lnTo>
                  <a:pt x="47" y="62"/>
                </a:lnTo>
                <a:close/>
                <a:moveTo>
                  <a:pt x="11" y="58"/>
                </a:moveTo>
                <a:cubicBezTo>
                  <a:pt x="9" y="53"/>
                  <a:pt x="7" y="49"/>
                  <a:pt x="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8"/>
                  <a:pt x="20" y="49"/>
                </a:cubicBezTo>
                <a:lnTo>
                  <a:pt x="11" y="58"/>
                </a:lnTo>
                <a:close/>
                <a:moveTo>
                  <a:pt x="19" y="28"/>
                </a:moveTo>
                <a:cubicBezTo>
                  <a:pt x="19" y="29"/>
                  <a:pt x="18" y="31"/>
                  <a:pt x="1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8" y="24"/>
                  <a:pt x="11" y="20"/>
                </a:cubicBezTo>
                <a:lnTo>
                  <a:pt x="19" y="28"/>
                </a:lnTo>
                <a:close/>
                <a:moveTo>
                  <a:pt x="23" y="8"/>
                </a:moveTo>
                <a:cubicBezTo>
                  <a:pt x="26" y="6"/>
                  <a:pt x="31" y="4"/>
                  <a:pt x="35" y="3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2" y="16"/>
                  <a:pt x="31" y="16"/>
                </a:cubicBezTo>
                <a:lnTo>
                  <a:pt x="23" y="8"/>
                </a:lnTo>
                <a:close/>
                <a:moveTo>
                  <a:pt x="52" y="17"/>
                </a:moveTo>
                <a:cubicBezTo>
                  <a:pt x="50" y="16"/>
                  <a:pt x="49" y="15"/>
                  <a:pt x="47" y="15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4"/>
                  <a:pt x="56" y="6"/>
                  <a:pt x="60" y="8"/>
                </a:cubicBezTo>
                <a:lnTo>
                  <a:pt x="52" y="17"/>
                </a:lnTo>
                <a:close/>
                <a:moveTo>
                  <a:pt x="72" y="20"/>
                </a:moveTo>
                <a:cubicBezTo>
                  <a:pt x="74" y="24"/>
                  <a:pt x="75" y="28"/>
                  <a:pt x="7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1"/>
                  <a:pt x="64" y="30"/>
                  <a:pt x="63" y="29"/>
                </a:cubicBezTo>
                <a:lnTo>
                  <a:pt x="72" y="20"/>
                </a:ln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7"/>
                  <a:pt x="73" y="17"/>
                  <a:pt x="72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3"/>
                  <a:pt x="58" y="23"/>
                  <a:pt x="58" y="2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70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5" y="8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9" y="70"/>
                </a:moveTo>
                <a:cubicBezTo>
                  <a:pt x="18" y="70"/>
                  <a:pt x="18" y="70"/>
                  <a:pt x="18" y="70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70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2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8267751" y="3393618"/>
            <a:ext cx="307010" cy="261397"/>
          </a:xfrm>
          <a:custGeom>
            <a:avLst/>
            <a:gdLst>
              <a:gd name="T0" fmla="*/ 68 w 74"/>
              <a:gd name="T1" fmla="*/ 11 h 61"/>
              <a:gd name="T2" fmla="*/ 61 w 74"/>
              <a:gd name="T3" fmla="*/ 7 h 61"/>
              <a:gd name="T4" fmla="*/ 53 w 74"/>
              <a:gd name="T5" fmla="*/ 11 h 61"/>
              <a:gd name="T6" fmla="*/ 44 w 74"/>
              <a:gd name="T7" fmla="*/ 0 h 61"/>
              <a:gd name="T8" fmla="*/ 24 w 74"/>
              <a:gd name="T9" fmla="*/ 4 h 61"/>
              <a:gd name="T10" fmla="*/ 6 w 74"/>
              <a:gd name="T11" fmla="*/ 11 h 61"/>
              <a:gd name="T12" fmla="*/ 0 w 74"/>
              <a:gd name="T13" fmla="*/ 55 h 61"/>
              <a:gd name="T14" fmla="*/ 69 w 74"/>
              <a:gd name="T15" fmla="*/ 61 h 61"/>
              <a:gd name="T16" fmla="*/ 74 w 74"/>
              <a:gd name="T17" fmla="*/ 17 h 61"/>
              <a:gd name="T18" fmla="*/ 61 w 74"/>
              <a:gd name="T19" fmla="*/ 10 h 61"/>
              <a:gd name="T20" fmla="*/ 65 w 74"/>
              <a:gd name="T21" fmla="*/ 11 h 61"/>
              <a:gd name="T22" fmla="*/ 61 w 74"/>
              <a:gd name="T23" fmla="*/ 10 h 61"/>
              <a:gd name="T24" fmla="*/ 31 w 74"/>
              <a:gd name="T25" fmla="*/ 3 h 61"/>
              <a:gd name="T26" fmla="*/ 48 w 74"/>
              <a:gd name="T27" fmla="*/ 5 h 61"/>
              <a:gd name="T28" fmla="*/ 25 w 74"/>
              <a:gd name="T29" fmla="*/ 11 h 61"/>
              <a:gd name="T30" fmla="*/ 71 w 74"/>
              <a:gd name="T31" fmla="*/ 55 h 61"/>
              <a:gd name="T32" fmla="*/ 6 w 74"/>
              <a:gd name="T33" fmla="*/ 58 h 61"/>
              <a:gd name="T34" fmla="*/ 3 w 74"/>
              <a:gd name="T35" fmla="*/ 17 h 61"/>
              <a:gd name="T36" fmla="*/ 69 w 74"/>
              <a:gd name="T37" fmla="*/ 14 h 61"/>
              <a:gd name="T38" fmla="*/ 71 w 74"/>
              <a:gd name="T39" fmla="*/ 55 h 61"/>
              <a:gd name="T40" fmla="*/ 17 w 74"/>
              <a:gd name="T41" fmla="*/ 54 h 61"/>
              <a:gd name="T42" fmla="*/ 7 w 74"/>
              <a:gd name="T43" fmla="*/ 49 h 61"/>
              <a:gd name="T44" fmla="*/ 8 w 74"/>
              <a:gd name="T45" fmla="*/ 34 h 61"/>
              <a:gd name="T46" fmla="*/ 9 w 74"/>
              <a:gd name="T47" fmla="*/ 49 h 61"/>
              <a:gd name="T48" fmla="*/ 17 w 74"/>
              <a:gd name="T49" fmla="*/ 52 h 61"/>
              <a:gd name="T50" fmla="*/ 25 w 74"/>
              <a:gd name="T51" fmla="*/ 53 h 61"/>
              <a:gd name="T52" fmla="*/ 21 w 74"/>
              <a:gd name="T53" fmla="*/ 54 h 61"/>
              <a:gd name="T54" fmla="*/ 21 w 74"/>
              <a:gd name="T55" fmla="*/ 52 h 61"/>
              <a:gd name="T56" fmla="*/ 25 w 74"/>
              <a:gd name="T57" fmla="*/ 53 h 61"/>
              <a:gd name="T58" fmla="*/ 21 w 74"/>
              <a:gd name="T59" fmla="*/ 33 h 61"/>
              <a:gd name="T60" fmla="*/ 53 w 74"/>
              <a:gd name="T61" fmla="*/ 33 h 61"/>
              <a:gd name="T62" fmla="*/ 37 w 74"/>
              <a:gd name="T63" fmla="*/ 45 h 61"/>
              <a:gd name="T64" fmla="*/ 37 w 74"/>
              <a:gd name="T65" fmla="*/ 21 h 61"/>
              <a:gd name="T66" fmla="*/ 37 w 74"/>
              <a:gd name="T67" fmla="*/ 45 h 61"/>
              <a:gd name="T68" fmla="*/ 37 w 74"/>
              <a:gd name="T69" fmla="*/ 24 h 61"/>
              <a:gd name="T70" fmla="*/ 28 w 74"/>
              <a:gd name="T71" fmla="*/ 34 h 61"/>
              <a:gd name="T72" fmla="*/ 37 w 74"/>
              <a:gd name="T73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" h="61">
                <a:moveTo>
                  <a:pt x="69" y="11"/>
                </a:move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6" y="7"/>
                  <a:pt x="63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8" y="7"/>
                  <a:pt x="56" y="9"/>
                  <a:pt x="56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2"/>
                  <a:pt x="46" y="0"/>
                  <a:pt x="4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5" y="2"/>
                  <a:pt x="24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3"/>
                  <a:pt x="0" y="1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1"/>
                  <a:pt x="6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61"/>
                  <a:pt x="74" y="58"/>
                  <a:pt x="74" y="55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3"/>
                  <a:pt x="72" y="11"/>
                  <a:pt x="69" y="11"/>
                </a:cubicBezTo>
                <a:close/>
                <a:moveTo>
                  <a:pt x="61" y="10"/>
                </a:move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1"/>
                  <a:pt x="65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0"/>
                  <a:pt x="61" y="10"/>
                </a:cubicBezTo>
                <a:close/>
                <a:moveTo>
                  <a:pt x="27" y="5"/>
                </a:moveTo>
                <a:cubicBezTo>
                  <a:pt x="27" y="4"/>
                  <a:pt x="29" y="3"/>
                  <a:pt x="31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7" y="4"/>
                  <a:pt x="48" y="5"/>
                </a:cubicBezTo>
                <a:cubicBezTo>
                  <a:pt x="50" y="11"/>
                  <a:pt x="50" y="11"/>
                  <a:pt x="5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7" y="5"/>
                </a:lnTo>
                <a:close/>
                <a:moveTo>
                  <a:pt x="71" y="55"/>
                </a:moveTo>
                <a:cubicBezTo>
                  <a:pt x="71" y="57"/>
                  <a:pt x="70" y="58"/>
                  <a:pt x="69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4" y="58"/>
                  <a:pt x="3" y="57"/>
                  <a:pt x="3" y="5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4" y="14"/>
                  <a:pt x="6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7"/>
                </a:cubicBezTo>
                <a:lnTo>
                  <a:pt x="71" y="55"/>
                </a:lnTo>
                <a:close/>
                <a:moveTo>
                  <a:pt x="18" y="53"/>
                </a:moveTo>
                <a:cubicBezTo>
                  <a:pt x="18" y="53"/>
                  <a:pt x="18" y="54"/>
                  <a:pt x="17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8" y="34"/>
                  <a:pt x="9" y="34"/>
                  <a:pt x="9" y="35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0" y="52"/>
                  <a:pt x="11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3"/>
                </a:cubicBezTo>
                <a:close/>
                <a:moveTo>
                  <a:pt x="25" y="53"/>
                </a:moveTo>
                <a:cubicBezTo>
                  <a:pt x="25" y="53"/>
                  <a:pt x="25" y="54"/>
                  <a:pt x="24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0" y="53"/>
                  <a:pt x="20" y="53"/>
                </a:cubicBezTo>
                <a:cubicBezTo>
                  <a:pt x="20" y="52"/>
                  <a:pt x="21" y="52"/>
                  <a:pt x="21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7" y="17"/>
                </a:moveTo>
                <a:cubicBezTo>
                  <a:pt x="28" y="17"/>
                  <a:pt x="21" y="24"/>
                  <a:pt x="21" y="33"/>
                </a:cubicBezTo>
                <a:cubicBezTo>
                  <a:pt x="21" y="42"/>
                  <a:pt x="28" y="49"/>
                  <a:pt x="37" y="49"/>
                </a:cubicBezTo>
                <a:cubicBezTo>
                  <a:pt x="46" y="49"/>
                  <a:pt x="53" y="42"/>
                  <a:pt x="53" y="33"/>
                </a:cubicBezTo>
                <a:cubicBezTo>
                  <a:pt x="53" y="24"/>
                  <a:pt x="46" y="17"/>
                  <a:pt x="37" y="17"/>
                </a:cubicBezTo>
                <a:close/>
                <a:moveTo>
                  <a:pt x="37" y="45"/>
                </a:moveTo>
                <a:cubicBezTo>
                  <a:pt x="31" y="45"/>
                  <a:pt x="25" y="39"/>
                  <a:pt x="25" y="33"/>
                </a:cubicBezTo>
                <a:cubicBezTo>
                  <a:pt x="25" y="26"/>
                  <a:pt x="31" y="21"/>
                  <a:pt x="37" y="21"/>
                </a:cubicBezTo>
                <a:cubicBezTo>
                  <a:pt x="44" y="21"/>
                  <a:pt x="49" y="26"/>
                  <a:pt x="49" y="33"/>
                </a:cubicBezTo>
                <a:cubicBezTo>
                  <a:pt x="49" y="39"/>
                  <a:pt x="44" y="45"/>
                  <a:pt x="37" y="45"/>
                </a:cubicBezTo>
                <a:close/>
                <a:moveTo>
                  <a:pt x="38" y="23"/>
                </a:moveTo>
                <a:cubicBezTo>
                  <a:pt x="38" y="24"/>
                  <a:pt x="38" y="24"/>
                  <a:pt x="37" y="24"/>
                </a:cubicBezTo>
                <a:cubicBezTo>
                  <a:pt x="32" y="24"/>
                  <a:pt x="29" y="28"/>
                  <a:pt x="29" y="33"/>
                </a:cubicBezTo>
                <a:cubicBezTo>
                  <a:pt x="29" y="33"/>
                  <a:pt x="28" y="34"/>
                  <a:pt x="28" y="34"/>
                </a:cubicBezTo>
                <a:cubicBezTo>
                  <a:pt x="27" y="34"/>
                  <a:pt x="27" y="33"/>
                  <a:pt x="27" y="33"/>
                </a:cubicBezTo>
                <a:cubicBezTo>
                  <a:pt x="27" y="27"/>
                  <a:pt x="31" y="22"/>
                  <a:pt x="37" y="22"/>
                </a:cubicBezTo>
                <a:cubicBezTo>
                  <a:pt x="38" y="22"/>
                  <a:pt x="38" y="23"/>
                  <a:pt x="38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0446080" y="3376075"/>
            <a:ext cx="310518" cy="287712"/>
          </a:xfrm>
          <a:custGeom>
            <a:avLst/>
            <a:gdLst>
              <a:gd name="T0" fmla="*/ 69 w 75"/>
              <a:gd name="T1" fmla="*/ 35 h 67"/>
              <a:gd name="T2" fmla="*/ 67 w 75"/>
              <a:gd name="T3" fmla="*/ 35 h 67"/>
              <a:gd name="T4" fmla="*/ 56 w 75"/>
              <a:gd name="T5" fmla="*/ 10 h 67"/>
              <a:gd name="T6" fmla="*/ 21 w 75"/>
              <a:gd name="T7" fmla="*/ 7 h 67"/>
              <a:gd name="T8" fmla="*/ 8 w 75"/>
              <a:gd name="T9" fmla="*/ 33 h 67"/>
              <a:gd name="T10" fmla="*/ 6 w 75"/>
              <a:gd name="T11" fmla="*/ 35 h 67"/>
              <a:gd name="T12" fmla="*/ 0 w 75"/>
              <a:gd name="T13" fmla="*/ 48 h 67"/>
              <a:gd name="T14" fmla="*/ 6 w 75"/>
              <a:gd name="T15" fmla="*/ 61 h 67"/>
              <a:gd name="T16" fmla="*/ 17 w 75"/>
              <a:gd name="T17" fmla="*/ 59 h 67"/>
              <a:gd name="T18" fmla="*/ 15 w 75"/>
              <a:gd name="T19" fmla="*/ 35 h 67"/>
              <a:gd name="T20" fmla="*/ 12 w 75"/>
              <a:gd name="T21" fmla="*/ 33 h 67"/>
              <a:gd name="T22" fmla="*/ 23 w 75"/>
              <a:gd name="T23" fmla="*/ 13 h 67"/>
              <a:gd name="T24" fmla="*/ 50 w 75"/>
              <a:gd name="T25" fmla="*/ 13 h 67"/>
              <a:gd name="T26" fmla="*/ 63 w 75"/>
              <a:gd name="T27" fmla="*/ 33 h 67"/>
              <a:gd name="T28" fmla="*/ 60 w 75"/>
              <a:gd name="T29" fmla="*/ 35 h 67"/>
              <a:gd name="T30" fmla="*/ 58 w 75"/>
              <a:gd name="T31" fmla="*/ 58 h 67"/>
              <a:gd name="T32" fmla="*/ 45 w 75"/>
              <a:gd name="T33" fmla="*/ 64 h 67"/>
              <a:gd name="T34" fmla="*/ 43 w 75"/>
              <a:gd name="T35" fmla="*/ 60 h 67"/>
              <a:gd name="T36" fmla="*/ 35 w 75"/>
              <a:gd name="T37" fmla="*/ 62 h 67"/>
              <a:gd name="T38" fmla="*/ 36 w 75"/>
              <a:gd name="T39" fmla="*/ 67 h 67"/>
              <a:gd name="T40" fmla="*/ 49 w 75"/>
              <a:gd name="T41" fmla="*/ 67 h 67"/>
              <a:gd name="T42" fmla="*/ 59 w 75"/>
              <a:gd name="T43" fmla="*/ 61 h 67"/>
              <a:gd name="T44" fmla="*/ 69 w 75"/>
              <a:gd name="T45" fmla="*/ 61 h 67"/>
              <a:gd name="T46" fmla="*/ 75 w 75"/>
              <a:gd name="T47" fmla="*/ 48 h 67"/>
              <a:gd name="T48" fmla="*/ 5 w 75"/>
              <a:gd name="T49" fmla="*/ 40 h 67"/>
              <a:gd name="T50" fmla="*/ 3 w 75"/>
              <a:gd name="T51" fmla="*/ 48 h 67"/>
              <a:gd name="T52" fmla="*/ 8 w 75"/>
              <a:gd name="T53" fmla="*/ 58 h 67"/>
              <a:gd name="T54" fmla="*/ 14 w 75"/>
              <a:gd name="T55" fmla="*/ 38 h 67"/>
              <a:gd name="T56" fmla="*/ 38 w 75"/>
              <a:gd name="T57" fmla="*/ 64 h 67"/>
              <a:gd name="T58" fmla="*/ 42 w 75"/>
              <a:gd name="T59" fmla="*/ 63 h 67"/>
              <a:gd name="T60" fmla="*/ 38 w 75"/>
              <a:gd name="T61" fmla="*/ 64 h 67"/>
              <a:gd name="T62" fmla="*/ 70 w 75"/>
              <a:gd name="T63" fmla="*/ 56 h 67"/>
              <a:gd name="T64" fmla="*/ 72 w 75"/>
              <a:gd name="T65" fmla="*/ 48 h 67"/>
              <a:gd name="T66" fmla="*/ 67 w 75"/>
              <a:gd name="T67" fmla="*/ 58 h 67"/>
              <a:gd name="T68" fmla="*/ 67 w 75"/>
              <a:gd name="T69" fmla="*/ 56 h 67"/>
              <a:gd name="T70" fmla="*/ 61 w 75"/>
              <a:gd name="T71" fmla="*/ 55 h 67"/>
              <a:gd name="T72" fmla="*/ 67 w 75"/>
              <a:gd name="T73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67">
                <a:moveTo>
                  <a:pt x="75" y="48"/>
                </a:moveTo>
                <a:cubicBezTo>
                  <a:pt x="75" y="42"/>
                  <a:pt x="73" y="36"/>
                  <a:pt x="69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19" y="8"/>
                  <a:pt x="19" y="10"/>
                </a:cubicBezTo>
                <a:cubicBezTo>
                  <a:pt x="12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6" y="35"/>
                  <a:pt x="1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8"/>
                  <a:pt x="22" y="13"/>
                </a:cubicBezTo>
                <a:cubicBezTo>
                  <a:pt x="22" y="13"/>
                  <a:pt x="22" y="13"/>
                  <a:pt x="23" y="13"/>
                </a:cubicBezTo>
                <a:cubicBezTo>
                  <a:pt x="23" y="13"/>
                  <a:pt x="24" y="13"/>
                  <a:pt x="25" y="13"/>
                </a:cubicBezTo>
                <a:cubicBezTo>
                  <a:pt x="32" y="8"/>
                  <a:pt x="43" y="8"/>
                  <a:pt x="50" y="13"/>
                </a:cubicBezTo>
                <a:cubicBezTo>
                  <a:pt x="51" y="13"/>
                  <a:pt x="52" y="13"/>
                  <a:pt x="53" y="13"/>
                </a:cubicBezTo>
                <a:cubicBezTo>
                  <a:pt x="59" y="18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7"/>
                </a:cubicBezTo>
                <a:cubicBezTo>
                  <a:pt x="58" y="58"/>
                  <a:pt x="58" y="58"/>
                  <a:pt x="58" y="58"/>
                </a:cubicBezTo>
                <a:cubicBezTo>
                  <a:pt x="49" y="64"/>
                  <a:pt x="49" y="64"/>
                  <a:pt x="4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1"/>
                  <a:pt x="44" y="60"/>
                  <a:pt x="43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6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50" y="67"/>
                  <a:pt x="50" y="67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38" y="64"/>
                </a:moveTo>
                <a:cubicBezTo>
                  <a:pt x="38" y="63"/>
                  <a:pt x="38" y="63"/>
                  <a:pt x="38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2" y="64"/>
                  <a:pt x="42" y="64"/>
                </a:cubicBezTo>
                <a:lnTo>
                  <a:pt x="38" y="64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7" y="38"/>
                </a:moveTo>
                <a:cubicBezTo>
                  <a:pt x="67" y="58"/>
                  <a:pt x="67" y="58"/>
                  <a:pt x="67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7"/>
                  <a:pt x="67" y="57"/>
                  <a:pt x="67" y="56"/>
                </a:cubicBezTo>
                <a:cubicBezTo>
                  <a:pt x="67" y="54"/>
                  <a:pt x="65" y="53"/>
                  <a:pt x="64" y="53"/>
                </a:cubicBezTo>
                <a:cubicBezTo>
                  <a:pt x="62" y="53"/>
                  <a:pt x="61" y="54"/>
                  <a:pt x="61" y="55"/>
                </a:cubicBezTo>
                <a:cubicBezTo>
                  <a:pt x="61" y="38"/>
                  <a:pt x="61" y="38"/>
                  <a:pt x="61" y="38"/>
                </a:cubicBezTo>
                <a:lnTo>
                  <a:pt x="6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639495" y="3390110"/>
            <a:ext cx="310518" cy="261397"/>
          </a:xfrm>
          <a:custGeom>
            <a:avLst/>
            <a:gdLst>
              <a:gd name="T0" fmla="*/ 75 w 75"/>
              <a:gd name="T1" fmla="*/ 48 h 61"/>
              <a:gd name="T2" fmla="*/ 70 w 75"/>
              <a:gd name="T3" fmla="*/ 35 h 61"/>
              <a:gd name="T4" fmla="*/ 69 w 75"/>
              <a:gd name="T5" fmla="*/ 35 h 61"/>
              <a:gd name="T6" fmla="*/ 67 w 75"/>
              <a:gd name="T7" fmla="*/ 35 h 61"/>
              <a:gd name="T8" fmla="*/ 67 w 75"/>
              <a:gd name="T9" fmla="*/ 33 h 61"/>
              <a:gd name="T10" fmla="*/ 56 w 75"/>
              <a:gd name="T11" fmla="*/ 10 h 61"/>
              <a:gd name="T12" fmla="*/ 54 w 75"/>
              <a:gd name="T13" fmla="*/ 7 h 61"/>
              <a:gd name="T14" fmla="*/ 21 w 75"/>
              <a:gd name="T15" fmla="*/ 7 h 61"/>
              <a:gd name="T16" fmla="*/ 20 w 75"/>
              <a:gd name="T17" fmla="*/ 10 h 61"/>
              <a:gd name="T18" fmla="*/ 8 w 75"/>
              <a:gd name="T19" fmla="*/ 33 h 61"/>
              <a:gd name="T20" fmla="*/ 8 w 75"/>
              <a:gd name="T21" fmla="*/ 35 h 61"/>
              <a:gd name="T22" fmla="*/ 6 w 75"/>
              <a:gd name="T23" fmla="*/ 35 h 61"/>
              <a:gd name="T24" fmla="*/ 6 w 75"/>
              <a:gd name="T25" fmla="*/ 35 h 61"/>
              <a:gd name="T26" fmla="*/ 0 w 75"/>
              <a:gd name="T27" fmla="*/ 48 h 61"/>
              <a:gd name="T28" fmla="*/ 6 w 75"/>
              <a:gd name="T29" fmla="*/ 61 h 61"/>
              <a:gd name="T30" fmla="*/ 6 w 75"/>
              <a:gd name="T31" fmla="*/ 61 h 61"/>
              <a:gd name="T32" fmla="*/ 16 w 75"/>
              <a:gd name="T33" fmla="*/ 61 h 61"/>
              <a:gd name="T34" fmla="*/ 17 w 75"/>
              <a:gd name="T35" fmla="*/ 59 h 61"/>
              <a:gd name="T36" fmla="*/ 17 w 75"/>
              <a:gd name="T37" fmla="*/ 36 h 61"/>
              <a:gd name="T38" fmla="*/ 16 w 75"/>
              <a:gd name="T39" fmla="*/ 35 h 61"/>
              <a:gd name="T40" fmla="*/ 12 w 75"/>
              <a:gd name="T41" fmla="*/ 35 h 61"/>
              <a:gd name="T42" fmla="*/ 12 w 75"/>
              <a:gd name="T43" fmla="*/ 33 h 61"/>
              <a:gd name="T44" fmla="*/ 22 w 75"/>
              <a:gd name="T45" fmla="*/ 13 h 61"/>
              <a:gd name="T46" fmla="*/ 25 w 75"/>
              <a:gd name="T47" fmla="*/ 12 h 61"/>
              <a:gd name="T48" fmla="*/ 51 w 75"/>
              <a:gd name="T49" fmla="*/ 12 h 61"/>
              <a:gd name="T50" fmla="*/ 52 w 75"/>
              <a:gd name="T51" fmla="*/ 13 h 61"/>
              <a:gd name="T52" fmla="*/ 54 w 75"/>
              <a:gd name="T53" fmla="*/ 13 h 61"/>
              <a:gd name="T54" fmla="*/ 63 w 75"/>
              <a:gd name="T55" fmla="*/ 33 h 61"/>
              <a:gd name="T56" fmla="*/ 63 w 75"/>
              <a:gd name="T57" fmla="*/ 35 h 61"/>
              <a:gd name="T58" fmla="*/ 60 w 75"/>
              <a:gd name="T59" fmla="*/ 35 h 61"/>
              <a:gd name="T60" fmla="*/ 58 w 75"/>
              <a:gd name="T61" fmla="*/ 36 h 61"/>
              <a:gd name="T62" fmla="*/ 58 w 75"/>
              <a:gd name="T63" fmla="*/ 59 h 61"/>
              <a:gd name="T64" fmla="*/ 60 w 75"/>
              <a:gd name="T65" fmla="*/ 61 h 61"/>
              <a:gd name="T66" fmla="*/ 69 w 75"/>
              <a:gd name="T67" fmla="*/ 61 h 61"/>
              <a:gd name="T68" fmla="*/ 70 w 75"/>
              <a:gd name="T69" fmla="*/ 61 h 61"/>
              <a:gd name="T70" fmla="*/ 75 w 75"/>
              <a:gd name="T71" fmla="*/ 48 h 61"/>
              <a:gd name="T72" fmla="*/ 3 w 75"/>
              <a:gd name="T73" fmla="*/ 48 h 61"/>
              <a:gd name="T74" fmla="*/ 5 w 75"/>
              <a:gd name="T75" fmla="*/ 40 h 61"/>
              <a:gd name="T76" fmla="*/ 5 w 75"/>
              <a:gd name="T77" fmla="*/ 56 h 61"/>
              <a:gd name="T78" fmla="*/ 3 w 75"/>
              <a:gd name="T79" fmla="*/ 48 h 61"/>
              <a:gd name="T80" fmla="*/ 14 w 75"/>
              <a:gd name="T81" fmla="*/ 58 h 61"/>
              <a:gd name="T82" fmla="*/ 8 w 75"/>
              <a:gd name="T83" fmla="*/ 58 h 61"/>
              <a:gd name="T84" fmla="*/ 8 w 75"/>
              <a:gd name="T85" fmla="*/ 38 h 61"/>
              <a:gd name="T86" fmla="*/ 14 w 75"/>
              <a:gd name="T87" fmla="*/ 38 h 61"/>
              <a:gd name="T88" fmla="*/ 14 w 75"/>
              <a:gd name="T89" fmla="*/ 58 h 61"/>
              <a:gd name="T90" fmla="*/ 72 w 75"/>
              <a:gd name="T91" fmla="*/ 48 h 61"/>
              <a:gd name="T92" fmla="*/ 70 w 75"/>
              <a:gd name="T93" fmla="*/ 56 h 61"/>
              <a:gd name="T94" fmla="*/ 70 w 75"/>
              <a:gd name="T95" fmla="*/ 40 h 61"/>
              <a:gd name="T96" fmla="*/ 72 w 75"/>
              <a:gd name="T97" fmla="*/ 48 h 61"/>
              <a:gd name="T98" fmla="*/ 61 w 75"/>
              <a:gd name="T99" fmla="*/ 38 h 61"/>
              <a:gd name="T100" fmla="*/ 67 w 75"/>
              <a:gd name="T101" fmla="*/ 38 h 61"/>
              <a:gd name="T102" fmla="*/ 67 w 75"/>
              <a:gd name="T103" fmla="*/ 58 h 61"/>
              <a:gd name="T104" fmla="*/ 61 w 75"/>
              <a:gd name="T105" fmla="*/ 58 h 61"/>
              <a:gd name="T106" fmla="*/ 61 w 75"/>
              <a:gd name="T10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61">
                <a:moveTo>
                  <a:pt x="75" y="48"/>
                </a:moveTo>
                <a:cubicBezTo>
                  <a:pt x="75" y="42"/>
                  <a:pt x="73" y="36"/>
                  <a:pt x="70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20" y="8"/>
                  <a:pt x="20" y="10"/>
                </a:cubicBezTo>
                <a:cubicBezTo>
                  <a:pt x="13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6" y="35"/>
                  <a:pt x="1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7"/>
                  <a:pt x="22" y="13"/>
                </a:cubicBezTo>
                <a:cubicBezTo>
                  <a:pt x="23" y="13"/>
                  <a:pt x="24" y="13"/>
                  <a:pt x="25" y="12"/>
                </a:cubicBezTo>
                <a:cubicBezTo>
                  <a:pt x="33" y="8"/>
                  <a:pt x="43" y="8"/>
                  <a:pt x="51" y="12"/>
                </a:cubicBezTo>
                <a:cubicBezTo>
                  <a:pt x="51" y="13"/>
                  <a:pt x="52" y="13"/>
                  <a:pt x="52" y="13"/>
                </a:cubicBezTo>
                <a:cubicBezTo>
                  <a:pt x="53" y="13"/>
                  <a:pt x="53" y="13"/>
                  <a:pt x="54" y="13"/>
                </a:cubicBezTo>
                <a:cubicBezTo>
                  <a:pt x="59" y="17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6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60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70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58"/>
                  <a:pt x="67" y="58"/>
                  <a:pt x="67" y="58"/>
                </a:cubicBezTo>
                <a:cubicBezTo>
                  <a:pt x="61" y="58"/>
                  <a:pt x="61" y="58"/>
                  <a:pt x="61" y="5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3"/>
          <p:cNvSpPr>
            <a:spLocks noEditPoints="1"/>
          </p:cNvSpPr>
          <p:nvPr/>
        </p:nvSpPr>
        <p:spPr bwMode="auto">
          <a:xfrm>
            <a:off x="8911070" y="3393618"/>
            <a:ext cx="273677" cy="261397"/>
          </a:xfrm>
          <a:custGeom>
            <a:avLst/>
            <a:gdLst>
              <a:gd name="T0" fmla="*/ 9 w 66"/>
              <a:gd name="T1" fmla="*/ 23 h 61"/>
              <a:gd name="T2" fmla="*/ 12 w 66"/>
              <a:gd name="T3" fmla="*/ 3 h 61"/>
              <a:gd name="T4" fmla="*/ 12 w 66"/>
              <a:gd name="T5" fmla="*/ 0 h 61"/>
              <a:gd name="T6" fmla="*/ 2 w 66"/>
              <a:gd name="T7" fmla="*/ 1 h 61"/>
              <a:gd name="T8" fmla="*/ 6 w 66"/>
              <a:gd name="T9" fmla="*/ 3 h 61"/>
              <a:gd name="T10" fmla="*/ 0 w 66"/>
              <a:gd name="T11" fmla="*/ 30 h 61"/>
              <a:gd name="T12" fmla="*/ 6 w 66"/>
              <a:gd name="T13" fmla="*/ 58 h 61"/>
              <a:gd name="T14" fmla="*/ 2 w 66"/>
              <a:gd name="T15" fmla="*/ 59 h 61"/>
              <a:gd name="T16" fmla="*/ 12 w 66"/>
              <a:gd name="T17" fmla="*/ 61 h 61"/>
              <a:gd name="T18" fmla="*/ 12 w 66"/>
              <a:gd name="T19" fmla="*/ 58 h 61"/>
              <a:gd name="T20" fmla="*/ 9 w 66"/>
              <a:gd name="T21" fmla="*/ 38 h 61"/>
              <a:gd name="T22" fmla="*/ 8 w 66"/>
              <a:gd name="T23" fmla="*/ 35 h 61"/>
              <a:gd name="T24" fmla="*/ 8 w 66"/>
              <a:gd name="T25" fmla="*/ 26 h 61"/>
              <a:gd name="T26" fmla="*/ 8 w 66"/>
              <a:gd name="T27" fmla="*/ 35 h 61"/>
              <a:gd name="T28" fmla="*/ 60 w 66"/>
              <a:gd name="T29" fmla="*/ 58 h 61"/>
              <a:gd name="T30" fmla="*/ 66 w 66"/>
              <a:gd name="T31" fmla="*/ 20 h 61"/>
              <a:gd name="T32" fmla="*/ 60 w 66"/>
              <a:gd name="T33" fmla="*/ 3 h 61"/>
              <a:gd name="T34" fmla="*/ 64 w 66"/>
              <a:gd name="T35" fmla="*/ 1 h 61"/>
              <a:gd name="T36" fmla="*/ 54 w 66"/>
              <a:gd name="T37" fmla="*/ 0 h 61"/>
              <a:gd name="T38" fmla="*/ 54 w 66"/>
              <a:gd name="T39" fmla="*/ 3 h 61"/>
              <a:gd name="T40" fmla="*/ 57 w 66"/>
              <a:gd name="T41" fmla="*/ 13 h 61"/>
              <a:gd name="T42" fmla="*/ 57 w 66"/>
              <a:gd name="T43" fmla="*/ 28 h 61"/>
              <a:gd name="T44" fmla="*/ 54 w 66"/>
              <a:gd name="T45" fmla="*/ 58 h 61"/>
              <a:gd name="T46" fmla="*/ 54 w 66"/>
              <a:gd name="T47" fmla="*/ 61 h 61"/>
              <a:gd name="T48" fmla="*/ 64 w 66"/>
              <a:gd name="T49" fmla="*/ 59 h 61"/>
              <a:gd name="T50" fmla="*/ 54 w 66"/>
              <a:gd name="T51" fmla="*/ 20 h 61"/>
              <a:gd name="T52" fmla="*/ 63 w 66"/>
              <a:gd name="T53" fmla="*/ 20 h 61"/>
              <a:gd name="T54" fmla="*/ 54 w 66"/>
              <a:gd name="T55" fmla="*/ 20 h 61"/>
              <a:gd name="T56" fmla="*/ 34 w 66"/>
              <a:gd name="T57" fmla="*/ 37 h 61"/>
              <a:gd name="T58" fmla="*/ 38 w 66"/>
              <a:gd name="T59" fmla="*/ 3 h 61"/>
              <a:gd name="T60" fmla="*/ 38 w 66"/>
              <a:gd name="T61" fmla="*/ 0 h 61"/>
              <a:gd name="T62" fmla="*/ 27 w 66"/>
              <a:gd name="T63" fmla="*/ 1 h 61"/>
              <a:gd name="T64" fmla="*/ 31 w 66"/>
              <a:gd name="T65" fmla="*/ 3 h 61"/>
              <a:gd name="T66" fmla="*/ 26 w 66"/>
              <a:gd name="T67" fmla="*/ 44 h 61"/>
              <a:gd name="T68" fmla="*/ 31 w 66"/>
              <a:gd name="T69" fmla="*/ 58 h 61"/>
              <a:gd name="T70" fmla="*/ 27 w 66"/>
              <a:gd name="T71" fmla="*/ 59 h 61"/>
              <a:gd name="T72" fmla="*/ 38 w 66"/>
              <a:gd name="T73" fmla="*/ 61 h 61"/>
              <a:gd name="T74" fmla="*/ 38 w 66"/>
              <a:gd name="T75" fmla="*/ 58 h 61"/>
              <a:gd name="T76" fmla="*/ 34 w 66"/>
              <a:gd name="T77" fmla="*/ 52 h 61"/>
              <a:gd name="T78" fmla="*/ 33 w 66"/>
              <a:gd name="T79" fmla="*/ 49 h 61"/>
              <a:gd name="T80" fmla="*/ 33 w 66"/>
              <a:gd name="T81" fmla="*/ 40 h 61"/>
              <a:gd name="T82" fmla="*/ 33 w 66"/>
              <a:gd name="T83" fmla="*/ 4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1">
                <a:moveTo>
                  <a:pt x="15" y="30"/>
                </a:moveTo>
                <a:cubicBezTo>
                  <a:pt x="15" y="27"/>
                  <a:pt x="13" y="24"/>
                  <a:pt x="9" y="23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4" y="2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2"/>
                  <a:pt x="2" y="3"/>
                  <a:pt x="3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3"/>
                  <a:pt x="6" y="23"/>
                  <a:pt x="6" y="23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4"/>
                  <a:pt x="3" y="37"/>
                  <a:pt x="6" y="38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2" y="60"/>
                  <a:pt x="2" y="61"/>
                  <a:pt x="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3" y="61"/>
                  <a:pt x="14" y="60"/>
                  <a:pt x="14" y="59"/>
                </a:cubicBezTo>
                <a:cubicBezTo>
                  <a:pt x="14" y="58"/>
                  <a:pt x="13" y="58"/>
                  <a:pt x="12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38"/>
                  <a:pt x="9" y="38"/>
                  <a:pt x="9" y="38"/>
                </a:cubicBezTo>
                <a:cubicBezTo>
                  <a:pt x="13" y="37"/>
                  <a:pt x="15" y="34"/>
                  <a:pt x="15" y="30"/>
                </a:cubicBezTo>
                <a:close/>
                <a:moveTo>
                  <a:pt x="8" y="35"/>
                </a:moveTo>
                <a:cubicBezTo>
                  <a:pt x="5" y="35"/>
                  <a:pt x="3" y="33"/>
                  <a:pt x="3" y="30"/>
                </a:cubicBezTo>
                <a:cubicBezTo>
                  <a:pt x="3" y="28"/>
                  <a:pt x="5" y="26"/>
                  <a:pt x="8" y="26"/>
                </a:cubicBezTo>
                <a:cubicBezTo>
                  <a:pt x="10" y="26"/>
                  <a:pt x="12" y="28"/>
                  <a:pt x="12" y="30"/>
                </a:cubicBezTo>
                <a:cubicBezTo>
                  <a:pt x="12" y="33"/>
                  <a:pt x="10" y="35"/>
                  <a:pt x="8" y="35"/>
                </a:cubicBezTo>
                <a:close/>
                <a:moveTo>
                  <a:pt x="63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28"/>
                  <a:pt x="60" y="28"/>
                  <a:pt x="60" y="28"/>
                </a:cubicBezTo>
                <a:cubicBezTo>
                  <a:pt x="63" y="27"/>
                  <a:pt x="66" y="24"/>
                  <a:pt x="66" y="20"/>
                </a:cubicBezTo>
                <a:cubicBezTo>
                  <a:pt x="66" y="17"/>
                  <a:pt x="63" y="14"/>
                  <a:pt x="60" y="1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4" y="3"/>
                  <a:pt x="64" y="2"/>
                  <a:pt x="64" y="1"/>
                </a:cubicBezTo>
                <a:cubicBezTo>
                  <a:pt x="64" y="0"/>
                  <a:pt x="64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0"/>
                  <a:pt x="52" y="1"/>
                </a:cubicBezTo>
                <a:cubicBezTo>
                  <a:pt x="52" y="2"/>
                  <a:pt x="53" y="3"/>
                  <a:pt x="54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13"/>
                  <a:pt x="57" y="13"/>
                  <a:pt x="57" y="13"/>
                </a:cubicBezTo>
                <a:cubicBezTo>
                  <a:pt x="53" y="14"/>
                  <a:pt x="51" y="17"/>
                  <a:pt x="51" y="20"/>
                </a:cubicBezTo>
                <a:cubicBezTo>
                  <a:pt x="51" y="24"/>
                  <a:pt x="53" y="27"/>
                  <a:pt x="57" y="28"/>
                </a:cubicBezTo>
                <a:cubicBezTo>
                  <a:pt x="57" y="58"/>
                  <a:pt x="57" y="58"/>
                  <a:pt x="57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2" y="58"/>
                  <a:pt x="52" y="59"/>
                </a:cubicBezTo>
                <a:cubicBezTo>
                  <a:pt x="52" y="60"/>
                  <a:pt x="53" y="61"/>
                  <a:pt x="5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4" y="61"/>
                  <a:pt x="64" y="60"/>
                  <a:pt x="64" y="59"/>
                </a:cubicBezTo>
                <a:cubicBezTo>
                  <a:pt x="64" y="58"/>
                  <a:pt x="64" y="58"/>
                  <a:pt x="63" y="58"/>
                </a:cubicBezTo>
                <a:close/>
                <a:moveTo>
                  <a:pt x="54" y="20"/>
                </a:moveTo>
                <a:cubicBezTo>
                  <a:pt x="54" y="18"/>
                  <a:pt x="56" y="16"/>
                  <a:pt x="58" y="16"/>
                </a:cubicBezTo>
                <a:cubicBezTo>
                  <a:pt x="61" y="16"/>
                  <a:pt x="63" y="18"/>
                  <a:pt x="63" y="20"/>
                </a:cubicBezTo>
                <a:cubicBezTo>
                  <a:pt x="63" y="23"/>
                  <a:pt x="61" y="25"/>
                  <a:pt x="58" y="25"/>
                </a:cubicBezTo>
                <a:cubicBezTo>
                  <a:pt x="56" y="25"/>
                  <a:pt x="54" y="23"/>
                  <a:pt x="54" y="20"/>
                </a:cubicBezTo>
                <a:close/>
                <a:moveTo>
                  <a:pt x="40" y="44"/>
                </a:moveTo>
                <a:cubicBezTo>
                  <a:pt x="40" y="41"/>
                  <a:pt x="38" y="38"/>
                  <a:pt x="34" y="37"/>
                </a:cubicBezTo>
                <a:cubicBezTo>
                  <a:pt x="34" y="3"/>
                  <a:pt x="34" y="3"/>
                  <a:pt x="34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1"/>
                </a:cubicBezTo>
                <a:cubicBezTo>
                  <a:pt x="39" y="0"/>
                  <a:pt x="38" y="0"/>
                  <a:pt x="3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2"/>
                  <a:pt x="28" y="3"/>
                  <a:pt x="28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7"/>
                  <a:pt x="31" y="37"/>
                  <a:pt x="31" y="37"/>
                </a:cubicBezTo>
                <a:cubicBezTo>
                  <a:pt x="28" y="38"/>
                  <a:pt x="26" y="41"/>
                  <a:pt x="26" y="44"/>
                </a:cubicBezTo>
                <a:cubicBezTo>
                  <a:pt x="26" y="48"/>
                  <a:pt x="28" y="51"/>
                  <a:pt x="31" y="52"/>
                </a:cubicBezTo>
                <a:cubicBezTo>
                  <a:pt x="31" y="58"/>
                  <a:pt x="31" y="58"/>
                  <a:pt x="31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7" y="58"/>
                  <a:pt x="27" y="59"/>
                </a:cubicBezTo>
                <a:cubicBezTo>
                  <a:pt x="27" y="60"/>
                  <a:pt x="28" y="61"/>
                  <a:pt x="2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9" y="60"/>
                  <a:pt x="39" y="59"/>
                </a:cubicBezTo>
                <a:cubicBezTo>
                  <a:pt x="39" y="58"/>
                  <a:pt x="38" y="58"/>
                  <a:pt x="38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1"/>
                  <a:pt x="40" y="48"/>
                  <a:pt x="40" y="44"/>
                </a:cubicBezTo>
                <a:close/>
                <a:moveTo>
                  <a:pt x="33" y="49"/>
                </a:moveTo>
                <a:cubicBezTo>
                  <a:pt x="31" y="49"/>
                  <a:pt x="29" y="47"/>
                  <a:pt x="29" y="44"/>
                </a:cubicBezTo>
                <a:cubicBezTo>
                  <a:pt x="29" y="42"/>
                  <a:pt x="31" y="40"/>
                  <a:pt x="33" y="40"/>
                </a:cubicBezTo>
                <a:cubicBezTo>
                  <a:pt x="35" y="40"/>
                  <a:pt x="37" y="42"/>
                  <a:pt x="37" y="44"/>
                </a:cubicBezTo>
                <a:cubicBezTo>
                  <a:pt x="37" y="47"/>
                  <a:pt x="35" y="49"/>
                  <a:pt x="3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4"/>
          <p:cNvSpPr>
            <a:spLocks noEditPoints="1"/>
          </p:cNvSpPr>
          <p:nvPr/>
        </p:nvSpPr>
        <p:spPr bwMode="auto">
          <a:xfrm>
            <a:off x="7605639" y="3351514"/>
            <a:ext cx="285958" cy="345606"/>
          </a:xfrm>
          <a:custGeom>
            <a:avLst/>
            <a:gdLst>
              <a:gd name="T0" fmla="*/ 12 w 69"/>
              <a:gd name="T1" fmla="*/ 75 h 81"/>
              <a:gd name="T2" fmla="*/ 11 w 69"/>
              <a:gd name="T3" fmla="*/ 63 h 81"/>
              <a:gd name="T4" fmla="*/ 29 w 69"/>
              <a:gd name="T5" fmla="*/ 73 h 81"/>
              <a:gd name="T6" fmla="*/ 12 w 69"/>
              <a:gd name="T7" fmla="*/ 60 h 81"/>
              <a:gd name="T8" fmla="*/ 10 w 69"/>
              <a:gd name="T9" fmla="*/ 54 h 81"/>
              <a:gd name="T10" fmla="*/ 9 w 69"/>
              <a:gd name="T11" fmla="*/ 32 h 81"/>
              <a:gd name="T12" fmla="*/ 8 w 69"/>
              <a:gd name="T13" fmla="*/ 28 h 81"/>
              <a:gd name="T14" fmla="*/ 9 w 69"/>
              <a:gd name="T15" fmla="*/ 32 h 81"/>
              <a:gd name="T16" fmla="*/ 12 w 69"/>
              <a:gd name="T17" fmla="*/ 41 h 81"/>
              <a:gd name="T18" fmla="*/ 55 w 69"/>
              <a:gd name="T19" fmla="*/ 54 h 81"/>
              <a:gd name="T20" fmla="*/ 20 w 69"/>
              <a:gd name="T21" fmla="*/ 56 h 81"/>
              <a:gd name="T22" fmla="*/ 55 w 69"/>
              <a:gd name="T23" fmla="*/ 54 h 81"/>
              <a:gd name="T24" fmla="*/ 19 w 69"/>
              <a:gd name="T25" fmla="*/ 61 h 81"/>
              <a:gd name="T26" fmla="*/ 56 w 69"/>
              <a:gd name="T27" fmla="*/ 61 h 81"/>
              <a:gd name="T28" fmla="*/ 20 w 69"/>
              <a:gd name="T29" fmla="*/ 65 h 81"/>
              <a:gd name="T30" fmla="*/ 55 w 69"/>
              <a:gd name="T31" fmla="*/ 67 h 81"/>
              <a:gd name="T32" fmla="*/ 69 w 69"/>
              <a:gd name="T33" fmla="*/ 38 h 81"/>
              <a:gd name="T34" fmla="*/ 8 w 69"/>
              <a:gd name="T35" fmla="*/ 81 h 81"/>
              <a:gd name="T36" fmla="*/ 4 w 69"/>
              <a:gd name="T37" fmla="*/ 39 h 81"/>
              <a:gd name="T38" fmla="*/ 2 w 69"/>
              <a:gd name="T39" fmla="*/ 26 h 81"/>
              <a:gd name="T40" fmla="*/ 63 w 69"/>
              <a:gd name="T41" fmla="*/ 10 h 81"/>
              <a:gd name="T42" fmla="*/ 11 w 69"/>
              <a:gd name="T43" fmla="*/ 37 h 81"/>
              <a:gd name="T44" fmla="*/ 69 w 69"/>
              <a:gd name="T45" fmla="*/ 38 h 81"/>
              <a:gd name="T46" fmla="*/ 65 w 69"/>
              <a:gd name="T47" fmla="*/ 50 h 81"/>
              <a:gd name="T48" fmla="*/ 40 w 69"/>
              <a:gd name="T49" fmla="*/ 50 h 81"/>
              <a:gd name="T50" fmla="*/ 27 w 69"/>
              <a:gd name="T51" fmla="*/ 50 h 81"/>
              <a:gd name="T52" fmla="*/ 8 w 69"/>
              <a:gd name="T53" fmla="*/ 78 h 81"/>
              <a:gd name="T54" fmla="*/ 66 w 69"/>
              <a:gd name="T55" fmla="*/ 50 h 81"/>
              <a:gd name="T56" fmla="*/ 21 w 69"/>
              <a:gd name="T57" fmla="*/ 20 h 81"/>
              <a:gd name="T58" fmla="*/ 37 w 69"/>
              <a:gd name="T59" fmla="*/ 21 h 81"/>
              <a:gd name="T60" fmla="*/ 29 w 69"/>
              <a:gd name="T61" fmla="*/ 25 h 81"/>
              <a:gd name="T62" fmla="*/ 53 w 69"/>
              <a:gd name="T63" fmla="*/ 5 h 81"/>
              <a:gd name="T64" fmla="*/ 49 w 69"/>
              <a:gd name="T65" fmla="*/ 15 h 81"/>
              <a:gd name="T66" fmla="*/ 55 w 69"/>
              <a:gd name="T67" fmla="*/ 4 h 81"/>
              <a:gd name="T68" fmla="*/ 3 w 69"/>
              <a:gd name="T69" fmla="*/ 29 h 81"/>
              <a:gd name="T70" fmla="*/ 15 w 69"/>
              <a:gd name="T71" fmla="*/ 32 h 81"/>
              <a:gd name="T72" fmla="*/ 3 w 69"/>
              <a:gd name="T73" fmla="*/ 29 h 81"/>
              <a:gd name="T74" fmla="*/ 19 w 69"/>
              <a:gd name="T75" fmla="*/ 40 h 81"/>
              <a:gd name="T76" fmla="*/ 50 w 69"/>
              <a:gd name="T77" fmla="*/ 48 h 81"/>
              <a:gd name="T78" fmla="*/ 40 w 69"/>
              <a:gd name="T79" fmla="*/ 48 h 81"/>
              <a:gd name="T80" fmla="*/ 55 w 69"/>
              <a:gd name="T81" fmla="*/ 40 h 81"/>
              <a:gd name="T82" fmla="*/ 63 w 69"/>
              <a:gd name="T83" fmla="*/ 48 h 81"/>
              <a:gd name="T84" fmla="*/ 7 w 69"/>
              <a:gd name="T85" fmla="*/ 48 h 81"/>
              <a:gd name="T86" fmla="*/ 66 w 69"/>
              <a:gd name="T87" fmla="*/ 48 h 81"/>
              <a:gd name="T88" fmla="*/ 66 w 69"/>
              <a:gd name="T89" fmla="*/ 4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81">
                <a:moveTo>
                  <a:pt x="30" y="74"/>
                </a:moveTo>
                <a:cubicBezTo>
                  <a:pt x="30" y="75"/>
                  <a:pt x="30" y="75"/>
                  <a:pt x="29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5"/>
                  <a:pt x="10" y="75"/>
                  <a:pt x="10" y="7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3"/>
                  <a:pt x="11" y="63"/>
                </a:cubicBezTo>
                <a:cubicBezTo>
                  <a:pt x="11" y="63"/>
                  <a:pt x="12" y="64"/>
                  <a:pt x="12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73"/>
                  <a:pt x="30" y="74"/>
                  <a:pt x="30" y="74"/>
                </a:cubicBezTo>
                <a:close/>
                <a:moveTo>
                  <a:pt x="11" y="61"/>
                </a:moveTo>
                <a:cubicBezTo>
                  <a:pt x="11" y="61"/>
                  <a:pt x="12" y="60"/>
                  <a:pt x="12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3"/>
                  <a:pt x="11" y="53"/>
                  <a:pt x="11" y="53"/>
                </a:cubicBezTo>
                <a:cubicBezTo>
                  <a:pt x="10" y="53"/>
                  <a:pt x="10" y="53"/>
                  <a:pt x="10" y="54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1"/>
                  <a:pt x="11" y="6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10" y="32"/>
                </a:cubicBezTo>
                <a:cubicBezTo>
                  <a:pt x="11" y="32"/>
                  <a:pt x="11" y="30"/>
                  <a:pt x="11" y="29"/>
                </a:cubicBezTo>
                <a:cubicBezTo>
                  <a:pt x="10" y="28"/>
                  <a:pt x="9" y="27"/>
                  <a:pt x="8" y="28"/>
                </a:cubicBezTo>
                <a:cubicBezTo>
                  <a:pt x="7" y="28"/>
                  <a:pt x="7" y="29"/>
                  <a:pt x="7" y="29"/>
                </a:cubicBezTo>
                <a:cubicBezTo>
                  <a:pt x="6" y="30"/>
                  <a:pt x="6" y="31"/>
                  <a:pt x="7" y="31"/>
                </a:cubicBezTo>
                <a:cubicBezTo>
                  <a:pt x="7" y="32"/>
                  <a:pt x="8" y="32"/>
                  <a:pt x="9" y="32"/>
                </a:cubicBezTo>
                <a:close/>
                <a:moveTo>
                  <a:pt x="12" y="46"/>
                </a:moveTo>
                <a:cubicBezTo>
                  <a:pt x="13" y="46"/>
                  <a:pt x="14" y="45"/>
                  <a:pt x="14" y="44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1"/>
                  <a:pt x="10" y="42"/>
                  <a:pt x="10" y="44"/>
                </a:cubicBezTo>
                <a:cubicBezTo>
                  <a:pt x="10" y="45"/>
                  <a:pt x="11" y="46"/>
                  <a:pt x="12" y="46"/>
                </a:cubicBezTo>
                <a:close/>
                <a:moveTo>
                  <a:pt x="55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19" y="55"/>
                  <a:pt x="19" y="55"/>
                </a:cubicBezTo>
                <a:cubicBezTo>
                  <a:pt x="19" y="56"/>
                  <a:pt x="20" y="56"/>
                  <a:pt x="20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6" y="56"/>
                  <a:pt x="56" y="56"/>
                  <a:pt x="56" y="55"/>
                </a:cubicBezTo>
                <a:cubicBezTo>
                  <a:pt x="56" y="55"/>
                  <a:pt x="56" y="54"/>
                  <a:pt x="55" y="54"/>
                </a:cubicBezTo>
                <a:close/>
                <a:moveTo>
                  <a:pt x="55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19" y="60"/>
                  <a:pt x="19" y="61"/>
                </a:cubicBezTo>
                <a:cubicBezTo>
                  <a:pt x="19" y="61"/>
                  <a:pt x="20" y="62"/>
                  <a:pt x="20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2"/>
                  <a:pt x="56" y="61"/>
                  <a:pt x="56" y="61"/>
                </a:cubicBezTo>
                <a:cubicBezTo>
                  <a:pt x="56" y="60"/>
                  <a:pt x="56" y="60"/>
                  <a:pt x="55" y="60"/>
                </a:cubicBezTo>
                <a:close/>
                <a:moveTo>
                  <a:pt x="55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20" y="65"/>
                  <a:pt x="19" y="66"/>
                  <a:pt x="19" y="66"/>
                </a:cubicBezTo>
                <a:cubicBezTo>
                  <a:pt x="19" y="67"/>
                  <a:pt x="20" y="67"/>
                  <a:pt x="20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6" y="67"/>
                  <a:pt x="56" y="67"/>
                  <a:pt x="56" y="66"/>
                </a:cubicBezTo>
                <a:cubicBezTo>
                  <a:pt x="56" y="66"/>
                  <a:pt x="56" y="65"/>
                  <a:pt x="55" y="65"/>
                </a:cubicBezTo>
                <a:close/>
                <a:moveTo>
                  <a:pt x="69" y="38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79"/>
                  <a:pt x="67" y="81"/>
                  <a:pt x="6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4" y="79"/>
                  <a:pt x="4" y="76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0"/>
                  <a:pt x="58" y="1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2"/>
                  <a:pt x="62" y="12"/>
                  <a:pt x="62" y="12"/>
                </a:cubicBezTo>
                <a:cubicBezTo>
                  <a:pt x="11" y="37"/>
                  <a:pt x="11" y="37"/>
                  <a:pt x="11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7"/>
                  <a:pt x="68" y="37"/>
                  <a:pt x="68" y="37"/>
                </a:cubicBezTo>
                <a:cubicBezTo>
                  <a:pt x="69" y="37"/>
                  <a:pt x="69" y="37"/>
                  <a:pt x="69" y="38"/>
                </a:cubicBezTo>
                <a:close/>
                <a:moveTo>
                  <a:pt x="66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77"/>
                  <a:pt x="7" y="78"/>
                  <a:pt x="8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6" y="78"/>
                  <a:pt x="66" y="77"/>
                  <a:pt x="66" y="76"/>
                </a:cubicBezTo>
                <a:lnTo>
                  <a:pt x="66" y="50"/>
                </a:lnTo>
                <a:close/>
                <a:moveTo>
                  <a:pt x="26" y="26"/>
                </a:moveTo>
                <a:cubicBezTo>
                  <a:pt x="30" y="16"/>
                  <a:pt x="30" y="16"/>
                  <a:pt x="30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17" y="31"/>
                  <a:pt x="17" y="31"/>
                  <a:pt x="17" y="31"/>
                </a:cubicBezTo>
                <a:lnTo>
                  <a:pt x="26" y="26"/>
                </a:lnTo>
                <a:close/>
                <a:moveTo>
                  <a:pt x="37" y="21"/>
                </a:moveTo>
                <a:cubicBezTo>
                  <a:pt x="41" y="11"/>
                  <a:pt x="41" y="11"/>
                  <a:pt x="41" y="11"/>
                </a:cubicBezTo>
                <a:cubicBezTo>
                  <a:pt x="32" y="15"/>
                  <a:pt x="32" y="15"/>
                  <a:pt x="32" y="15"/>
                </a:cubicBezTo>
                <a:cubicBezTo>
                  <a:pt x="29" y="25"/>
                  <a:pt x="29" y="25"/>
                  <a:pt x="29" y="25"/>
                </a:cubicBezTo>
                <a:lnTo>
                  <a:pt x="37" y="21"/>
                </a:lnTo>
                <a:close/>
                <a:moveTo>
                  <a:pt x="49" y="15"/>
                </a:moveTo>
                <a:cubicBezTo>
                  <a:pt x="53" y="5"/>
                  <a:pt x="53" y="5"/>
                  <a:pt x="53" y="5"/>
                </a:cubicBezTo>
                <a:cubicBezTo>
                  <a:pt x="44" y="9"/>
                  <a:pt x="44" y="9"/>
                  <a:pt x="44" y="9"/>
                </a:cubicBezTo>
                <a:cubicBezTo>
                  <a:pt x="40" y="20"/>
                  <a:pt x="40" y="20"/>
                  <a:pt x="40" y="20"/>
                </a:cubicBezTo>
                <a:lnTo>
                  <a:pt x="49" y="15"/>
                </a:lnTo>
                <a:close/>
                <a:moveTo>
                  <a:pt x="59" y="10"/>
                </a:move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2" y="14"/>
                  <a:pt x="52" y="14"/>
                  <a:pt x="52" y="14"/>
                </a:cubicBezTo>
                <a:lnTo>
                  <a:pt x="59" y="10"/>
                </a:lnTo>
                <a:close/>
                <a:moveTo>
                  <a:pt x="3" y="29"/>
                </a:moveTo>
                <a:cubicBezTo>
                  <a:pt x="3" y="30"/>
                  <a:pt x="3" y="30"/>
                  <a:pt x="3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2"/>
                  <a:pt x="18" y="22"/>
                  <a:pt x="18" y="22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lose/>
                <a:moveTo>
                  <a:pt x="37" y="48"/>
                </a:moveTo>
                <a:cubicBezTo>
                  <a:pt x="29" y="40"/>
                  <a:pt x="29" y="40"/>
                  <a:pt x="2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8" y="48"/>
                  <a:pt x="28" y="48"/>
                  <a:pt x="28" y="48"/>
                </a:cubicBezTo>
                <a:lnTo>
                  <a:pt x="37" y="48"/>
                </a:lnTo>
                <a:close/>
                <a:moveTo>
                  <a:pt x="50" y="48"/>
                </a:moveTo>
                <a:cubicBezTo>
                  <a:pt x="42" y="40"/>
                  <a:pt x="42" y="40"/>
                  <a:pt x="4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40" y="48"/>
                  <a:pt x="40" y="48"/>
                  <a:pt x="40" y="48"/>
                </a:cubicBezTo>
                <a:lnTo>
                  <a:pt x="50" y="48"/>
                </a:lnTo>
                <a:close/>
                <a:moveTo>
                  <a:pt x="63" y="48"/>
                </a:moveTo>
                <a:cubicBezTo>
                  <a:pt x="55" y="40"/>
                  <a:pt x="55" y="40"/>
                  <a:pt x="5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3" y="48"/>
                  <a:pt x="53" y="48"/>
                  <a:pt x="53" y="48"/>
                </a:cubicBezTo>
                <a:lnTo>
                  <a:pt x="63" y="48"/>
                </a:lnTo>
                <a:close/>
                <a:moveTo>
                  <a:pt x="1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8"/>
                  <a:pt x="7" y="48"/>
                  <a:pt x="7" y="48"/>
                </a:cubicBezTo>
                <a:cubicBezTo>
                  <a:pt x="25" y="48"/>
                  <a:pt x="25" y="48"/>
                  <a:pt x="25" y="48"/>
                </a:cubicBezTo>
                <a:lnTo>
                  <a:pt x="17" y="40"/>
                </a:lnTo>
                <a:close/>
                <a:moveTo>
                  <a:pt x="66" y="48"/>
                </a:moveTo>
                <a:cubicBezTo>
                  <a:pt x="66" y="40"/>
                  <a:pt x="66" y="40"/>
                  <a:pt x="6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6" y="48"/>
                  <a:pt x="66" y="48"/>
                  <a:pt x="6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8"/>
          <p:cNvSpPr>
            <a:spLocks noEditPoints="1"/>
          </p:cNvSpPr>
          <p:nvPr/>
        </p:nvSpPr>
        <p:spPr bwMode="auto">
          <a:xfrm>
            <a:off x="1176352" y="4051815"/>
            <a:ext cx="298238" cy="319289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24"/>
          <p:cNvSpPr>
            <a:spLocks noEditPoints="1"/>
          </p:cNvSpPr>
          <p:nvPr/>
        </p:nvSpPr>
        <p:spPr bwMode="auto">
          <a:xfrm>
            <a:off x="1783300" y="4064095"/>
            <a:ext cx="303501" cy="29472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5"/>
          <p:cNvSpPr>
            <a:spLocks noEditPoints="1"/>
          </p:cNvSpPr>
          <p:nvPr/>
        </p:nvSpPr>
        <p:spPr bwMode="auto">
          <a:xfrm>
            <a:off x="2484529" y="4064095"/>
            <a:ext cx="294729" cy="294728"/>
          </a:xfrm>
          <a:custGeom>
            <a:avLst/>
            <a:gdLst>
              <a:gd name="T0" fmla="*/ 60 w 71"/>
              <a:gd name="T1" fmla="*/ 10 h 68"/>
              <a:gd name="T2" fmla="*/ 54 w 71"/>
              <a:gd name="T3" fmla="*/ 10 h 68"/>
              <a:gd name="T4" fmla="*/ 50 w 71"/>
              <a:gd name="T5" fmla="*/ 10 h 68"/>
              <a:gd name="T6" fmla="*/ 45 w 71"/>
              <a:gd name="T7" fmla="*/ 1 h 68"/>
              <a:gd name="T8" fmla="*/ 27 w 71"/>
              <a:gd name="T9" fmla="*/ 0 h 68"/>
              <a:gd name="T10" fmla="*/ 21 w 71"/>
              <a:gd name="T11" fmla="*/ 6 h 68"/>
              <a:gd name="T12" fmla="*/ 18 w 71"/>
              <a:gd name="T13" fmla="*/ 10 h 68"/>
              <a:gd name="T14" fmla="*/ 11 w 71"/>
              <a:gd name="T15" fmla="*/ 10 h 68"/>
              <a:gd name="T16" fmla="*/ 6 w 71"/>
              <a:gd name="T17" fmla="*/ 10 h 68"/>
              <a:gd name="T18" fmla="*/ 0 w 71"/>
              <a:gd name="T19" fmla="*/ 62 h 68"/>
              <a:gd name="T20" fmla="*/ 64 w 71"/>
              <a:gd name="T21" fmla="*/ 68 h 68"/>
              <a:gd name="T22" fmla="*/ 71 w 71"/>
              <a:gd name="T23" fmla="*/ 17 h 68"/>
              <a:gd name="T24" fmla="*/ 3 w 71"/>
              <a:gd name="T25" fmla="*/ 36 h 68"/>
              <a:gd name="T26" fmla="*/ 31 w 71"/>
              <a:gd name="T27" fmla="*/ 37 h 68"/>
              <a:gd name="T28" fmla="*/ 31 w 71"/>
              <a:gd name="T29" fmla="*/ 46 h 68"/>
              <a:gd name="T30" fmla="*/ 38 w 71"/>
              <a:gd name="T31" fmla="*/ 47 h 68"/>
              <a:gd name="T32" fmla="*/ 39 w 71"/>
              <a:gd name="T33" fmla="*/ 38 h 68"/>
              <a:gd name="T34" fmla="*/ 64 w 71"/>
              <a:gd name="T35" fmla="*/ 37 h 68"/>
              <a:gd name="T36" fmla="*/ 68 w 71"/>
              <a:gd name="T37" fmla="*/ 62 h 68"/>
              <a:gd name="T38" fmla="*/ 6 w 71"/>
              <a:gd name="T39" fmla="*/ 65 h 68"/>
              <a:gd name="T40" fmla="*/ 3 w 71"/>
              <a:gd name="T41" fmla="*/ 36 h 68"/>
              <a:gd name="T42" fmla="*/ 68 w 71"/>
              <a:gd name="T43" fmla="*/ 17 h 68"/>
              <a:gd name="T44" fmla="*/ 64 w 71"/>
              <a:gd name="T45" fmla="*/ 35 h 68"/>
              <a:gd name="T46" fmla="*/ 39 w 71"/>
              <a:gd name="T47" fmla="*/ 34 h 68"/>
              <a:gd name="T48" fmla="*/ 38 w 71"/>
              <a:gd name="T49" fmla="*/ 32 h 68"/>
              <a:gd name="T50" fmla="*/ 31 w 71"/>
              <a:gd name="T51" fmla="*/ 34 h 68"/>
              <a:gd name="T52" fmla="*/ 31 w 71"/>
              <a:gd name="T53" fmla="*/ 35 h 68"/>
              <a:gd name="T54" fmla="*/ 3 w 71"/>
              <a:gd name="T55" fmla="*/ 32 h 68"/>
              <a:gd name="T56" fmla="*/ 6 w 71"/>
              <a:gd name="T57" fmla="*/ 13 h 68"/>
              <a:gd name="T58" fmla="*/ 33 w 71"/>
              <a:gd name="T59" fmla="*/ 39 h 68"/>
              <a:gd name="T60" fmla="*/ 37 w 71"/>
              <a:gd name="T61" fmla="*/ 45 h 68"/>
              <a:gd name="T62" fmla="*/ 33 w 71"/>
              <a:gd name="T63" fmla="*/ 39 h 68"/>
              <a:gd name="T64" fmla="*/ 26 w 71"/>
              <a:gd name="T65" fmla="*/ 4 h 68"/>
              <a:gd name="T66" fmla="*/ 43 w 71"/>
              <a:gd name="T67" fmla="*/ 5 h 68"/>
              <a:gd name="T68" fmla="*/ 47 w 71"/>
              <a:gd name="T69" fmla="*/ 6 h 68"/>
              <a:gd name="T70" fmla="*/ 43 w 71"/>
              <a:gd name="T71" fmla="*/ 10 h 68"/>
              <a:gd name="T72" fmla="*/ 29 w 71"/>
              <a:gd name="T73" fmla="*/ 10 h 68"/>
              <a:gd name="T74" fmla="*/ 24 w 71"/>
              <a:gd name="T75" fmla="*/ 10 h 68"/>
              <a:gd name="T76" fmla="*/ 7 w 71"/>
              <a:gd name="T77" fmla="*/ 15 h 68"/>
              <a:gd name="T78" fmla="*/ 18 w 71"/>
              <a:gd name="T79" fmla="*/ 16 h 68"/>
              <a:gd name="T80" fmla="*/ 7 w 71"/>
              <a:gd name="T81" fmla="*/ 17 h 68"/>
              <a:gd name="T82" fmla="*/ 6 w 71"/>
              <a:gd name="T83" fmla="*/ 26 h 68"/>
              <a:gd name="T84" fmla="*/ 5 w 71"/>
              <a:gd name="T85" fmla="*/ 17 h 68"/>
              <a:gd name="T86" fmla="*/ 53 w 71"/>
              <a:gd name="T87" fmla="*/ 63 h 68"/>
              <a:gd name="T88" fmla="*/ 64 w 71"/>
              <a:gd name="T89" fmla="*/ 62 h 68"/>
              <a:gd name="T90" fmla="*/ 65 w 71"/>
              <a:gd name="T91" fmla="*/ 53 h 68"/>
              <a:gd name="T92" fmla="*/ 66 w 71"/>
              <a:gd name="T93" fmla="*/ 62 h 68"/>
              <a:gd name="T94" fmla="*/ 54 w 71"/>
              <a:gd name="T95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68">
                <a:moveTo>
                  <a:pt x="64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59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2"/>
                  <a:pt x="45" y="1"/>
                </a:cubicBezTo>
                <a:cubicBezTo>
                  <a:pt x="45" y="1"/>
                  <a:pt x="44" y="0"/>
                  <a:pt x="4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3" y="2"/>
                  <a:pt x="21" y="4"/>
                  <a:pt x="21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8"/>
                  <a:pt x="6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71" y="66"/>
                  <a:pt x="71" y="62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3"/>
                  <a:pt x="68" y="10"/>
                  <a:pt x="64" y="10"/>
                </a:cubicBezTo>
                <a:close/>
                <a:moveTo>
                  <a:pt x="3" y="36"/>
                </a:moveTo>
                <a:cubicBezTo>
                  <a:pt x="4" y="37"/>
                  <a:pt x="5" y="37"/>
                  <a:pt x="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7"/>
                  <a:pt x="39" y="37"/>
                  <a:pt x="3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5" y="37"/>
                  <a:pt x="67" y="37"/>
                  <a:pt x="68" y="36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6" y="65"/>
                  <a:pt x="64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3" y="64"/>
                  <a:pt x="3" y="62"/>
                </a:cubicBezTo>
                <a:lnTo>
                  <a:pt x="3" y="36"/>
                </a:lnTo>
                <a:close/>
                <a:moveTo>
                  <a:pt x="64" y="13"/>
                </a:moveTo>
                <a:cubicBezTo>
                  <a:pt x="66" y="13"/>
                  <a:pt x="68" y="15"/>
                  <a:pt x="68" y="17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6" y="35"/>
                  <a:pt x="64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3"/>
                  <a:pt x="39" y="32"/>
                  <a:pt x="38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3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3" y="34"/>
                  <a:pt x="3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5" y="13"/>
                  <a:pt x="6" y="13"/>
                </a:cubicBezTo>
                <a:lnTo>
                  <a:pt x="64" y="13"/>
                </a:lnTo>
                <a:close/>
                <a:moveTo>
                  <a:pt x="33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45"/>
                  <a:pt x="37" y="45"/>
                  <a:pt x="37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39"/>
                </a:lnTo>
                <a:close/>
                <a:moveTo>
                  <a:pt x="24" y="6"/>
                </a:moveTo>
                <a:cubicBezTo>
                  <a:pt x="24" y="5"/>
                  <a:pt x="25" y="5"/>
                  <a:pt x="26" y="4"/>
                </a:cubicBezTo>
                <a:cubicBezTo>
                  <a:pt x="26" y="5"/>
                  <a:pt x="27" y="5"/>
                  <a:pt x="2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5" y="4"/>
                </a:cubicBezTo>
                <a:cubicBezTo>
                  <a:pt x="46" y="5"/>
                  <a:pt x="47" y="5"/>
                  <a:pt x="47" y="6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0"/>
                  <a:pt x="42" y="10"/>
                  <a:pt x="41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0"/>
                  <a:pt x="28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6"/>
                </a:lnTo>
                <a:close/>
                <a:moveTo>
                  <a:pt x="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7"/>
                  <a:pt x="18" y="17"/>
                  <a:pt x="1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5" y="2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6" y="15"/>
                  <a:pt x="7" y="15"/>
                </a:cubicBezTo>
                <a:close/>
                <a:moveTo>
                  <a:pt x="53" y="63"/>
                </a:moveTo>
                <a:cubicBezTo>
                  <a:pt x="53" y="62"/>
                  <a:pt x="53" y="62"/>
                  <a:pt x="54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4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5" y="64"/>
                  <a:pt x="6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3" y="64"/>
                  <a:pt x="53" y="63"/>
                  <a:pt x="53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1"/>
          <p:cNvSpPr>
            <a:spLocks noEditPoints="1"/>
          </p:cNvSpPr>
          <p:nvPr/>
        </p:nvSpPr>
        <p:spPr bwMode="auto">
          <a:xfrm>
            <a:off x="3092352" y="4081639"/>
            <a:ext cx="301747" cy="264905"/>
          </a:xfrm>
          <a:custGeom>
            <a:avLst/>
            <a:gdLst>
              <a:gd name="T0" fmla="*/ 63 w 73"/>
              <a:gd name="T1" fmla="*/ 20 h 61"/>
              <a:gd name="T2" fmla="*/ 60 w 73"/>
              <a:gd name="T3" fmla="*/ 10 h 61"/>
              <a:gd name="T4" fmla="*/ 54 w 73"/>
              <a:gd name="T5" fmla="*/ 0 h 61"/>
              <a:gd name="T6" fmla="*/ 13 w 73"/>
              <a:gd name="T7" fmla="*/ 5 h 61"/>
              <a:gd name="T8" fmla="*/ 10 w 73"/>
              <a:gd name="T9" fmla="*/ 15 h 61"/>
              <a:gd name="T10" fmla="*/ 5 w 73"/>
              <a:gd name="T11" fmla="*/ 20 h 61"/>
              <a:gd name="T12" fmla="*/ 0 w 73"/>
              <a:gd name="T13" fmla="*/ 55 h 61"/>
              <a:gd name="T14" fmla="*/ 67 w 73"/>
              <a:gd name="T15" fmla="*/ 61 h 61"/>
              <a:gd name="T16" fmla="*/ 73 w 73"/>
              <a:gd name="T17" fmla="*/ 26 h 61"/>
              <a:gd name="T18" fmla="*/ 57 w 73"/>
              <a:gd name="T19" fmla="*/ 58 h 61"/>
              <a:gd name="T20" fmla="*/ 16 w 73"/>
              <a:gd name="T21" fmla="*/ 46 h 61"/>
              <a:gd name="T22" fmla="*/ 54 w 73"/>
              <a:gd name="T23" fmla="*/ 43 h 61"/>
              <a:gd name="T24" fmla="*/ 57 w 73"/>
              <a:gd name="T25" fmla="*/ 58 h 61"/>
              <a:gd name="T26" fmla="*/ 19 w 73"/>
              <a:gd name="T27" fmla="*/ 41 h 61"/>
              <a:gd name="T28" fmla="*/ 14 w 73"/>
              <a:gd name="T29" fmla="*/ 58 h 61"/>
              <a:gd name="T30" fmla="*/ 12 w 73"/>
              <a:gd name="T31" fmla="*/ 23 h 61"/>
              <a:gd name="T32" fmla="*/ 60 w 73"/>
              <a:gd name="T33" fmla="*/ 58 h 61"/>
              <a:gd name="T34" fmla="*/ 59 w 73"/>
              <a:gd name="T35" fmla="*/ 46 h 61"/>
              <a:gd name="T36" fmla="*/ 60 w 73"/>
              <a:gd name="T37" fmla="*/ 15 h 61"/>
              <a:gd name="T38" fmla="*/ 60 w 73"/>
              <a:gd name="T39" fmla="*/ 20 h 61"/>
              <a:gd name="T40" fmla="*/ 60 w 73"/>
              <a:gd name="T41" fmla="*/ 15 h 61"/>
              <a:gd name="T42" fmla="*/ 54 w 73"/>
              <a:gd name="T43" fmla="*/ 3 h 61"/>
              <a:gd name="T44" fmla="*/ 57 w 73"/>
              <a:gd name="T45" fmla="*/ 20 h 61"/>
              <a:gd name="T46" fmla="*/ 16 w 73"/>
              <a:gd name="T47" fmla="*/ 5 h 61"/>
              <a:gd name="T48" fmla="*/ 13 w 73"/>
              <a:gd name="T49" fmla="*/ 15 h 61"/>
              <a:gd name="T50" fmla="*/ 13 w 73"/>
              <a:gd name="T51" fmla="*/ 20 h 61"/>
              <a:gd name="T52" fmla="*/ 13 w 73"/>
              <a:gd name="T53" fmla="*/ 15 h 61"/>
              <a:gd name="T54" fmla="*/ 3 w 73"/>
              <a:gd name="T55" fmla="*/ 26 h 61"/>
              <a:gd name="T56" fmla="*/ 10 w 73"/>
              <a:gd name="T57" fmla="*/ 23 h 61"/>
              <a:gd name="T58" fmla="*/ 5 w 73"/>
              <a:gd name="T59" fmla="*/ 58 h 61"/>
              <a:gd name="T60" fmla="*/ 70 w 73"/>
              <a:gd name="T61" fmla="*/ 55 h 61"/>
              <a:gd name="T62" fmla="*/ 62 w 73"/>
              <a:gd name="T63" fmla="*/ 58 h 61"/>
              <a:gd name="T64" fmla="*/ 67 w 73"/>
              <a:gd name="T65" fmla="*/ 23 h 61"/>
              <a:gd name="T66" fmla="*/ 70 w 73"/>
              <a:gd name="T67" fmla="*/ 55 h 61"/>
              <a:gd name="T68" fmla="*/ 69 w 73"/>
              <a:gd name="T69" fmla="*/ 30 h 61"/>
              <a:gd name="T70" fmla="*/ 65 w 73"/>
              <a:gd name="T71" fmla="*/ 31 h 61"/>
              <a:gd name="T72" fmla="*/ 64 w 73"/>
              <a:gd name="T73" fmla="*/ 28 h 61"/>
              <a:gd name="T74" fmla="*/ 68 w 73"/>
              <a:gd name="T75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" h="61">
                <a:moveTo>
                  <a:pt x="67" y="20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3"/>
                  <a:pt x="62" y="11"/>
                  <a:pt x="60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3" y="2"/>
                  <a:pt x="13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23"/>
                  <a:pt x="0" y="2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70" y="61"/>
                  <a:pt x="73" y="58"/>
                  <a:pt x="73" y="5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3"/>
                  <a:pt x="70" y="20"/>
                  <a:pt x="67" y="20"/>
                </a:cubicBezTo>
                <a:close/>
                <a:moveTo>
                  <a:pt x="57" y="58"/>
                </a:move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4"/>
                  <a:pt x="17" y="43"/>
                  <a:pt x="1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6" y="43"/>
                  <a:pt x="57" y="44"/>
                  <a:pt x="57" y="46"/>
                </a:cubicBezTo>
                <a:lnTo>
                  <a:pt x="57" y="58"/>
                </a:lnTo>
                <a:close/>
                <a:moveTo>
                  <a:pt x="54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6" y="41"/>
                  <a:pt x="14" y="43"/>
                  <a:pt x="14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23"/>
                  <a:pt x="12" y="23"/>
                  <a:pt x="12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  <a:moveTo>
                  <a:pt x="60" y="15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18" y="3"/>
                </a:moveTo>
                <a:cubicBezTo>
                  <a:pt x="54" y="3"/>
                  <a:pt x="54" y="3"/>
                  <a:pt x="54" y="3"/>
                </a:cubicBezTo>
                <a:cubicBezTo>
                  <a:pt x="56" y="3"/>
                  <a:pt x="57" y="4"/>
                  <a:pt x="57" y="5"/>
                </a:cubicBezTo>
                <a:cubicBezTo>
                  <a:pt x="57" y="20"/>
                  <a:pt x="57" y="20"/>
                  <a:pt x="5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4"/>
                  <a:pt x="17" y="3"/>
                  <a:pt x="18" y="3"/>
                </a:cubicBezTo>
                <a:close/>
                <a:moveTo>
                  <a:pt x="13" y="15"/>
                </a:moveTo>
                <a:cubicBezTo>
                  <a:pt x="13" y="15"/>
                  <a:pt x="13" y="15"/>
                  <a:pt x="13" y="14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lnTo>
                  <a:pt x="13" y="15"/>
                </a:lnTo>
                <a:close/>
                <a:moveTo>
                  <a:pt x="3" y="55"/>
                </a:move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58"/>
                  <a:pt x="10" y="58"/>
                  <a:pt x="10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7"/>
                  <a:pt x="3" y="55"/>
                </a:cubicBezTo>
                <a:close/>
                <a:moveTo>
                  <a:pt x="70" y="55"/>
                </a:moveTo>
                <a:cubicBezTo>
                  <a:pt x="70" y="57"/>
                  <a:pt x="69" y="58"/>
                  <a:pt x="67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23"/>
                  <a:pt x="62" y="23"/>
                  <a:pt x="62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3"/>
                  <a:pt x="70" y="24"/>
                  <a:pt x="70" y="26"/>
                </a:cubicBezTo>
                <a:lnTo>
                  <a:pt x="70" y="55"/>
                </a:lnTo>
                <a:close/>
                <a:moveTo>
                  <a:pt x="69" y="28"/>
                </a:move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69" y="31"/>
                  <a:pt x="68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4" y="31"/>
                  <a:pt x="64" y="3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5" y="27"/>
                  <a:pt x="6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7"/>
                  <a:pt x="69" y="27"/>
                  <a:pt x="6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2"/>
          <p:cNvSpPr>
            <a:spLocks noEditPoints="1"/>
          </p:cNvSpPr>
          <p:nvPr/>
        </p:nvSpPr>
        <p:spPr bwMode="auto">
          <a:xfrm>
            <a:off x="3724443" y="4078130"/>
            <a:ext cx="289466" cy="271922"/>
          </a:xfrm>
          <a:custGeom>
            <a:avLst/>
            <a:gdLst>
              <a:gd name="T0" fmla="*/ 15 w 70"/>
              <a:gd name="T1" fmla="*/ 57 h 63"/>
              <a:gd name="T2" fmla="*/ 5 w 70"/>
              <a:gd name="T3" fmla="*/ 52 h 63"/>
              <a:gd name="T4" fmla="*/ 6 w 70"/>
              <a:gd name="T5" fmla="*/ 37 h 63"/>
              <a:gd name="T6" fmla="*/ 7 w 70"/>
              <a:gd name="T7" fmla="*/ 52 h 63"/>
              <a:gd name="T8" fmla="*/ 15 w 70"/>
              <a:gd name="T9" fmla="*/ 55 h 63"/>
              <a:gd name="T10" fmla="*/ 22 w 70"/>
              <a:gd name="T11" fmla="*/ 55 h 63"/>
              <a:gd name="T12" fmla="*/ 19 w 70"/>
              <a:gd name="T13" fmla="*/ 56 h 63"/>
              <a:gd name="T14" fmla="*/ 22 w 70"/>
              <a:gd name="T15" fmla="*/ 57 h 63"/>
              <a:gd name="T16" fmla="*/ 22 w 70"/>
              <a:gd name="T17" fmla="*/ 55 h 63"/>
              <a:gd name="T18" fmla="*/ 70 w 70"/>
              <a:gd name="T19" fmla="*/ 58 h 63"/>
              <a:gd name="T20" fmla="*/ 5 w 70"/>
              <a:gd name="T21" fmla="*/ 63 h 63"/>
              <a:gd name="T22" fmla="*/ 0 w 70"/>
              <a:gd name="T23" fmla="*/ 28 h 63"/>
              <a:gd name="T24" fmla="*/ 6 w 70"/>
              <a:gd name="T25" fmla="*/ 4 h 63"/>
              <a:gd name="T26" fmla="*/ 57 w 70"/>
              <a:gd name="T27" fmla="*/ 0 h 63"/>
              <a:gd name="T28" fmla="*/ 69 w 70"/>
              <a:gd name="T29" fmla="*/ 28 h 63"/>
              <a:gd name="T30" fmla="*/ 3 w 70"/>
              <a:gd name="T31" fmla="*/ 25 h 63"/>
              <a:gd name="T32" fmla="*/ 10 w 70"/>
              <a:gd name="T33" fmla="*/ 7 h 63"/>
              <a:gd name="T34" fmla="*/ 55 w 70"/>
              <a:gd name="T35" fmla="*/ 5 h 63"/>
              <a:gd name="T36" fmla="*/ 63 w 70"/>
              <a:gd name="T37" fmla="*/ 25 h 63"/>
              <a:gd name="T38" fmla="*/ 60 w 70"/>
              <a:gd name="T39" fmla="*/ 5 h 63"/>
              <a:gd name="T40" fmla="*/ 12 w 70"/>
              <a:gd name="T41" fmla="*/ 3 h 63"/>
              <a:gd name="T42" fmla="*/ 3 w 70"/>
              <a:gd name="T43" fmla="*/ 25 h 63"/>
              <a:gd name="T44" fmla="*/ 61 w 70"/>
              <a:gd name="T45" fmla="*/ 25 h 63"/>
              <a:gd name="T46" fmla="*/ 55 w 70"/>
              <a:gd name="T47" fmla="*/ 7 h 63"/>
              <a:gd name="T48" fmla="*/ 12 w 70"/>
              <a:gd name="T49" fmla="*/ 8 h 63"/>
              <a:gd name="T50" fmla="*/ 20 w 70"/>
              <a:gd name="T51" fmla="*/ 25 h 63"/>
              <a:gd name="T52" fmla="*/ 22 w 70"/>
              <a:gd name="T53" fmla="*/ 30 h 63"/>
              <a:gd name="T54" fmla="*/ 47 w 70"/>
              <a:gd name="T55" fmla="*/ 27 h 63"/>
              <a:gd name="T56" fmla="*/ 22 w 70"/>
              <a:gd name="T57" fmla="*/ 32 h 63"/>
              <a:gd name="T58" fmla="*/ 26 w 70"/>
              <a:gd name="T59" fmla="*/ 38 h 63"/>
              <a:gd name="T60" fmla="*/ 45 w 70"/>
              <a:gd name="T61" fmla="*/ 36 h 63"/>
              <a:gd name="T62" fmla="*/ 22 w 70"/>
              <a:gd name="T63" fmla="*/ 32 h 63"/>
              <a:gd name="T64" fmla="*/ 67 w 70"/>
              <a:gd name="T65" fmla="*/ 28 h 63"/>
              <a:gd name="T66" fmla="*/ 48 w 70"/>
              <a:gd name="T67" fmla="*/ 36 h 63"/>
              <a:gd name="T68" fmla="*/ 26 w 70"/>
              <a:gd name="T69" fmla="*/ 41 h 63"/>
              <a:gd name="T70" fmla="*/ 19 w 70"/>
              <a:gd name="T71" fmla="*/ 28 h 63"/>
              <a:gd name="T72" fmla="*/ 3 w 70"/>
              <a:gd name="T73" fmla="*/ 58 h 63"/>
              <a:gd name="T74" fmla="*/ 64 w 70"/>
              <a:gd name="T75" fmla="*/ 60 h 63"/>
              <a:gd name="T76" fmla="*/ 38 w 70"/>
              <a:gd name="T77" fmla="*/ 47 h 63"/>
              <a:gd name="T78" fmla="*/ 31 w 70"/>
              <a:gd name="T79" fmla="*/ 47 h 63"/>
              <a:gd name="T80" fmla="*/ 38 w 70"/>
              <a:gd name="T81" fmla="*/ 47 h 63"/>
              <a:gd name="T82" fmla="*/ 35 w 70"/>
              <a:gd name="T83" fmla="*/ 46 h 63"/>
              <a:gd name="T84" fmla="*/ 35 w 70"/>
              <a:gd name="T85" fmla="*/ 4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3">
                <a:moveTo>
                  <a:pt x="16" y="56"/>
                </a:moveTo>
                <a:cubicBezTo>
                  <a:pt x="16" y="56"/>
                  <a:pt x="16" y="57"/>
                  <a:pt x="1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8" y="57"/>
                  <a:pt x="5" y="54"/>
                  <a:pt x="5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6" y="37"/>
                  <a:pt x="6" y="37"/>
                </a:cubicBezTo>
                <a:cubicBezTo>
                  <a:pt x="7" y="37"/>
                  <a:pt x="7" y="38"/>
                  <a:pt x="7" y="3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3"/>
                  <a:pt x="9" y="55"/>
                  <a:pt x="1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6"/>
                </a:cubicBezTo>
                <a:close/>
                <a:moveTo>
                  <a:pt x="22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9" y="56"/>
                </a:cubicBezTo>
                <a:cubicBezTo>
                  <a:pt x="19" y="56"/>
                  <a:pt x="19" y="57"/>
                  <a:pt x="20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3" y="56"/>
                  <a:pt x="23" y="56"/>
                </a:cubicBezTo>
                <a:cubicBezTo>
                  <a:pt x="23" y="55"/>
                  <a:pt x="23" y="55"/>
                  <a:pt x="22" y="55"/>
                </a:cubicBezTo>
                <a:close/>
                <a:moveTo>
                  <a:pt x="70" y="28"/>
                </a:moveTo>
                <a:cubicBezTo>
                  <a:pt x="70" y="58"/>
                  <a:pt x="70" y="58"/>
                  <a:pt x="70" y="58"/>
                </a:cubicBezTo>
                <a:cubicBezTo>
                  <a:pt x="70" y="61"/>
                  <a:pt x="67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9" y="0"/>
                  <a:pt x="1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2"/>
                  <a:pt x="63" y="4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lose/>
                <a:moveTo>
                  <a:pt x="3" y="25"/>
                </a:moveTo>
                <a:cubicBezTo>
                  <a:pt x="6" y="25"/>
                  <a:pt x="6" y="25"/>
                  <a:pt x="6" y="25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2" y="5"/>
                  <a:pt x="1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7" y="5"/>
                  <a:pt x="58" y="6"/>
                  <a:pt x="59" y="7"/>
                </a:cubicBezTo>
                <a:cubicBezTo>
                  <a:pt x="63" y="25"/>
                  <a:pt x="63" y="25"/>
                  <a:pt x="63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3"/>
                  <a:pt x="5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9" y="4"/>
                  <a:pt x="9" y="5"/>
                </a:cubicBezTo>
                <a:lnTo>
                  <a:pt x="3" y="25"/>
                </a:lnTo>
                <a:close/>
                <a:moveTo>
                  <a:pt x="49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7"/>
                  <a:pt x="56" y="7"/>
                  <a:pt x="5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7"/>
                  <a:pt x="13" y="7"/>
                  <a:pt x="12" y="8"/>
                </a:cubicBezTo>
                <a:cubicBezTo>
                  <a:pt x="8" y="25"/>
                  <a:pt x="8" y="25"/>
                  <a:pt x="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7"/>
                </a:cubicBezTo>
                <a:cubicBezTo>
                  <a:pt x="22" y="30"/>
                  <a:pt x="22" y="30"/>
                  <a:pt x="2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5"/>
                  <a:pt x="49" y="25"/>
                </a:cubicBezTo>
                <a:close/>
                <a:moveTo>
                  <a:pt x="22" y="32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5" y="38"/>
                  <a:pt x="2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7"/>
                  <a:pt x="45" y="36"/>
                </a:cubicBezTo>
                <a:cubicBezTo>
                  <a:pt x="46" y="32"/>
                  <a:pt x="46" y="32"/>
                  <a:pt x="46" y="32"/>
                </a:cubicBezTo>
                <a:lnTo>
                  <a:pt x="22" y="32"/>
                </a:lnTo>
                <a:close/>
                <a:moveTo>
                  <a:pt x="67" y="58"/>
                </a:moveTo>
                <a:cubicBezTo>
                  <a:pt x="67" y="28"/>
                  <a:pt x="67" y="28"/>
                  <a:pt x="67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9"/>
                  <a:pt x="45" y="41"/>
                  <a:pt x="43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21" y="39"/>
                  <a:pt x="20" y="36"/>
                </a:cubicBezTo>
                <a:cubicBezTo>
                  <a:pt x="19" y="28"/>
                  <a:pt x="19" y="28"/>
                  <a:pt x="1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9"/>
                  <a:pt x="3" y="60"/>
                  <a:pt x="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7" y="59"/>
                  <a:pt x="67" y="58"/>
                </a:cubicBezTo>
                <a:close/>
                <a:moveTo>
                  <a:pt x="38" y="47"/>
                </a:moveTo>
                <a:cubicBezTo>
                  <a:pt x="38" y="49"/>
                  <a:pt x="37" y="51"/>
                  <a:pt x="35" y="51"/>
                </a:cubicBezTo>
                <a:cubicBezTo>
                  <a:pt x="32" y="51"/>
                  <a:pt x="31" y="49"/>
                  <a:pt x="31" y="47"/>
                </a:cubicBezTo>
                <a:cubicBezTo>
                  <a:pt x="31" y="45"/>
                  <a:pt x="32" y="43"/>
                  <a:pt x="35" y="43"/>
                </a:cubicBezTo>
                <a:cubicBezTo>
                  <a:pt x="37" y="43"/>
                  <a:pt x="38" y="45"/>
                  <a:pt x="38" y="47"/>
                </a:cubicBezTo>
                <a:close/>
                <a:moveTo>
                  <a:pt x="35" y="47"/>
                </a:moveTo>
                <a:cubicBezTo>
                  <a:pt x="35" y="47"/>
                  <a:pt x="35" y="46"/>
                  <a:pt x="35" y="46"/>
                </a:cubicBezTo>
                <a:cubicBezTo>
                  <a:pt x="34" y="46"/>
                  <a:pt x="34" y="47"/>
                  <a:pt x="34" y="47"/>
                </a:cubicBezTo>
                <a:cubicBezTo>
                  <a:pt x="34" y="48"/>
                  <a:pt x="35" y="48"/>
                  <a:pt x="3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6"/>
          <p:cNvSpPr>
            <a:spLocks noEditPoints="1"/>
          </p:cNvSpPr>
          <p:nvPr/>
        </p:nvSpPr>
        <p:spPr bwMode="auto">
          <a:xfrm>
            <a:off x="4408886" y="4051815"/>
            <a:ext cx="243854" cy="324552"/>
          </a:xfrm>
          <a:custGeom>
            <a:avLst/>
            <a:gdLst>
              <a:gd name="T0" fmla="*/ 30 w 59"/>
              <a:gd name="T1" fmla="*/ 0 h 75"/>
              <a:gd name="T2" fmla="*/ 0 w 59"/>
              <a:gd name="T3" fmla="*/ 11 h 75"/>
              <a:gd name="T4" fmla="*/ 54 w 59"/>
              <a:gd name="T5" fmla="*/ 75 h 75"/>
              <a:gd name="T6" fmla="*/ 54 w 59"/>
              <a:gd name="T7" fmla="*/ 5 h 75"/>
              <a:gd name="T8" fmla="*/ 49 w 59"/>
              <a:gd name="T9" fmla="*/ 16 h 75"/>
              <a:gd name="T10" fmla="*/ 50 w 59"/>
              <a:gd name="T11" fmla="*/ 14 h 75"/>
              <a:gd name="T12" fmla="*/ 53 w 59"/>
              <a:gd name="T13" fmla="*/ 15 h 75"/>
              <a:gd name="T14" fmla="*/ 9 w 59"/>
              <a:gd name="T15" fmla="*/ 66 h 75"/>
              <a:gd name="T16" fmla="*/ 9 w 59"/>
              <a:gd name="T17" fmla="*/ 12 h 75"/>
              <a:gd name="T18" fmla="*/ 10 w 59"/>
              <a:gd name="T19" fmla="*/ 16 h 75"/>
              <a:gd name="T20" fmla="*/ 34 w 59"/>
              <a:gd name="T21" fmla="*/ 6 h 75"/>
              <a:gd name="T22" fmla="*/ 12 w 59"/>
              <a:gd name="T23" fmla="*/ 14 h 75"/>
              <a:gd name="T24" fmla="*/ 56 w 59"/>
              <a:gd name="T25" fmla="*/ 67 h 75"/>
              <a:gd name="T26" fmla="*/ 3 w 59"/>
              <a:gd name="T27" fmla="*/ 67 h 75"/>
              <a:gd name="T28" fmla="*/ 20 w 59"/>
              <a:gd name="T29" fmla="*/ 8 h 75"/>
              <a:gd name="T30" fmla="*/ 4 w 59"/>
              <a:gd name="T31" fmla="*/ 15 h 75"/>
              <a:gd name="T32" fmla="*/ 50 w 59"/>
              <a:gd name="T33" fmla="*/ 68 h 75"/>
              <a:gd name="T34" fmla="*/ 50 w 59"/>
              <a:gd name="T35" fmla="*/ 10 h 75"/>
              <a:gd name="T36" fmla="*/ 54 w 59"/>
              <a:gd name="T37" fmla="*/ 8 h 75"/>
              <a:gd name="T38" fmla="*/ 9 w 59"/>
              <a:gd name="T39" fmla="*/ 20 h 75"/>
              <a:gd name="T40" fmla="*/ 14 w 59"/>
              <a:gd name="T41" fmla="*/ 25 h 75"/>
              <a:gd name="T42" fmla="*/ 14 w 59"/>
              <a:gd name="T43" fmla="*/ 19 h 75"/>
              <a:gd name="T44" fmla="*/ 11 w 59"/>
              <a:gd name="T45" fmla="*/ 21 h 75"/>
              <a:gd name="T46" fmla="*/ 11 w 59"/>
              <a:gd name="T47" fmla="*/ 23 h 75"/>
              <a:gd name="T48" fmla="*/ 10 w 59"/>
              <a:gd name="T49" fmla="*/ 28 h 75"/>
              <a:gd name="T50" fmla="*/ 10 w 59"/>
              <a:gd name="T51" fmla="*/ 34 h 75"/>
              <a:gd name="T52" fmla="*/ 15 w 59"/>
              <a:gd name="T53" fmla="*/ 29 h 75"/>
              <a:gd name="T54" fmla="*/ 11 w 59"/>
              <a:gd name="T55" fmla="*/ 32 h 75"/>
              <a:gd name="T56" fmla="*/ 13 w 59"/>
              <a:gd name="T57" fmla="*/ 32 h 75"/>
              <a:gd name="T58" fmla="*/ 9 w 59"/>
              <a:gd name="T59" fmla="*/ 39 h 75"/>
              <a:gd name="T60" fmla="*/ 14 w 59"/>
              <a:gd name="T61" fmla="*/ 44 h 75"/>
              <a:gd name="T62" fmla="*/ 14 w 59"/>
              <a:gd name="T63" fmla="*/ 38 h 75"/>
              <a:gd name="T64" fmla="*/ 11 w 59"/>
              <a:gd name="T65" fmla="*/ 40 h 75"/>
              <a:gd name="T66" fmla="*/ 14 w 59"/>
              <a:gd name="T67" fmla="*/ 47 h 75"/>
              <a:gd name="T68" fmla="*/ 9 w 59"/>
              <a:gd name="T69" fmla="*/ 52 h 75"/>
              <a:gd name="T70" fmla="*/ 15 w 59"/>
              <a:gd name="T71" fmla="*/ 52 h 75"/>
              <a:gd name="T72" fmla="*/ 13 w 59"/>
              <a:gd name="T73" fmla="*/ 51 h 75"/>
              <a:gd name="T74" fmla="*/ 13 w 59"/>
              <a:gd name="T75" fmla="*/ 49 h 75"/>
              <a:gd name="T76" fmla="*/ 10 w 59"/>
              <a:gd name="T77" fmla="*/ 57 h 75"/>
              <a:gd name="T78" fmla="*/ 10 w 59"/>
              <a:gd name="T79" fmla="*/ 63 h 75"/>
              <a:gd name="T80" fmla="*/ 15 w 59"/>
              <a:gd name="T81" fmla="*/ 58 h 75"/>
              <a:gd name="T82" fmla="*/ 11 w 59"/>
              <a:gd name="T83" fmla="*/ 61 h 75"/>
              <a:gd name="T84" fmla="*/ 13 w 59"/>
              <a:gd name="T85" fmla="*/ 61 h 75"/>
              <a:gd name="T86" fmla="*/ 49 w 59"/>
              <a:gd name="T87" fmla="*/ 23 h 75"/>
              <a:gd name="T88" fmla="*/ 17 w 59"/>
              <a:gd name="T89" fmla="*/ 25 h 75"/>
              <a:gd name="T90" fmla="*/ 17 w 59"/>
              <a:gd name="T91" fmla="*/ 32 h 75"/>
              <a:gd name="T92" fmla="*/ 49 w 59"/>
              <a:gd name="T93" fmla="*/ 34 h 75"/>
              <a:gd name="T94" fmla="*/ 16 w 59"/>
              <a:gd name="T95" fmla="*/ 43 h 75"/>
              <a:gd name="T96" fmla="*/ 50 w 59"/>
              <a:gd name="T97" fmla="*/ 43 h 75"/>
              <a:gd name="T98" fmla="*/ 16 w 59"/>
              <a:gd name="T99" fmla="*/ 43 h 75"/>
              <a:gd name="T100" fmla="*/ 49 w 59"/>
              <a:gd name="T101" fmla="*/ 51 h 75"/>
              <a:gd name="T102" fmla="*/ 17 w 59"/>
              <a:gd name="T103" fmla="*/ 53 h 75"/>
              <a:gd name="T104" fmla="*/ 17 w 59"/>
              <a:gd name="T105" fmla="*/ 61 h 75"/>
              <a:gd name="T106" fmla="*/ 49 w 59"/>
              <a:gd name="T107" fmla="*/ 63 h 75"/>
              <a:gd name="T108" fmla="*/ 27 w 59"/>
              <a:gd name="T109" fmla="*/ 6 h 75"/>
              <a:gd name="T110" fmla="*/ 30 w 59"/>
              <a:gd name="T111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" h="75">
                <a:moveTo>
                  <a:pt x="54" y="5"/>
                </a:moveTo>
                <a:cubicBezTo>
                  <a:pt x="36" y="5"/>
                  <a:pt x="36" y="5"/>
                  <a:pt x="36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0" y="8"/>
                  <a:pt x="0" y="1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6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7" y="75"/>
                  <a:pt x="59" y="72"/>
                  <a:pt x="59" y="6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8"/>
                  <a:pt x="57" y="5"/>
                  <a:pt x="54" y="5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1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5"/>
                  <a:pt x="50" y="15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49" y="13"/>
                  <a:pt x="4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3" y="13"/>
                  <a:pt x="53" y="15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5"/>
                  <a:pt x="52" y="66"/>
                  <a:pt x="5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6" y="65"/>
                  <a:pt x="6" y="63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8" y="12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5"/>
                  <a:pt x="10" y="15"/>
                </a:cubicBezTo>
                <a:cubicBezTo>
                  <a:pt x="10" y="15"/>
                  <a:pt x="10" y="15"/>
                  <a:pt x="10" y="16"/>
                </a:cubicBezTo>
                <a:close/>
                <a:moveTo>
                  <a:pt x="26" y="6"/>
                </a:moveTo>
                <a:cubicBezTo>
                  <a:pt x="26" y="4"/>
                  <a:pt x="27" y="2"/>
                  <a:pt x="30" y="2"/>
                </a:cubicBezTo>
                <a:cubicBezTo>
                  <a:pt x="32" y="2"/>
                  <a:pt x="34" y="4"/>
                  <a:pt x="34" y="6"/>
                </a:cubicBezTo>
                <a:cubicBezTo>
                  <a:pt x="34" y="8"/>
                  <a:pt x="36" y="9"/>
                  <a:pt x="44" y="12"/>
                </a:cubicBezTo>
                <a:cubicBezTo>
                  <a:pt x="46" y="12"/>
                  <a:pt x="47" y="13"/>
                  <a:pt x="47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4" y="12"/>
                  <a:pt x="16" y="12"/>
                </a:cubicBezTo>
                <a:cubicBezTo>
                  <a:pt x="23" y="9"/>
                  <a:pt x="26" y="8"/>
                  <a:pt x="26" y="6"/>
                </a:cubicBezTo>
                <a:close/>
                <a:moveTo>
                  <a:pt x="56" y="67"/>
                </a:moveTo>
                <a:cubicBezTo>
                  <a:pt x="56" y="68"/>
                  <a:pt x="55" y="69"/>
                  <a:pt x="54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9"/>
                  <a:pt x="4" y="8"/>
                  <a:pt x="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7" y="9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4" y="12"/>
                  <a:pt x="4" y="15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6"/>
                  <a:pt x="7" y="68"/>
                  <a:pt x="9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3" y="68"/>
                  <a:pt x="55" y="66"/>
                  <a:pt x="55" y="6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2"/>
                  <a:pt x="53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2" y="9"/>
                  <a:pt x="41" y="9"/>
                  <a:pt x="4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lnTo>
                  <a:pt x="56" y="67"/>
                </a:lnTo>
                <a:close/>
                <a:moveTo>
                  <a:pt x="9" y="20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4"/>
                  <a:pt x="15" y="2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9" y="19"/>
                  <a:pt x="9" y="20"/>
                </a:cubicBezTo>
                <a:close/>
                <a:moveTo>
                  <a:pt x="11" y="21"/>
                </a:move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23"/>
                  <a:pt x="11" y="23"/>
                  <a:pt x="11" y="23"/>
                </a:cubicBezTo>
                <a:lnTo>
                  <a:pt x="11" y="21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1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4"/>
                  <a:pt x="15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4" y="28"/>
                  <a:pt x="14" y="28"/>
                </a:cubicBezTo>
                <a:close/>
                <a:moveTo>
                  <a:pt x="13" y="3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0"/>
                  <a:pt x="13" y="30"/>
                  <a:pt x="13" y="30"/>
                </a:cubicBezTo>
                <a:lnTo>
                  <a:pt x="13" y="32"/>
                </a:lnTo>
                <a:close/>
                <a:moveTo>
                  <a:pt x="14" y="38"/>
                </a:move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4"/>
                  <a:pt x="10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3"/>
                  <a:pt x="15" y="43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4" y="38"/>
                  <a:pt x="14" y="38"/>
                </a:cubicBezTo>
                <a:close/>
                <a:moveTo>
                  <a:pt x="13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2"/>
                </a:lnTo>
                <a:close/>
                <a:moveTo>
                  <a:pt x="14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9" y="47"/>
                  <a:pt x="9" y="48"/>
                  <a:pt x="9" y="48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5" y="53"/>
                  <a:pt x="15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7"/>
                  <a:pt x="14" y="47"/>
                </a:cubicBezTo>
                <a:close/>
                <a:moveTo>
                  <a:pt x="13" y="51"/>
                </a:moveTo>
                <a:cubicBezTo>
                  <a:pt x="11" y="51"/>
                  <a:pt x="11" y="51"/>
                  <a:pt x="11" y="51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49"/>
                  <a:pt x="13" y="49"/>
                  <a:pt x="13" y="49"/>
                </a:cubicBezTo>
                <a:lnTo>
                  <a:pt x="13" y="51"/>
                </a:lnTo>
                <a:close/>
                <a:moveTo>
                  <a:pt x="14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10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7"/>
                  <a:pt x="14" y="57"/>
                  <a:pt x="14" y="57"/>
                </a:cubicBezTo>
                <a:close/>
                <a:moveTo>
                  <a:pt x="13" y="61"/>
                </a:move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9"/>
                  <a:pt x="11" y="59"/>
                </a:cubicBezTo>
                <a:cubicBezTo>
                  <a:pt x="13" y="59"/>
                  <a:pt x="13" y="59"/>
                  <a:pt x="13" y="59"/>
                </a:cubicBezTo>
                <a:lnTo>
                  <a:pt x="13" y="61"/>
                </a:lnTo>
                <a:close/>
                <a:moveTo>
                  <a:pt x="16" y="24"/>
                </a:moveTo>
                <a:cubicBezTo>
                  <a:pt x="16" y="23"/>
                  <a:pt x="16" y="23"/>
                  <a:pt x="17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50" y="23"/>
                  <a:pt x="50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4"/>
                  <a:pt x="16" y="24"/>
                </a:cubicBezTo>
                <a:close/>
                <a:moveTo>
                  <a:pt x="16" y="33"/>
                </a:moveTo>
                <a:cubicBezTo>
                  <a:pt x="16" y="33"/>
                  <a:pt x="16" y="32"/>
                  <a:pt x="1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50" y="33"/>
                  <a:pt x="50" y="33"/>
                </a:cubicBezTo>
                <a:cubicBezTo>
                  <a:pt x="50" y="34"/>
                  <a:pt x="49" y="34"/>
                  <a:pt x="4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6" y="33"/>
                </a:cubicBezTo>
                <a:close/>
                <a:moveTo>
                  <a:pt x="16" y="43"/>
                </a:moveTo>
                <a:cubicBezTo>
                  <a:pt x="16" y="42"/>
                  <a:pt x="16" y="42"/>
                  <a:pt x="17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50" y="42"/>
                  <a:pt x="50" y="43"/>
                </a:cubicBezTo>
                <a:cubicBezTo>
                  <a:pt x="50" y="43"/>
                  <a:pt x="49" y="44"/>
                  <a:pt x="4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3"/>
                  <a:pt x="16" y="43"/>
                </a:cubicBezTo>
                <a:close/>
                <a:moveTo>
                  <a:pt x="16" y="52"/>
                </a:moveTo>
                <a:cubicBezTo>
                  <a:pt x="16" y="52"/>
                  <a:pt x="16" y="51"/>
                  <a:pt x="1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50" y="52"/>
                  <a:pt x="50" y="52"/>
                </a:cubicBezTo>
                <a:cubicBezTo>
                  <a:pt x="50" y="53"/>
                  <a:pt x="49" y="53"/>
                  <a:pt x="4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6" y="53"/>
                  <a:pt x="16" y="53"/>
                  <a:pt x="16" y="52"/>
                </a:cubicBezTo>
                <a:close/>
                <a:moveTo>
                  <a:pt x="16" y="62"/>
                </a:moveTo>
                <a:cubicBezTo>
                  <a:pt x="16" y="61"/>
                  <a:pt x="16" y="61"/>
                  <a:pt x="1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50" y="61"/>
                  <a:pt x="50" y="62"/>
                </a:cubicBezTo>
                <a:cubicBezTo>
                  <a:pt x="50" y="62"/>
                  <a:pt x="49" y="63"/>
                  <a:pt x="49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6" y="62"/>
                  <a:pt x="16" y="62"/>
                </a:cubicBezTo>
                <a:close/>
                <a:moveTo>
                  <a:pt x="27" y="6"/>
                </a:moveTo>
                <a:cubicBezTo>
                  <a:pt x="27" y="5"/>
                  <a:pt x="28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8" y="8"/>
                  <a:pt x="27" y="7"/>
                  <a:pt x="27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38"/>
          <p:cNvSpPr>
            <a:spLocks noEditPoints="1"/>
          </p:cNvSpPr>
          <p:nvPr/>
        </p:nvSpPr>
        <p:spPr bwMode="auto">
          <a:xfrm>
            <a:off x="5109361" y="4051815"/>
            <a:ext cx="301747" cy="324552"/>
          </a:xfrm>
          <a:custGeom>
            <a:avLst/>
            <a:gdLst>
              <a:gd name="T0" fmla="*/ 36 w 73"/>
              <a:gd name="T1" fmla="*/ 53 h 75"/>
              <a:gd name="T2" fmla="*/ 35 w 73"/>
              <a:gd name="T3" fmla="*/ 38 h 75"/>
              <a:gd name="T4" fmla="*/ 70 w 73"/>
              <a:gd name="T5" fmla="*/ 73 h 75"/>
              <a:gd name="T6" fmla="*/ 54 w 73"/>
              <a:gd name="T7" fmla="*/ 65 h 75"/>
              <a:gd name="T8" fmla="*/ 42 w 73"/>
              <a:gd name="T9" fmla="*/ 60 h 75"/>
              <a:gd name="T10" fmla="*/ 42 w 73"/>
              <a:gd name="T11" fmla="*/ 30 h 75"/>
              <a:gd name="T12" fmla="*/ 58 w 73"/>
              <a:gd name="T13" fmla="*/ 55 h 75"/>
              <a:gd name="T14" fmla="*/ 70 w 73"/>
              <a:gd name="T15" fmla="*/ 73 h 75"/>
              <a:gd name="T16" fmla="*/ 59 w 73"/>
              <a:gd name="T17" fmla="*/ 59 h 75"/>
              <a:gd name="T18" fmla="*/ 56 w 73"/>
              <a:gd name="T19" fmla="*/ 58 h 75"/>
              <a:gd name="T20" fmla="*/ 55 w 73"/>
              <a:gd name="T21" fmla="*/ 60 h 75"/>
              <a:gd name="T22" fmla="*/ 65 w 73"/>
              <a:gd name="T23" fmla="*/ 71 h 75"/>
              <a:gd name="T24" fmla="*/ 51 w 73"/>
              <a:gd name="T25" fmla="*/ 37 h 75"/>
              <a:gd name="T26" fmla="*/ 34 w 73"/>
              <a:gd name="T27" fmla="*/ 54 h 75"/>
              <a:gd name="T28" fmla="*/ 51 w 73"/>
              <a:gd name="T29" fmla="*/ 37 h 75"/>
              <a:gd name="T30" fmla="*/ 53 w 73"/>
              <a:gd name="T31" fmla="*/ 54 h 75"/>
              <a:gd name="T32" fmla="*/ 54 w 73"/>
              <a:gd name="T33" fmla="*/ 58 h 75"/>
              <a:gd name="T34" fmla="*/ 33 w 73"/>
              <a:gd name="T35" fmla="*/ 23 h 75"/>
              <a:gd name="T36" fmla="*/ 13 w 73"/>
              <a:gd name="T37" fmla="*/ 21 h 75"/>
              <a:gd name="T38" fmla="*/ 41 w 73"/>
              <a:gd name="T39" fmla="*/ 29 h 75"/>
              <a:gd name="T40" fmla="*/ 12 w 73"/>
              <a:gd name="T41" fmla="*/ 29 h 75"/>
              <a:gd name="T42" fmla="*/ 41 w 73"/>
              <a:gd name="T43" fmla="*/ 29 h 75"/>
              <a:gd name="T44" fmla="*/ 45 w 73"/>
              <a:gd name="T45" fmla="*/ 70 h 75"/>
              <a:gd name="T46" fmla="*/ 0 w 73"/>
              <a:gd name="T47" fmla="*/ 9 h 75"/>
              <a:gd name="T48" fmla="*/ 15 w 73"/>
              <a:gd name="T49" fmla="*/ 3 h 75"/>
              <a:gd name="T50" fmla="*/ 38 w 73"/>
              <a:gd name="T51" fmla="*/ 3 h 75"/>
              <a:gd name="T52" fmla="*/ 53 w 73"/>
              <a:gd name="T53" fmla="*/ 9 h 75"/>
              <a:gd name="T54" fmla="*/ 50 w 73"/>
              <a:gd name="T55" fmla="*/ 9 h 75"/>
              <a:gd name="T56" fmla="*/ 38 w 73"/>
              <a:gd name="T57" fmla="*/ 6 h 75"/>
              <a:gd name="T58" fmla="*/ 15 w 73"/>
              <a:gd name="T59" fmla="*/ 6 h 75"/>
              <a:gd name="T60" fmla="*/ 3 w 73"/>
              <a:gd name="T61" fmla="*/ 9 h 75"/>
              <a:gd name="T62" fmla="*/ 45 w 73"/>
              <a:gd name="T63" fmla="*/ 67 h 75"/>
              <a:gd name="T64" fmla="*/ 18 w 73"/>
              <a:gd name="T65" fmla="*/ 7 h 75"/>
              <a:gd name="T66" fmla="*/ 36 w 73"/>
              <a:gd name="T67" fmla="*/ 3 h 75"/>
              <a:gd name="T68" fmla="*/ 17 w 73"/>
              <a:gd name="T69" fmla="*/ 3 h 75"/>
              <a:gd name="T70" fmla="*/ 47 w 73"/>
              <a:gd name="T71" fmla="*/ 13 h 75"/>
              <a:gd name="T72" fmla="*/ 6 w 73"/>
              <a:gd name="T73" fmla="*/ 13 h 75"/>
              <a:gd name="T74" fmla="*/ 46 w 73"/>
              <a:gd name="T75" fmla="*/ 63 h 75"/>
              <a:gd name="T76" fmla="*/ 36 w 73"/>
              <a:gd name="T77" fmla="*/ 61 h 75"/>
              <a:gd name="T78" fmla="*/ 45 w 73"/>
              <a:gd name="T79" fmla="*/ 14 h 75"/>
              <a:gd name="T80" fmla="*/ 13 w 73"/>
              <a:gd name="T81" fmla="*/ 53 h 75"/>
              <a:gd name="T82" fmla="*/ 13 w 73"/>
              <a:gd name="T83" fmla="*/ 51 h 75"/>
              <a:gd name="T84" fmla="*/ 13 w 73"/>
              <a:gd name="T85" fmla="*/ 36 h 75"/>
              <a:gd name="T86" fmla="*/ 27 w 73"/>
              <a:gd name="T87" fmla="*/ 38 h 75"/>
              <a:gd name="T88" fmla="*/ 13 w 73"/>
              <a:gd name="T89" fmla="*/ 44 h 75"/>
              <a:gd name="T90" fmla="*/ 25 w 73"/>
              <a:gd name="T91" fmla="*/ 46 h 75"/>
              <a:gd name="T92" fmla="*/ 13 w 73"/>
              <a:gd name="T93" fmla="*/ 4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6" y="39"/>
                </a:moveTo>
                <a:cubicBezTo>
                  <a:pt x="33" y="43"/>
                  <a:pt x="33" y="48"/>
                  <a:pt x="36" y="52"/>
                </a:cubicBezTo>
                <a:cubicBezTo>
                  <a:pt x="37" y="52"/>
                  <a:pt x="37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1" y="49"/>
                  <a:pt x="31" y="42"/>
                  <a:pt x="35" y="38"/>
                </a:cubicBezTo>
                <a:cubicBezTo>
                  <a:pt x="35" y="37"/>
                  <a:pt x="36" y="37"/>
                  <a:pt x="36" y="38"/>
                </a:cubicBezTo>
                <a:cubicBezTo>
                  <a:pt x="37" y="38"/>
                  <a:pt x="37" y="39"/>
                  <a:pt x="36" y="39"/>
                </a:cubicBezTo>
                <a:close/>
                <a:moveTo>
                  <a:pt x="70" y="73"/>
                </a:moveTo>
                <a:cubicBezTo>
                  <a:pt x="69" y="74"/>
                  <a:pt x="68" y="75"/>
                  <a:pt x="67" y="75"/>
                </a:cubicBezTo>
                <a:cubicBezTo>
                  <a:pt x="65" y="75"/>
                  <a:pt x="64" y="74"/>
                  <a:pt x="62" y="73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4"/>
                  <a:pt x="52" y="62"/>
                  <a:pt x="52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47" y="60"/>
                  <a:pt x="45" y="60"/>
                  <a:pt x="42" y="60"/>
                </a:cubicBezTo>
                <a:cubicBezTo>
                  <a:pt x="38" y="60"/>
                  <a:pt x="35" y="59"/>
                  <a:pt x="32" y="56"/>
                </a:cubicBezTo>
                <a:cubicBezTo>
                  <a:pt x="26" y="50"/>
                  <a:pt x="26" y="41"/>
                  <a:pt x="32" y="35"/>
                </a:cubicBezTo>
                <a:cubicBezTo>
                  <a:pt x="35" y="32"/>
                  <a:pt x="38" y="30"/>
                  <a:pt x="42" y="30"/>
                </a:cubicBezTo>
                <a:cubicBezTo>
                  <a:pt x="46" y="30"/>
                  <a:pt x="50" y="32"/>
                  <a:pt x="53" y="35"/>
                </a:cubicBezTo>
                <a:cubicBezTo>
                  <a:pt x="58" y="40"/>
                  <a:pt x="59" y="47"/>
                  <a:pt x="55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61" y="56"/>
                  <a:pt x="62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68"/>
                  <a:pt x="73" y="71"/>
                  <a:pt x="70" y="73"/>
                </a:cubicBezTo>
                <a:close/>
                <a:moveTo>
                  <a:pt x="69" y="69"/>
                </a:moveTo>
                <a:cubicBezTo>
                  <a:pt x="69" y="69"/>
                  <a:pt x="69" y="68"/>
                  <a:pt x="68" y="68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6" y="58"/>
                  <a:pt x="56" y="58"/>
                </a:cubicBezTo>
                <a:cubicBezTo>
                  <a:pt x="56" y="58"/>
                  <a:pt x="56" y="58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1"/>
                  <a:pt x="55" y="62"/>
                  <a:pt x="56" y="62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69" y="71"/>
                  <a:pt x="69" y="70"/>
                  <a:pt x="69" y="69"/>
                </a:cubicBezTo>
                <a:close/>
                <a:moveTo>
                  <a:pt x="51" y="37"/>
                </a:moveTo>
                <a:cubicBezTo>
                  <a:pt x="49" y="35"/>
                  <a:pt x="46" y="33"/>
                  <a:pt x="42" y="33"/>
                </a:cubicBezTo>
                <a:cubicBezTo>
                  <a:pt x="39" y="33"/>
                  <a:pt x="36" y="35"/>
                  <a:pt x="34" y="37"/>
                </a:cubicBezTo>
                <a:cubicBezTo>
                  <a:pt x="29" y="42"/>
                  <a:pt x="29" y="49"/>
                  <a:pt x="34" y="54"/>
                </a:cubicBezTo>
                <a:cubicBezTo>
                  <a:pt x="36" y="56"/>
                  <a:pt x="39" y="57"/>
                  <a:pt x="42" y="57"/>
                </a:cubicBezTo>
                <a:cubicBezTo>
                  <a:pt x="46" y="57"/>
                  <a:pt x="49" y="56"/>
                  <a:pt x="51" y="54"/>
                </a:cubicBezTo>
                <a:cubicBezTo>
                  <a:pt x="56" y="49"/>
                  <a:pt x="56" y="42"/>
                  <a:pt x="51" y="37"/>
                </a:cubicBezTo>
                <a:close/>
                <a:moveTo>
                  <a:pt x="54" y="57"/>
                </a:moveTo>
                <a:cubicBezTo>
                  <a:pt x="54" y="57"/>
                  <a:pt x="55" y="57"/>
                  <a:pt x="55" y="57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2" y="56"/>
                  <a:pt x="52" y="56"/>
                  <a:pt x="51" y="56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7"/>
                  <a:pt x="54" y="57"/>
                </a:cubicBezTo>
                <a:close/>
                <a:moveTo>
                  <a:pt x="13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4" y="22"/>
                  <a:pt x="34" y="22"/>
                </a:cubicBezTo>
                <a:cubicBezTo>
                  <a:pt x="34" y="21"/>
                  <a:pt x="33" y="21"/>
                  <a:pt x="3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2" y="21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41" y="29"/>
                </a:moveTo>
                <a:cubicBezTo>
                  <a:pt x="40" y="29"/>
                  <a:pt x="40" y="28"/>
                  <a:pt x="4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9"/>
                  <a:pt x="12" y="29"/>
                </a:cubicBezTo>
                <a:cubicBezTo>
                  <a:pt x="12" y="30"/>
                  <a:pt x="13" y="30"/>
                  <a:pt x="1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8" y="29"/>
                  <a:pt x="41" y="29"/>
                </a:cubicBezTo>
                <a:close/>
                <a:moveTo>
                  <a:pt x="50" y="62"/>
                </a:moveTo>
                <a:cubicBezTo>
                  <a:pt x="50" y="63"/>
                  <a:pt x="51" y="65"/>
                  <a:pt x="52" y="66"/>
                </a:cubicBezTo>
                <a:cubicBezTo>
                  <a:pt x="51" y="68"/>
                  <a:pt x="48" y="70"/>
                  <a:pt x="45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3" y="70"/>
                  <a:pt x="0" y="66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3" y="2"/>
                  <a:pt x="7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2"/>
                  <a:pt x="38" y="2"/>
                  <a:pt x="38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50" y="2"/>
                  <a:pt x="53" y="5"/>
                  <a:pt x="53" y="9"/>
                </a:cubicBezTo>
                <a:cubicBezTo>
                  <a:pt x="53" y="32"/>
                  <a:pt x="53" y="32"/>
                  <a:pt x="53" y="32"/>
                </a:cubicBezTo>
                <a:cubicBezTo>
                  <a:pt x="52" y="32"/>
                  <a:pt x="51" y="31"/>
                  <a:pt x="50" y="3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7"/>
                  <a:pt x="48" y="5"/>
                  <a:pt x="45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8"/>
                  <a:pt x="36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9"/>
                  <a:pt x="15" y="8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3" y="7"/>
                  <a:pt x="3" y="9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5" y="67"/>
                  <a:pt x="7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8" y="67"/>
                  <a:pt x="50" y="65"/>
                  <a:pt x="50" y="62"/>
                </a:cubicBezTo>
                <a:close/>
                <a:moveTo>
                  <a:pt x="17" y="6"/>
                </a:moveTo>
                <a:cubicBezTo>
                  <a:pt x="17" y="7"/>
                  <a:pt x="17" y="7"/>
                  <a:pt x="18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7"/>
                  <a:pt x="36" y="7"/>
                  <a:pt x="36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2"/>
                  <a:pt x="35" y="2"/>
                  <a:pt x="34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3"/>
                </a:cubicBezTo>
                <a:lnTo>
                  <a:pt x="17" y="6"/>
                </a:lnTo>
                <a:close/>
                <a:moveTo>
                  <a:pt x="47" y="29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3"/>
                  <a:pt x="7" y="63"/>
                  <a:pt x="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7" y="63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3" y="63"/>
                  <a:pt x="40" y="62"/>
                  <a:pt x="36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14"/>
                  <a:pt x="8" y="14"/>
                  <a:pt x="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6" y="29"/>
                  <a:pt x="47" y="29"/>
                </a:cubicBezTo>
                <a:close/>
                <a:moveTo>
                  <a:pt x="13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2"/>
                  <a:pt x="26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2"/>
                  <a:pt x="12" y="52"/>
                </a:cubicBezTo>
                <a:cubicBezTo>
                  <a:pt x="12" y="53"/>
                  <a:pt x="13" y="53"/>
                  <a:pt x="13" y="53"/>
                </a:cubicBezTo>
                <a:close/>
                <a:moveTo>
                  <a:pt x="13" y="36"/>
                </a:moveTo>
                <a:cubicBezTo>
                  <a:pt x="13" y="36"/>
                  <a:pt x="12" y="36"/>
                  <a:pt x="12" y="37"/>
                </a:cubicBezTo>
                <a:cubicBezTo>
                  <a:pt x="12" y="38"/>
                  <a:pt x="13" y="38"/>
                  <a:pt x="13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8" y="37"/>
                  <a:pt x="28" y="36"/>
                </a:cubicBezTo>
                <a:lnTo>
                  <a:pt x="13" y="36"/>
                </a:lnTo>
                <a:close/>
                <a:moveTo>
                  <a:pt x="13" y="44"/>
                </a:moveTo>
                <a:cubicBezTo>
                  <a:pt x="13" y="44"/>
                  <a:pt x="12" y="44"/>
                  <a:pt x="12" y="45"/>
                </a:cubicBezTo>
                <a:cubicBezTo>
                  <a:pt x="12" y="45"/>
                  <a:pt x="13" y="46"/>
                  <a:pt x="13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5" y="45"/>
                  <a:pt x="25" y="45"/>
                </a:cubicBezTo>
                <a:cubicBezTo>
                  <a:pt x="25" y="45"/>
                  <a:pt x="26" y="44"/>
                  <a:pt x="26" y="44"/>
                </a:cubicBezTo>
                <a:lnTo>
                  <a:pt x="13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13"/>
          <p:cNvSpPr>
            <a:spLocks noEditPoints="1"/>
          </p:cNvSpPr>
          <p:nvPr/>
        </p:nvSpPr>
        <p:spPr bwMode="auto">
          <a:xfrm>
            <a:off x="5732644" y="4078130"/>
            <a:ext cx="270169" cy="299992"/>
          </a:xfrm>
          <a:custGeom>
            <a:avLst/>
            <a:gdLst>
              <a:gd name="T0" fmla="*/ 39 w 65"/>
              <a:gd name="T1" fmla="*/ 31 h 70"/>
              <a:gd name="T2" fmla="*/ 11 w 65"/>
              <a:gd name="T3" fmla="*/ 30 h 70"/>
              <a:gd name="T4" fmla="*/ 39 w 65"/>
              <a:gd name="T5" fmla="*/ 29 h 70"/>
              <a:gd name="T6" fmla="*/ 12 w 65"/>
              <a:gd name="T7" fmla="*/ 24 h 70"/>
              <a:gd name="T8" fmla="*/ 40 w 65"/>
              <a:gd name="T9" fmla="*/ 23 h 70"/>
              <a:gd name="T10" fmla="*/ 12 w 65"/>
              <a:gd name="T11" fmla="*/ 22 h 70"/>
              <a:gd name="T12" fmla="*/ 12 w 65"/>
              <a:gd name="T13" fmla="*/ 24 h 70"/>
              <a:gd name="T14" fmla="*/ 48 w 65"/>
              <a:gd name="T15" fmla="*/ 70 h 70"/>
              <a:gd name="T16" fmla="*/ 44 w 65"/>
              <a:gd name="T17" fmla="*/ 70 h 70"/>
              <a:gd name="T18" fmla="*/ 0 w 65"/>
              <a:gd name="T19" fmla="*/ 63 h 70"/>
              <a:gd name="T20" fmla="*/ 6 w 65"/>
              <a:gd name="T21" fmla="*/ 4 h 70"/>
              <a:gd name="T22" fmla="*/ 17 w 65"/>
              <a:gd name="T23" fmla="*/ 0 h 70"/>
              <a:gd name="T24" fmla="*/ 37 w 65"/>
              <a:gd name="T25" fmla="*/ 4 h 70"/>
              <a:gd name="T26" fmla="*/ 51 w 65"/>
              <a:gd name="T27" fmla="*/ 10 h 70"/>
              <a:gd name="T28" fmla="*/ 65 w 65"/>
              <a:gd name="T29" fmla="*/ 53 h 70"/>
              <a:gd name="T30" fmla="*/ 17 w 65"/>
              <a:gd name="T31" fmla="*/ 8 h 70"/>
              <a:gd name="T32" fmla="*/ 35 w 65"/>
              <a:gd name="T33" fmla="*/ 7 h 70"/>
              <a:gd name="T34" fmla="*/ 34 w 65"/>
              <a:gd name="T35" fmla="*/ 2 h 70"/>
              <a:gd name="T36" fmla="*/ 16 w 65"/>
              <a:gd name="T37" fmla="*/ 4 h 70"/>
              <a:gd name="T38" fmla="*/ 40 w 65"/>
              <a:gd name="T39" fmla="*/ 68 h 70"/>
              <a:gd name="T40" fmla="*/ 6 w 65"/>
              <a:gd name="T41" fmla="*/ 64 h 70"/>
              <a:gd name="T42" fmla="*/ 5 w 65"/>
              <a:gd name="T43" fmla="*/ 14 h 70"/>
              <a:gd name="T44" fmla="*/ 45 w 65"/>
              <a:gd name="T45" fmla="*/ 13 h 70"/>
              <a:gd name="T46" fmla="*/ 46 w 65"/>
              <a:gd name="T47" fmla="*/ 36 h 70"/>
              <a:gd name="T48" fmla="*/ 49 w 65"/>
              <a:gd name="T49" fmla="*/ 36 h 70"/>
              <a:gd name="T50" fmla="*/ 45 w 65"/>
              <a:gd name="T51" fmla="*/ 6 h 70"/>
              <a:gd name="T52" fmla="*/ 37 w 65"/>
              <a:gd name="T53" fmla="*/ 7 h 70"/>
              <a:gd name="T54" fmla="*/ 17 w 65"/>
              <a:gd name="T55" fmla="*/ 10 h 70"/>
              <a:gd name="T56" fmla="*/ 14 w 65"/>
              <a:gd name="T57" fmla="*/ 6 h 70"/>
              <a:gd name="T58" fmla="*/ 2 w 65"/>
              <a:gd name="T59" fmla="*/ 10 h 70"/>
              <a:gd name="T60" fmla="*/ 6 w 65"/>
              <a:gd name="T61" fmla="*/ 68 h 70"/>
              <a:gd name="T62" fmla="*/ 40 w 65"/>
              <a:gd name="T63" fmla="*/ 38 h 70"/>
              <a:gd name="T64" fmla="*/ 39 w 65"/>
              <a:gd name="T65" fmla="*/ 39 h 70"/>
              <a:gd name="T66" fmla="*/ 44 w 65"/>
              <a:gd name="T67" fmla="*/ 37 h 70"/>
              <a:gd name="T68" fmla="*/ 7 w 65"/>
              <a:gd name="T69" fmla="*/ 15 h 70"/>
              <a:gd name="T70" fmla="*/ 34 w 65"/>
              <a:gd name="T71" fmla="*/ 62 h 70"/>
              <a:gd name="T72" fmla="*/ 12 w 65"/>
              <a:gd name="T73" fmla="*/ 54 h 70"/>
              <a:gd name="T74" fmla="*/ 12 w 65"/>
              <a:gd name="T75" fmla="*/ 52 h 70"/>
              <a:gd name="T76" fmla="*/ 31 w 65"/>
              <a:gd name="T77" fmla="*/ 53 h 70"/>
              <a:gd name="T78" fmla="*/ 12 w 65"/>
              <a:gd name="T79" fmla="*/ 47 h 70"/>
              <a:gd name="T80" fmla="*/ 12 w 65"/>
              <a:gd name="T81" fmla="*/ 45 h 70"/>
              <a:gd name="T82" fmla="*/ 39 w 65"/>
              <a:gd name="T83" fmla="*/ 39 h 70"/>
              <a:gd name="T84" fmla="*/ 11 w 65"/>
              <a:gd name="T85" fmla="*/ 38 h 70"/>
              <a:gd name="T86" fmla="*/ 39 w 65"/>
              <a:gd name="T87" fmla="*/ 37 h 70"/>
              <a:gd name="T88" fmla="*/ 63 w 65"/>
              <a:gd name="T89" fmla="*/ 53 h 70"/>
              <a:gd name="T90" fmla="*/ 33 w 65"/>
              <a:gd name="T91" fmla="*/ 53 h 70"/>
              <a:gd name="T92" fmla="*/ 63 w 65"/>
              <a:gd name="T93" fmla="*/ 53 h 70"/>
              <a:gd name="T94" fmla="*/ 46 w 65"/>
              <a:gd name="T95" fmla="*/ 57 h 70"/>
              <a:gd name="T96" fmla="*/ 39 w 65"/>
              <a:gd name="T97" fmla="*/ 52 h 70"/>
              <a:gd name="T98" fmla="*/ 45 w 65"/>
              <a:gd name="T99" fmla="*/ 59 h 70"/>
              <a:gd name="T100" fmla="*/ 47 w 65"/>
              <a:gd name="T101" fmla="*/ 59 h 70"/>
              <a:gd name="T102" fmla="*/ 58 w 65"/>
              <a:gd name="T103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70">
                <a:moveTo>
                  <a:pt x="40" y="30"/>
                </a:moveTo>
                <a:cubicBezTo>
                  <a:pt x="40" y="31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0"/>
                </a:cubicBezTo>
                <a:cubicBezTo>
                  <a:pt x="11" y="30"/>
                  <a:pt x="12" y="29"/>
                  <a:pt x="1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30"/>
                  <a:pt x="40" y="30"/>
                </a:cubicBezTo>
                <a:close/>
                <a:moveTo>
                  <a:pt x="12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3"/>
                  <a:pt x="40" y="23"/>
                </a:cubicBezTo>
                <a:cubicBezTo>
                  <a:pt x="40" y="22"/>
                  <a:pt x="40" y="22"/>
                  <a:pt x="3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3"/>
                </a:cubicBezTo>
                <a:cubicBezTo>
                  <a:pt x="11" y="23"/>
                  <a:pt x="12" y="24"/>
                  <a:pt x="12" y="24"/>
                </a:cubicBezTo>
                <a:close/>
                <a:moveTo>
                  <a:pt x="65" y="53"/>
                </a:moveTo>
                <a:cubicBezTo>
                  <a:pt x="65" y="63"/>
                  <a:pt x="58" y="70"/>
                  <a:pt x="48" y="70"/>
                </a:cubicBezTo>
                <a:cubicBezTo>
                  <a:pt x="47" y="70"/>
                  <a:pt x="46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3" y="4"/>
                  <a:pt x="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5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8" y="4"/>
                  <a:pt x="51" y="7"/>
                  <a:pt x="51" y="10"/>
                </a:cubicBezTo>
                <a:cubicBezTo>
                  <a:pt x="51" y="36"/>
                  <a:pt x="51" y="36"/>
                  <a:pt x="51" y="36"/>
                </a:cubicBezTo>
                <a:cubicBezTo>
                  <a:pt x="59" y="38"/>
                  <a:pt x="65" y="45"/>
                  <a:pt x="65" y="53"/>
                </a:cubicBezTo>
                <a:close/>
                <a:moveTo>
                  <a:pt x="16" y="7"/>
                </a:moveTo>
                <a:cubicBezTo>
                  <a:pt x="16" y="8"/>
                  <a:pt x="17" y="8"/>
                  <a:pt x="1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5" y="8"/>
                  <a:pt x="35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4" y="2"/>
                  <a:pt x="3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3"/>
                  <a:pt x="16" y="4"/>
                </a:cubicBezTo>
                <a:lnTo>
                  <a:pt x="16" y="7"/>
                </a:lnTo>
                <a:close/>
                <a:moveTo>
                  <a:pt x="40" y="68"/>
                </a:moveTo>
                <a:cubicBezTo>
                  <a:pt x="38" y="67"/>
                  <a:pt x="37" y="66"/>
                  <a:pt x="35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5" y="64"/>
                  <a:pt x="5" y="6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6" y="13"/>
                  <a:pt x="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4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7" y="6"/>
                  <a:pt x="45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9"/>
                  <a:pt x="35" y="10"/>
                  <a:pt x="3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4" y="9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4" y="6"/>
                  <a:pt x="2" y="8"/>
                  <a:pt x="2" y="10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4" y="68"/>
                  <a:pt x="6" y="68"/>
                </a:cubicBezTo>
                <a:lnTo>
                  <a:pt x="40" y="68"/>
                </a:lnTo>
                <a:close/>
                <a:moveTo>
                  <a:pt x="40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39"/>
                  <a:pt x="39" y="39"/>
                </a:cubicBezTo>
                <a:cubicBezTo>
                  <a:pt x="41" y="38"/>
                  <a:pt x="42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15"/>
                  <a:pt x="44" y="15"/>
                  <a:pt x="4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62"/>
                  <a:pt x="7" y="62"/>
                  <a:pt x="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0"/>
                  <a:pt x="32" y="57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4"/>
                  <a:pt x="11" y="54"/>
                  <a:pt x="11" y="53"/>
                </a:cubicBezTo>
                <a:cubicBezTo>
                  <a:pt x="11" y="53"/>
                  <a:pt x="12" y="52"/>
                  <a:pt x="12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2" y="49"/>
                  <a:pt x="33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1" y="46"/>
                  <a:pt x="11" y="46"/>
                </a:cubicBezTo>
                <a:cubicBezTo>
                  <a:pt x="11" y="45"/>
                  <a:pt x="12" y="45"/>
                  <a:pt x="1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7" y="40"/>
                  <a:pt x="39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1" y="39"/>
                  <a:pt x="11" y="38"/>
                </a:cubicBezTo>
                <a:cubicBezTo>
                  <a:pt x="11" y="37"/>
                  <a:pt x="12" y="37"/>
                  <a:pt x="12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8"/>
                </a:cubicBezTo>
                <a:close/>
                <a:moveTo>
                  <a:pt x="63" y="53"/>
                </a:moveTo>
                <a:cubicBezTo>
                  <a:pt x="63" y="45"/>
                  <a:pt x="57" y="38"/>
                  <a:pt x="48" y="38"/>
                </a:cubicBezTo>
                <a:cubicBezTo>
                  <a:pt x="40" y="38"/>
                  <a:pt x="33" y="45"/>
                  <a:pt x="33" y="53"/>
                </a:cubicBezTo>
                <a:cubicBezTo>
                  <a:pt x="33" y="61"/>
                  <a:pt x="40" y="68"/>
                  <a:pt x="48" y="68"/>
                </a:cubicBezTo>
                <a:cubicBezTo>
                  <a:pt x="57" y="68"/>
                  <a:pt x="63" y="61"/>
                  <a:pt x="63" y="53"/>
                </a:cubicBezTo>
                <a:close/>
                <a:moveTo>
                  <a:pt x="56" y="48"/>
                </a:moveTo>
                <a:cubicBezTo>
                  <a:pt x="46" y="57"/>
                  <a:pt x="46" y="57"/>
                  <a:pt x="46" y="57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2"/>
                  <a:pt x="39" y="52"/>
                </a:cubicBezTo>
                <a:cubicBezTo>
                  <a:pt x="39" y="53"/>
                  <a:pt x="39" y="53"/>
                  <a:pt x="39" y="54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7" y="47"/>
                  <a:pt x="57" y="47"/>
                  <a:pt x="5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28"/>
          <p:cNvSpPr>
            <a:spLocks noEditPoints="1"/>
          </p:cNvSpPr>
          <p:nvPr/>
        </p:nvSpPr>
        <p:spPr bwMode="auto">
          <a:xfrm>
            <a:off x="6336572" y="4039534"/>
            <a:ext cx="312273" cy="331570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9"/>
          <p:cNvSpPr>
            <a:spLocks noEditPoints="1"/>
          </p:cNvSpPr>
          <p:nvPr/>
        </p:nvSpPr>
        <p:spPr bwMode="auto">
          <a:xfrm>
            <a:off x="6977471" y="4014974"/>
            <a:ext cx="310518" cy="331570"/>
          </a:xfrm>
          <a:custGeom>
            <a:avLst/>
            <a:gdLst>
              <a:gd name="T0" fmla="*/ 10 w 75"/>
              <a:gd name="T1" fmla="*/ 21 h 77"/>
              <a:gd name="T2" fmla="*/ 60 w 75"/>
              <a:gd name="T3" fmla="*/ 50 h 77"/>
              <a:gd name="T4" fmla="*/ 65 w 75"/>
              <a:gd name="T5" fmla="*/ 59 h 77"/>
              <a:gd name="T6" fmla="*/ 27 w 75"/>
              <a:gd name="T7" fmla="*/ 71 h 77"/>
              <a:gd name="T8" fmla="*/ 8 w 75"/>
              <a:gd name="T9" fmla="*/ 20 h 77"/>
              <a:gd name="T10" fmla="*/ 47 w 75"/>
              <a:gd name="T11" fmla="*/ 9 h 77"/>
              <a:gd name="T12" fmla="*/ 52 w 75"/>
              <a:gd name="T13" fmla="*/ 27 h 77"/>
              <a:gd name="T14" fmla="*/ 66 w 75"/>
              <a:gd name="T15" fmla="*/ 67 h 77"/>
              <a:gd name="T16" fmla="*/ 19 w 75"/>
              <a:gd name="T17" fmla="*/ 71 h 77"/>
              <a:gd name="T18" fmla="*/ 6 w 75"/>
              <a:gd name="T19" fmla="*/ 10 h 77"/>
              <a:gd name="T20" fmla="*/ 16 w 75"/>
              <a:gd name="T21" fmla="*/ 5 h 77"/>
              <a:gd name="T22" fmla="*/ 43 w 75"/>
              <a:gd name="T23" fmla="*/ 0 h 77"/>
              <a:gd name="T24" fmla="*/ 58 w 75"/>
              <a:gd name="T25" fmla="*/ 18 h 77"/>
              <a:gd name="T26" fmla="*/ 45 w 75"/>
              <a:gd name="T27" fmla="*/ 3 h 77"/>
              <a:gd name="T28" fmla="*/ 37 w 75"/>
              <a:gd name="T29" fmla="*/ 6 h 77"/>
              <a:gd name="T30" fmla="*/ 19 w 75"/>
              <a:gd name="T31" fmla="*/ 14 h 77"/>
              <a:gd name="T32" fmla="*/ 14 w 75"/>
              <a:gd name="T33" fmla="*/ 11 h 77"/>
              <a:gd name="T34" fmla="*/ 4 w 75"/>
              <a:gd name="T35" fmla="*/ 18 h 77"/>
              <a:gd name="T36" fmla="*/ 66 w 75"/>
              <a:gd name="T37" fmla="*/ 64 h 77"/>
              <a:gd name="T38" fmla="*/ 63 w 75"/>
              <a:gd name="T39" fmla="*/ 43 h 77"/>
              <a:gd name="T40" fmla="*/ 16 w 75"/>
              <a:gd name="T41" fmla="*/ 9 h 77"/>
              <a:gd name="T42" fmla="*/ 34 w 75"/>
              <a:gd name="T43" fmla="*/ 8 h 77"/>
              <a:gd name="T44" fmla="*/ 34 w 75"/>
              <a:gd name="T45" fmla="*/ 4 h 77"/>
              <a:gd name="T46" fmla="*/ 16 w 75"/>
              <a:gd name="T47" fmla="*/ 7 h 77"/>
              <a:gd name="T48" fmla="*/ 49 w 75"/>
              <a:gd name="T49" fmla="*/ 32 h 77"/>
              <a:gd name="T50" fmla="*/ 32 w 75"/>
              <a:gd name="T51" fmla="*/ 23 h 77"/>
              <a:gd name="T52" fmla="*/ 37 w 75"/>
              <a:gd name="T53" fmla="*/ 51 h 77"/>
              <a:gd name="T54" fmla="*/ 42 w 75"/>
              <a:gd name="T55" fmla="*/ 49 h 77"/>
              <a:gd name="T56" fmla="*/ 37 w 75"/>
              <a:gd name="T57" fmla="*/ 49 h 77"/>
              <a:gd name="T58" fmla="*/ 32 w 75"/>
              <a:gd name="T59" fmla="*/ 25 h 77"/>
              <a:gd name="T60" fmla="*/ 42 w 75"/>
              <a:gd name="T61" fmla="*/ 30 h 77"/>
              <a:gd name="T62" fmla="*/ 28 w 75"/>
              <a:gd name="T63" fmla="*/ 38 h 77"/>
              <a:gd name="T64" fmla="*/ 36 w 75"/>
              <a:gd name="T65" fmla="*/ 42 h 77"/>
              <a:gd name="T66" fmla="*/ 44 w 75"/>
              <a:gd name="T67" fmla="*/ 30 h 77"/>
              <a:gd name="T68" fmla="*/ 58 w 75"/>
              <a:gd name="T69" fmla="*/ 49 h 77"/>
              <a:gd name="T70" fmla="*/ 47 w 75"/>
              <a:gd name="T71" fmla="*/ 57 h 77"/>
              <a:gd name="T72" fmla="*/ 44 w 75"/>
              <a:gd name="T73" fmla="*/ 49 h 77"/>
              <a:gd name="T74" fmla="*/ 67 w 75"/>
              <a:gd name="T75" fmla="*/ 12 h 77"/>
              <a:gd name="T76" fmla="*/ 72 w 75"/>
              <a:gd name="T77" fmla="*/ 14 h 77"/>
              <a:gd name="T78" fmla="*/ 48 w 75"/>
              <a:gd name="T79" fmla="*/ 44 h 77"/>
              <a:gd name="T80" fmla="*/ 61 w 75"/>
              <a:gd name="T81" fmla="*/ 22 h 77"/>
              <a:gd name="T82" fmla="*/ 51 w 75"/>
              <a:gd name="T83" fmla="*/ 46 h 77"/>
              <a:gd name="T84" fmla="*/ 63 w 75"/>
              <a:gd name="T85" fmla="*/ 24 h 77"/>
              <a:gd name="T86" fmla="*/ 49 w 75"/>
              <a:gd name="T87" fmla="*/ 47 h 77"/>
              <a:gd name="T88" fmla="*/ 47 w 75"/>
              <a:gd name="T89" fmla="*/ 46 h 77"/>
              <a:gd name="T90" fmla="*/ 49 w 75"/>
              <a:gd name="T91" fmla="*/ 53 h 77"/>
              <a:gd name="T92" fmla="*/ 68 w 75"/>
              <a:gd name="T93" fmla="*/ 26 h 77"/>
              <a:gd name="T94" fmla="*/ 55 w 75"/>
              <a:gd name="T95" fmla="*/ 48 h 77"/>
              <a:gd name="T96" fmla="*/ 70 w 75"/>
              <a:gd name="T97" fmla="*/ 22 h 77"/>
              <a:gd name="T98" fmla="*/ 67 w 75"/>
              <a:gd name="T99" fmla="*/ 23 h 77"/>
              <a:gd name="T100" fmla="*/ 69 w 75"/>
              <a:gd name="T101" fmla="*/ 25 h 77"/>
              <a:gd name="T102" fmla="*/ 70 w 75"/>
              <a:gd name="T103" fmla="*/ 17 h 77"/>
              <a:gd name="T104" fmla="*/ 64 w 75"/>
              <a:gd name="T105" fmla="*/ 16 h 77"/>
              <a:gd name="T106" fmla="*/ 71 w 75"/>
              <a:gd name="T10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77">
                <a:moveTo>
                  <a:pt x="52" y="27"/>
                </a:moveTo>
                <a:cubicBezTo>
                  <a:pt x="46" y="11"/>
                  <a:pt x="46" y="11"/>
                  <a:pt x="46" y="11"/>
                </a:cubicBezTo>
                <a:cubicBezTo>
                  <a:pt x="10" y="21"/>
                  <a:pt x="10" y="21"/>
                  <a:pt x="10" y="21"/>
                </a:cubicBezTo>
                <a:cubicBezTo>
                  <a:pt x="27" y="69"/>
                  <a:pt x="27" y="69"/>
                  <a:pt x="27" y="69"/>
                </a:cubicBezTo>
                <a:cubicBezTo>
                  <a:pt x="63" y="59"/>
                  <a:pt x="63" y="59"/>
                  <a:pt x="63" y="5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1" y="48"/>
                  <a:pt x="61" y="48"/>
                  <a:pt x="61" y="48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1"/>
                  <a:pt x="27" y="71"/>
                  <a:pt x="26" y="71"/>
                </a:cubicBezTo>
                <a:cubicBezTo>
                  <a:pt x="26" y="71"/>
                  <a:pt x="26" y="71"/>
                  <a:pt x="26" y="7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8" y="9"/>
                  <a:pt x="48" y="10"/>
                </a:cubicBezTo>
                <a:cubicBezTo>
                  <a:pt x="53" y="25"/>
                  <a:pt x="53" y="25"/>
                  <a:pt x="53" y="25"/>
                </a:cubicBezTo>
                <a:lnTo>
                  <a:pt x="52" y="27"/>
                </a:ln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5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9" y="32"/>
                </a:moveTo>
                <a:cubicBezTo>
                  <a:pt x="51" y="30"/>
                  <a:pt x="51" y="30"/>
                  <a:pt x="51" y="30"/>
                </a:cubicBezTo>
                <a:cubicBezTo>
                  <a:pt x="48" y="25"/>
                  <a:pt x="42" y="22"/>
                  <a:pt x="36" y="22"/>
                </a:cubicBezTo>
                <a:cubicBezTo>
                  <a:pt x="35" y="22"/>
                  <a:pt x="33" y="23"/>
                  <a:pt x="32" y="23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20" y="37"/>
                  <a:pt x="21" y="41"/>
                </a:cubicBezTo>
                <a:cubicBezTo>
                  <a:pt x="24" y="47"/>
                  <a:pt x="30" y="51"/>
                  <a:pt x="37" y="51"/>
                </a:cubicBezTo>
                <a:cubicBezTo>
                  <a:pt x="39" y="51"/>
                  <a:pt x="40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9"/>
                  <a:pt x="42" y="49"/>
                  <a:pt x="42" y="48"/>
                </a:cubicBezTo>
                <a:cubicBezTo>
                  <a:pt x="42" y="49"/>
                  <a:pt x="41" y="49"/>
                  <a:pt x="41" y="49"/>
                </a:cubicBezTo>
                <a:cubicBezTo>
                  <a:pt x="40" y="49"/>
                  <a:pt x="38" y="49"/>
                  <a:pt x="37" y="49"/>
                </a:cubicBezTo>
                <a:cubicBezTo>
                  <a:pt x="31" y="49"/>
                  <a:pt x="25" y="46"/>
                  <a:pt x="23" y="40"/>
                </a:cubicBezTo>
                <a:cubicBezTo>
                  <a:pt x="22" y="37"/>
                  <a:pt x="23" y="34"/>
                  <a:pt x="24" y="31"/>
                </a:cubicBezTo>
                <a:cubicBezTo>
                  <a:pt x="26" y="28"/>
                  <a:pt x="29" y="26"/>
                  <a:pt x="32" y="25"/>
                </a:cubicBezTo>
                <a:cubicBezTo>
                  <a:pt x="34" y="25"/>
                  <a:pt x="35" y="24"/>
                  <a:pt x="36" y="24"/>
                </a:cubicBezTo>
                <a:cubicBezTo>
                  <a:pt x="42" y="24"/>
                  <a:pt x="47" y="27"/>
                  <a:pt x="49" y="32"/>
                </a:cubicBezTo>
                <a:close/>
                <a:moveTo>
                  <a:pt x="42" y="30"/>
                </a:moveTo>
                <a:cubicBezTo>
                  <a:pt x="36" y="40"/>
                  <a:pt x="36" y="40"/>
                  <a:pt x="36" y="40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7"/>
                  <a:pt x="28" y="38"/>
                  <a:pt x="28" y="38"/>
                </a:cubicBezTo>
                <a:cubicBezTo>
                  <a:pt x="28" y="39"/>
                  <a:pt x="28" y="39"/>
                  <a:pt x="29" y="3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7" y="42"/>
                  <a:pt x="37" y="4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0"/>
                  <a:pt x="44" y="30"/>
                </a:cubicBezTo>
                <a:cubicBezTo>
                  <a:pt x="43" y="30"/>
                  <a:pt x="43" y="30"/>
                  <a:pt x="42" y="30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5"/>
                  <a:pt x="74" y="16"/>
                  <a:pt x="74" y="17"/>
                </a:cubicBezTo>
                <a:cubicBezTo>
                  <a:pt x="75" y="19"/>
                  <a:pt x="75" y="20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2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7609181" y="4014974"/>
            <a:ext cx="303501" cy="322799"/>
          </a:xfrm>
          <a:custGeom>
            <a:avLst/>
            <a:gdLst>
              <a:gd name="T0" fmla="*/ 61 w 73"/>
              <a:gd name="T1" fmla="*/ 60 h 75"/>
              <a:gd name="T2" fmla="*/ 38 w 73"/>
              <a:gd name="T3" fmla="*/ 44 h 75"/>
              <a:gd name="T4" fmla="*/ 38 w 73"/>
              <a:gd name="T5" fmla="*/ 61 h 75"/>
              <a:gd name="T6" fmla="*/ 59 w 73"/>
              <a:gd name="T7" fmla="*/ 59 h 75"/>
              <a:gd name="T8" fmla="*/ 69 w 73"/>
              <a:gd name="T9" fmla="*/ 65 h 75"/>
              <a:gd name="T10" fmla="*/ 73 w 73"/>
              <a:gd name="T11" fmla="*/ 14 h 75"/>
              <a:gd name="T12" fmla="*/ 73 w 73"/>
              <a:gd name="T13" fmla="*/ 6 h 75"/>
              <a:gd name="T14" fmla="*/ 0 w 73"/>
              <a:gd name="T15" fmla="*/ 6 h 75"/>
              <a:gd name="T16" fmla="*/ 0 w 73"/>
              <a:gd name="T17" fmla="*/ 14 h 75"/>
              <a:gd name="T18" fmla="*/ 4 w 73"/>
              <a:gd name="T19" fmla="*/ 65 h 75"/>
              <a:gd name="T20" fmla="*/ 5 w 73"/>
              <a:gd name="T21" fmla="*/ 75 h 75"/>
              <a:gd name="T22" fmla="*/ 73 w 73"/>
              <a:gd name="T23" fmla="*/ 69 h 75"/>
              <a:gd name="T24" fmla="*/ 6 w 73"/>
              <a:gd name="T25" fmla="*/ 3 h 75"/>
              <a:gd name="T26" fmla="*/ 70 w 73"/>
              <a:gd name="T27" fmla="*/ 8 h 75"/>
              <a:gd name="T28" fmla="*/ 3 w 73"/>
              <a:gd name="T29" fmla="*/ 8 h 75"/>
              <a:gd name="T30" fmla="*/ 11 w 73"/>
              <a:gd name="T31" fmla="*/ 39 h 75"/>
              <a:gd name="T32" fmla="*/ 21 w 73"/>
              <a:gd name="T33" fmla="*/ 39 h 75"/>
              <a:gd name="T34" fmla="*/ 31 w 73"/>
              <a:gd name="T35" fmla="*/ 39 h 75"/>
              <a:gd name="T36" fmla="*/ 41 w 73"/>
              <a:gd name="T37" fmla="*/ 39 h 75"/>
              <a:gd name="T38" fmla="*/ 51 w 73"/>
              <a:gd name="T39" fmla="*/ 39 h 75"/>
              <a:gd name="T40" fmla="*/ 61 w 73"/>
              <a:gd name="T41" fmla="*/ 39 h 75"/>
              <a:gd name="T42" fmla="*/ 66 w 73"/>
              <a:gd name="T43" fmla="*/ 66 h 75"/>
              <a:gd name="T44" fmla="*/ 28 w 73"/>
              <a:gd name="T45" fmla="*/ 44 h 75"/>
              <a:gd name="T46" fmla="*/ 12 w 73"/>
              <a:gd name="T47" fmla="*/ 66 h 75"/>
              <a:gd name="T48" fmla="*/ 14 w 73"/>
              <a:gd name="T49" fmla="*/ 46 h 75"/>
              <a:gd name="T50" fmla="*/ 14 w 73"/>
              <a:gd name="T51" fmla="*/ 66 h 75"/>
              <a:gd name="T52" fmla="*/ 66 w 73"/>
              <a:gd name="T53" fmla="*/ 34 h 75"/>
              <a:gd name="T54" fmla="*/ 58 w 73"/>
              <a:gd name="T55" fmla="*/ 34 h 75"/>
              <a:gd name="T56" fmla="*/ 56 w 73"/>
              <a:gd name="T57" fmla="*/ 34 h 75"/>
              <a:gd name="T58" fmla="*/ 48 w 73"/>
              <a:gd name="T59" fmla="*/ 34 h 75"/>
              <a:gd name="T60" fmla="*/ 56 w 73"/>
              <a:gd name="T61" fmla="*/ 34 h 75"/>
              <a:gd name="T62" fmla="*/ 41 w 73"/>
              <a:gd name="T63" fmla="*/ 37 h 75"/>
              <a:gd name="T64" fmla="*/ 46 w 73"/>
              <a:gd name="T65" fmla="*/ 29 h 75"/>
              <a:gd name="T66" fmla="*/ 32 w 73"/>
              <a:gd name="T67" fmla="*/ 37 h 75"/>
              <a:gd name="T68" fmla="*/ 28 w 73"/>
              <a:gd name="T69" fmla="*/ 29 h 75"/>
              <a:gd name="T70" fmla="*/ 26 w 73"/>
              <a:gd name="T71" fmla="*/ 34 h 75"/>
              <a:gd name="T72" fmla="*/ 18 w 73"/>
              <a:gd name="T73" fmla="*/ 34 h 75"/>
              <a:gd name="T74" fmla="*/ 26 w 73"/>
              <a:gd name="T75" fmla="*/ 34 h 75"/>
              <a:gd name="T76" fmla="*/ 11 w 73"/>
              <a:gd name="T77" fmla="*/ 37 h 75"/>
              <a:gd name="T78" fmla="*/ 16 w 73"/>
              <a:gd name="T79" fmla="*/ 29 h 75"/>
              <a:gd name="T80" fmla="*/ 67 w 73"/>
              <a:gd name="T81" fmla="*/ 27 h 75"/>
              <a:gd name="T82" fmla="*/ 3 w 73"/>
              <a:gd name="T83" fmla="*/ 14 h 75"/>
              <a:gd name="T84" fmla="*/ 70 w 73"/>
              <a:gd name="T85" fmla="*/ 14 h 75"/>
              <a:gd name="T86" fmla="*/ 5 w 73"/>
              <a:gd name="T87" fmla="*/ 68 h 75"/>
              <a:gd name="T88" fmla="*/ 28 w 73"/>
              <a:gd name="T89" fmla="*/ 68 h 75"/>
              <a:gd name="T90" fmla="*/ 70 w 73"/>
              <a:gd name="T91" fmla="*/ 69 h 75"/>
              <a:gd name="T92" fmla="*/ 5 w 73"/>
              <a:gd name="T93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8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61" y="61"/>
                  <a:pt x="61" y="60"/>
                  <a:pt x="61" y="60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44"/>
                  <a:pt x="61" y="44"/>
                  <a:pt x="60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7" y="44"/>
                  <a:pt x="37" y="45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8" y="61"/>
                  <a:pt x="38" y="61"/>
                </a:cubicBezTo>
                <a:close/>
                <a:moveTo>
                  <a:pt x="39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59"/>
                  <a:pt x="59" y="59"/>
                  <a:pt x="59" y="59"/>
                </a:cubicBezTo>
                <a:cubicBezTo>
                  <a:pt x="39" y="59"/>
                  <a:pt x="39" y="59"/>
                  <a:pt x="39" y="59"/>
                </a:cubicBezTo>
                <a:lnTo>
                  <a:pt x="39" y="46"/>
                </a:lnTo>
                <a:close/>
                <a:moveTo>
                  <a:pt x="69" y="65"/>
                </a:move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3" y="27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2" y="12"/>
                  <a:pt x="72" y="11"/>
                </a:cubicBezTo>
                <a:cubicBezTo>
                  <a:pt x="72" y="10"/>
                  <a:pt x="73" y="9"/>
                  <a:pt x="73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3"/>
                  <a:pt x="70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4" y="30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5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1" y="75"/>
                  <a:pt x="73" y="73"/>
                  <a:pt x="73" y="71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7"/>
                  <a:pt x="71" y="65"/>
                  <a:pt x="69" y="65"/>
                </a:cubicBezTo>
                <a:close/>
                <a:moveTo>
                  <a:pt x="3" y="6"/>
                </a:moveTo>
                <a:cubicBezTo>
                  <a:pt x="3" y="4"/>
                  <a:pt x="4" y="3"/>
                  <a:pt x="6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9" y="3"/>
                  <a:pt x="70" y="4"/>
                  <a:pt x="70" y="6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9"/>
                  <a:pt x="69" y="10"/>
                  <a:pt x="6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3" y="9"/>
                  <a:pt x="3" y="8"/>
                </a:cubicBezTo>
                <a:lnTo>
                  <a:pt x="3" y="6"/>
                </a:lnTo>
                <a:close/>
                <a:moveTo>
                  <a:pt x="7" y="38"/>
                </a:moveTo>
                <a:cubicBezTo>
                  <a:pt x="8" y="39"/>
                  <a:pt x="10" y="39"/>
                  <a:pt x="11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9"/>
                  <a:pt x="16" y="38"/>
                  <a:pt x="17" y="37"/>
                </a:cubicBezTo>
                <a:cubicBezTo>
                  <a:pt x="18" y="38"/>
                  <a:pt x="19" y="39"/>
                  <a:pt x="21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39"/>
                  <a:pt x="26" y="38"/>
                  <a:pt x="27" y="37"/>
                </a:cubicBezTo>
                <a:cubicBezTo>
                  <a:pt x="28" y="38"/>
                  <a:pt x="29" y="39"/>
                  <a:pt x="31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6" y="38"/>
                  <a:pt x="37" y="37"/>
                </a:cubicBezTo>
                <a:cubicBezTo>
                  <a:pt x="38" y="38"/>
                  <a:pt x="39" y="39"/>
                  <a:pt x="41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4" y="39"/>
                  <a:pt x="46" y="38"/>
                  <a:pt x="47" y="37"/>
                </a:cubicBezTo>
                <a:cubicBezTo>
                  <a:pt x="48" y="38"/>
                  <a:pt x="49" y="39"/>
                  <a:pt x="51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8"/>
                  <a:pt x="57" y="37"/>
                </a:cubicBezTo>
                <a:cubicBezTo>
                  <a:pt x="58" y="38"/>
                  <a:pt x="59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4" y="39"/>
                  <a:pt x="65" y="39"/>
                  <a:pt x="66" y="38"/>
                </a:cubicBezTo>
                <a:cubicBezTo>
                  <a:pt x="66" y="66"/>
                  <a:pt x="66" y="66"/>
                  <a:pt x="66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66"/>
                  <a:pt x="12" y="66"/>
                  <a:pt x="12" y="66"/>
                </a:cubicBezTo>
                <a:cubicBezTo>
                  <a:pt x="7" y="66"/>
                  <a:pt x="7" y="66"/>
                  <a:pt x="7" y="66"/>
                </a:cubicBezTo>
                <a:lnTo>
                  <a:pt x="7" y="38"/>
                </a:lnTo>
                <a:close/>
                <a:moveTo>
                  <a:pt x="14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27" y="66"/>
                  <a:pt x="27" y="66"/>
                  <a:pt x="27" y="66"/>
                </a:cubicBezTo>
                <a:cubicBezTo>
                  <a:pt x="14" y="66"/>
                  <a:pt x="14" y="66"/>
                  <a:pt x="14" y="66"/>
                </a:cubicBezTo>
                <a:lnTo>
                  <a:pt x="14" y="46"/>
                </a:lnTo>
                <a:close/>
                <a:moveTo>
                  <a:pt x="66" y="29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6"/>
                  <a:pt x="64" y="37"/>
                  <a:pt x="6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59" y="37"/>
                  <a:pt x="58" y="36"/>
                  <a:pt x="58" y="34"/>
                </a:cubicBezTo>
                <a:cubicBezTo>
                  <a:pt x="58" y="29"/>
                  <a:pt x="58" y="29"/>
                  <a:pt x="58" y="29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56" y="34"/>
                </a:moveTo>
                <a:cubicBezTo>
                  <a:pt x="56" y="36"/>
                  <a:pt x="54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8" y="34"/>
                </a:cubicBezTo>
                <a:cubicBezTo>
                  <a:pt x="48" y="29"/>
                  <a:pt x="48" y="29"/>
                  <a:pt x="48" y="29"/>
                </a:cubicBezTo>
                <a:cubicBezTo>
                  <a:pt x="56" y="29"/>
                  <a:pt x="56" y="29"/>
                  <a:pt x="56" y="29"/>
                </a:cubicBezTo>
                <a:lnTo>
                  <a:pt x="56" y="34"/>
                </a:lnTo>
                <a:close/>
                <a:moveTo>
                  <a:pt x="46" y="34"/>
                </a:moveTo>
                <a:cubicBezTo>
                  <a:pt x="46" y="36"/>
                  <a:pt x="44" y="37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7"/>
                  <a:pt x="38" y="36"/>
                  <a:pt x="38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lnTo>
                  <a:pt x="46" y="34"/>
                </a:lnTo>
                <a:close/>
                <a:moveTo>
                  <a:pt x="36" y="34"/>
                </a:moveTo>
                <a:cubicBezTo>
                  <a:pt x="36" y="36"/>
                  <a:pt x="34" y="37"/>
                  <a:pt x="32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7"/>
                  <a:pt x="28" y="36"/>
                  <a:pt x="28" y="34"/>
                </a:cubicBezTo>
                <a:cubicBezTo>
                  <a:pt x="28" y="29"/>
                  <a:pt x="28" y="29"/>
                  <a:pt x="28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4"/>
                </a:lnTo>
                <a:close/>
                <a:moveTo>
                  <a:pt x="26" y="34"/>
                </a:moveTo>
                <a:cubicBezTo>
                  <a:pt x="26" y="36"/>
                  <a:pt x="24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8" y="36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26" y="29"/>
                  <a:pt x="26" y="29"/>
                  <a:pt x="26" y="29"/>
                </a:cubicBezTo>
                <a:lnTo>
                  <a:pt x="26" y="34"/>
                </a:lnTo>
                <a:close/>
                <a:moveTo>
                  <a:pt x="16" y="34"/>
                </a:moveTo>
                <a:cubicBezTo>
                  <a:pt x="16" y="36"/>
                  <a:pt x="14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9"/>
                  <a:pt x="16" y="29"/>
                  <a:pt x="16" y="29"/>
                </a:cubicBezTo>
                <a:lnTo>
                  <a:pt x="16" y="34"/>
                </a:lnTo>
                <a:close/>
                <a:moveTo>
                  <a:pt x="70" y="24"/>
                </a:moveTo>
                <a:cubicBezTo>
                  <a:pt x="70" y="26"/>
                  <a:pt x="69" y="27"/>
                  <a:pt x="67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4" y="27"/>
                  <a:pt x="3" y="26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6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9" y="12"/>
                  <a:pt x="70" y="13"/>
                  <a:pt x="70" y="14"/>
                </a:cubicBezTo>
                <a:lnTo>
                  <a:pt x="70" y="24"/>
                </a:lnTo>
                <a:close/>
                <a:moveTo>
                  <a:pt x="3" y="69"/>
                </a:moveTo>
                <a:cubicBezTo>
                  <a:pt x="3" y="68"/>
                  <a:pt x="4" y="68"/>
                  <a:pt x="5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70" y="68"/>
                  <a:pt x="70" y="69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2"/>
                  <a:pt x="69" y="72"/>
                  <a:pt x="69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2"/>
                  <a:pt x="3" y="71"/>
                </a:cubicBezTo>
                <a:lnTo>
                  <a:pt x="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8912824" y="4026249"/>
            <a:ext cx="270169" cy="322799"/>
          </a:xfrm>
          <a:custGeom>
            <a:avLst/>
            <a:gdLst>
              <a:gd name="T0" fmla="*/ 65 w 65"/>
              <a:gd name="T1" fmla="*/ 3 h 75"/>
              <a:gd name="T2" fmla="*/ 65 w 65"/>
              <a:gd name="T3" fmla="*/ 1 h 75"/>
              <a:gd name="T4" fmla="*/ 64 w 65"/>
              <a:gd name="T5" fmla="*/ 0 h 75"/>
              <a:gd name="T6" fmla="*/ 1 w 65"/>
              <a:gd name="T7" fmla="*/ 0 h 75"/>
              <a:gd name="T8" fmla="*/ 0 w 65"/>
              <a:gd name="T9" fmla="*/ 1 h 75"/>
              <a:gd name="T10" fmla="*/ 0 w 65"/>
              <a:gd name="T11" fmla="*/ 3 h 75"/>
              <a:gd name="T12" fmla="*/ 1 w 65"/>
              <a:gd name="T13" fmla="*/ 4 h 75"/>
              <a:gd name="T14" fmla="*/ 1 w 65"/>
              <a:gd name="T15" fmla="*/ 48 h 75"/>
              <a:gd name="T16" fmla="*/ 0 w 65"/>
              <a:gd name="T17" fmla="*/ 49 h 75"/>
              <a:gd name="T18" fmla="*/ 0 w 65"/>
              <a:gd name="T19" fmla="*/ 52 h 75"/>
              <a:gd name="T20" fmla="*/ 1 w 65"/>
              <a:gd name="T21" fmla="*/ 53 h 75"/>
              <a:gd name="T22" fmla="*/ 26 w 65"/>
              <a:gd name="T23" fmla="*/ 53 h 75"/>
              <a:gd name="T24" fmla="*/ 16 w 65"/>
              <a:gd name="T25" fmla="*/ 73 h 75"/>
              <a:gd name="T26" fmla="*/ 17 w 65"/>
              <a:gd name="T27" fmla="*/ 75 h 75"/>
              <a:gd name="T28" fmla="*/ 18 w 65"/>
              <a:gd name="T29" fmla="*/ 75 h 75"/>
              <a:gd name="T30" fmla="*/ 19 w 65"/>
              <a:gd name="T31" fmla="*/ 74 h 75"/>
              <a:gd name="T32" fmla="*/ 29 w 65"/>
              <a:gd name="T33" fmla="*/ 53 h 75"/>
              <a:gd name="T34" fmla="*/ 37 w 65"/>
              <a:gd name="T35" fmla="*/ 53 h 75"/>
              <a:gd name="T36" fmla="*/ 46 w 65"/>
              <a:gd name="T37" fmla="*/ 74 h 75"/>
              <a:gd name="T38" fmla="*/ 48 w 65"/>
              <a:gd name="T39" fmla="*/ 75 h 75"/>
              <a:gd name="T40" fmla="*/ 48 w 65"/>
              <a:gd name="T41" fmla="*/ 75 h 75"/>
              <a:gd name="T42" fmla="*/ 49 w 65"/>
              <a:gd name="T43" fmla="*/ 73 h 75"/>
              <a:gd name="T44" fmla="*/ 40 w 65"/>
              <a:gd name="T45" fmla="*/ 53 h 75"/>
              <a:gd name="T46" fmla="*/ 64 w 65"/>
              <a:gd name="T47" fmla="*/ 53 h 75"/>
              <a:gd name="T48" fmla="*/ 65 w 65"/>
              <a:gd name="T49" fmla="*/ 52 h 75"/>
              <a:gd name="T50" fmla="*/ 65 w 65"/>
              <a:gd name="T51" fmla="*/ 49 h 75"/>
              <a:gd name="T52" fmla="*/ 65 w 65"/>
              <a:gd name="T53" fmla="*/ 48 h 75"/>
              <a:gd name="T54" fmla="*/ 65 w 65"/>
              <a:gd name="T55" fmla="*/ 4 h 75"/>
              <a:gd name="T56" fmla="*/ 65 w 65"/>
              <a:gd name="T57" fmla="*/ 3 h 75"/>
              <a:gd name="T58" fmla="*/ 62 w 65"/>
              <a:gd name="T59" fmla="*/ 48 h 75"/>
              <a:gd name="T60" fmla="*/ 4 w 65"/>
              <a:gd name="T61" fmla="*/ 48 h 75"/>
              <a:gd name="T62" fmla="*/ 4 w 65"/>
              <a:gd name="T63" fmla="*/ 5 h 75"/>
              <a:gd name="T64" fmla="*/ 62 w 65"/>
              <a:gd name="T65" fmla="*/ 5 h 75"/>
              <a:gd name="T66" fmla="*/ 62 w 65"/>
              <a:gd name="T67" fmla="*/ 48 h 75"/>
              <a:gd name="T68" fmla="*/ 46 w 65"/>
              <a:gd name="T69" fmla="*/ 42 h 75"/>
              <a:gd name="T70" fmla="*/ 46 w 65"/>
              <a:gd name="T71" fmla="*/ 13 h 75"/>
              <a:gd name="T72" fmla="*/ 46 w 65"/>
              <a:gd name="T73" fmla="*/ 12 h 75"/>
              <a:gd name="T74" fmla="*/ 56 w 65"/>
              <a:gd name="T75" fmla="*/ 12 h 75"/>
              <a:gd name="T76" fmla="*/ 56 w 65"/>
              <a:gd name="T77" fmla="*/ 13 h 75"/>
              <a:gd name="T78" fmla="*/ 56 w 65"/>
              <a:gd name="T79" fmla="*/ 42 h 75"/>
              <a:gd name="T80" fmla="*/ 56 w 65"/>
              <a:gd name="T81" fmla="*/ 42 h 75"/>
              <a:gd name="T82" fmla="*/ 46 w 65"/>
              <a:gd name="T83" fmla="*/ 42 h 75"/>
              <a:gd name="T84" fmla="*/ 46 w 65"/>
              <a:gd name="T85" fmla="*/ 42 h 75"/>
              <a:gd name="T86" fmla="*/ 27 w 65"/>
              <a:gd name="T87" fmla="*/ 42 h 75"/>
              <a:gd name="T88" fmla="*/ 27 w 65"/>
              <a:gd name="T89" fmla="*/ 21 h 75"/>
              <a:gd name="T90" fmla="*/ 28 w 65"/>
              <a:gd name="T91" fmla="*/ 20 h 75"/>
              <a:gd name="T92" fmla="*/ 38 w 65"/>
              <a:gd name="T93" fmla="*/ 20 h 75"/>
              <a:gd name="T94" fmla="*/ 38 w 65"/>
              <a:gd name="T95" fmla="*/ 21 h 75"/>
              <a:gd name="T96" fmla="*/ 38 w 65"/>
              <a:gd name="T97" fmla="*/ 42 h 75"/>
              <a:gd name="T98" fmla="*/ 38 w 65"/>
              <a:gd name="T99" fmla="*/ 42 h 75"/>
              <a:gd name="T100" fmla="*/ 28 w 65"/>
              <a:gd name="T101" fmla="*/ 42 h 75"/>
              <a:gd name="T102" fmla="*/ 27 w 65"/>
              <a:gd name="T103" fmla="*/ 42 h 75"/>
              <a:gd name="T104" fmla="*/ 9 w 65"/>
              <a:gd name="T105" fmla="*/ 42 h 75"/>
              <a:gd name="T106" fmla="*/ 9 w 65"/>
              <a:gd name="T107" fmla="*/ 28 h 75"/>
              <a:gd name="T108" fmla="*/ 10 w 65"/>
              <a:gd name="T109" fmla="*/ 28 h 75"/>
              <a:gd name="T110" fmla="*/ 20 w 65"/>
              <a:gd name="T111" fmla="*/ 28 h 75"/>
              <a:gd name="T112" fmla="*/ 20 w 65"/>
              <a:gd name="T113" fmla="*/ 28 h 75"/>
              <a:gd name="T114" fmla="*/ 20 w 65"/>
              <a:gd name="T115" fmla="*/ 42 h 75"/>
              <a:gd name="T116" fmla="*/ 20 w 65"/>
              <a:gd name="T117" fmla="*/ 42 h 75"/>
              <a:gd name="T118" fmla="*/ 10 w 65"/>
              <a:gd name="T119" fmla="*/ 42 h 75"/>
              <a:gd name="T120" fmla="*/ 9 w 65"/>
              <a:gd name="T121" fmla="*/ 4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" h="75">
                <a:moveTo>
                  <a:pt x="65" y="3"/>
                </a:move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0"/>
                  <a:pt x="6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9"/>
                  <a:pt x="0" y="49"/>
                  <a:pt x="0" y="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" y="53"/>
                  <a:pt x="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4"/>
                  <a:pt x="16" y="75"/>
                  <a:pt x="17" y="75"/>
                </a:cubicBezTo>
                <a:cubicBezTo>
                  <a:pt x="17" y="75"/>
                  <a:pt x="18" y="75"/>
                  <a:pt x="18" y="75"/>
                </a:cubicBezTo>
                <a:cubicBezTo>
                  <a:pt x="18" y="75"/>
                  <a:pt x="19" y="75"/>
                  <a:pt x="19" y="74"/>
                </a:cubicBezTo>
                <a:cubicBezTo>
                  <a:pt x="29" y="53"/>
                  <a:pt x="29" y="53"/>
                  <a:pt x="29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6" y="74"/>
                  <a:pt x="46" y="74"/>
                  <a:pt x="46" y="74"/>
                </a:cubicBezTo>
                <a:cubicBezTo>
                  <a:pt x="47" y="75"/>
                  <a:pt x="47" y="75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5"/>
                  <a:pt x="50" y="74"/>
                  <a:pt x="49" y="73"/>
                </a:cubicBezTo>
                <a:cubicBezTo>
                  <a:pt x="40" y="53"/>
                  <a:pt x="40" y="53"/>
                  <a:pt x="4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2"/>
                  <a:pt x="65" y="52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9"/>
                  <a:pt x="65" y="49"/>
                  <a:pt x="65" y="48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5" y="4"/>
                  <a:pt x="65" y="3"/>
                </a:cubicBezTo>
                <a:close/>
                <a:moveTo>
                  <a:pt x="62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"/>
                  <a:pt x="4" y="5"/>
                  <a:pt x="4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48"/>
                </a:lnTo>
                <a:close/>
                <a:moveTo>
                  <a:pt x="46" y="42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3"/>
                  <a:pt x="56" y="13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27" y="42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1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7" y="42"/>
                  <a:pt x="27" y="42"/>
                </a:cubicBezTo>
                <a:close/>
                <a:moveTo>
                  <a:pt x="9" y="42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9638618" y="4039534"/>
            <a:ext cx="312273" cy="228065"/>
          </a:xfrm>
          <a:custGeom>
            <a:avLst/>
            <a:gdLst>
              <a:gd name="T0" fmla="*/ 56 w 75"/>
              <a:gd name="T1" fmla="*/ 5 h 53"/>
              <a:gd name="T2" fmla="*/ 1 w 75"/>
              <a:gd name="T3" fmla="*/ 12 h 53"/>
              <a:gd name="T4" fmla="*/ 9 w 75"/>
              <a:gd name="T5" fmla="*/ 34 h 53"/>
              <a:gd name="T6" fmla="*/ 14 w 75"/>
              <a:gd name="T7" fmla="*/ 44 h 53"/>
              <a:gd name="T8" fmla="*/ 48 w 75"/>
              <a:gd name="T9" fmla="*/ 41 h 53"/>
              <a:gd name="T10" fmla="*/ 12 w 75"/>
              <a:gd name="T11" fmla="*/ 36 h 53"/>
              <a:gd name="T12" fmla="*/ 51 w 75"/>
              <a:gd name="T13" fmla="*/ 32 h 53"/>
              <a:gd name="T14" fmla="*/ 59 w 75"/>
              <a:gd name="T15" fmla="*/ 6 h 53"/>
              <a:gd name="T16" fmla="*/ 75 w 75"/>
              <a:gd name="T17" fmla="*/ 2 h 53"/>
              <a:gd name="T18" fmla="*/ 48 w 75"/>
              <a:gd name="T19" fmla="*/ 19 h 53"/>
              <a:gd name="T20" fmla="*/ 51 w 75"/>
              <a:gd name="T21" fmla="*/ 19 h 53"/>
              <a:gd name="T22" fmla="*/ 47 w 75"/>
              <a:gd name="T23" fmla="*/ 21 h 53"/>
              <a:gd name="T24" fmla="*/ 10 w 75"/>
              <a:gd name="T25" fmla="*/ 31 h 53"/>
              <a:gd name="T26" fmla="*/ 13 w 75"/>
              <a:gd name="T27" fmla="*/ 33 h 53"/>
              <a:gd name="T28" fmla="*/ 30 w 75"/>
              <a:gd name="T29" fmla="*/ 19 h 53"/>
              <a:gd name="T30" fmla="*/ 37 w 75"/>
              <a:gd name="T31" fmla="*/ 19 h 53"/>
              <a:gd name="T32" fmla="*/ 46 w 75"/>
              <a:gd name="T33" fmla="*/ 19 h 53"/>
              <a:gd name="T34" fmla="*/ 30 w 75"/>
              <a:gd name="T35" fmla="*/ 21 h 53"/>
              <a:gd name="T36" fmla="*/ 30 w 75"/>
              <a:gd name="T37" fmla="*/ 26 h 53"/>
              <a:gd name="T38" fmla="*/ 22 w 75"/>
              <a:gd name="T39" fmla="*/ 26 h 53"/>
              <a:gd name="T40" fmla="*/ 28 w 75"/>
              <a:gd name="T41" fmla="*/ 26 h 53"/>
              <a:gd name="T42" fmla="*/ 21 w 75"/>
              <a:gd name="T43" fmla="*/ 14 h 53"/>
              <a:gd name="T44" fmla="*/ 19 w 75"/>
              <a:gd name="T45" fmla="*/ 19 h 53"/>
              <a:gd name="T46" fmla="*/ 19 w 75"/>
              <a:gd name="T47" fmla="*/ 14 h 53"/>
              <a:gd name="T48" fmla="*/ 20 w 75"/>
              <a:gd name="T49" fmla="*/ 26 h 53"/>
              <a:gd name="T50" fmla="*/ 20 w 75"/>
              <a:gd name="T51" fmla="*/ 21 h 53"/>
              <a:gd name="T52" fmla="*/ 6 w 75"/>
              <a:gd name="T53" fmla="*/ 21 h 53"/>
              <a:gd name="T54" fmla="*/ 14 w 75"/>
              <a:gd name="T55" fmla="*/ 28 h 53"/>
              <a:gd name="T56" fmla="*/ 15 w 75"/>
              <a:gd name="T57" fmla="*/ 33 h 53"/>
              <a:gd name="T58" fmla="*/ 28 w 75"/>
              <a:gd name="T59" fmla="*/ 28 h 53"/>
              <a:gd name="T60" fmla="*/ 22 w 75"/>
              <a:gd name="T61" fmla="*/ 28 h 53"/>
              <a:gd name="T62" fmla="*/ 35 w 75"/>
              <a:gd name="T63" fmla="*/ 33 h 53"/>
              <a:gd name="T64" fmla="*/ 38 w 75"/>
              <a:gd name="T65" fmla="*/ 28 h 53"/>
              <a:gd name="T66" fmla="*/ 37 w 75"/>
              <a:gd name="T67" fmla="*/ 33 h 53"/>
              <a:gd name="T68" fmla="*/ 39 w 75"/>
              <a:gd name="T69" fmla="*/ 21 h 53"/>
              <a:gd name="T70" fmla="*/ 38 w 75"/>
              <a:gd name="T71" fmla="*/ 26 h 53"/>
              <a:gd name="T72" fmla="*/ 10 w 75"/>
              <a:gd name="T73" fmla="*/ 14 h 53"/>
              <a:gd name="T74" fmla="*/ 4 w 75"/>
              <a:gd name="T75" fmla="*/ 15 h 53"/>
              <a:gd name="T76" fmla="*/ 45 w 75"/>
              <a:gd name="T77" fmla="*/ 33 h 53"/>
              <a:gd name="T78" fmla="*/ 48 w 75"/>
              <a:gd name="T79" fmla="*/ 28 h 53"/>
              <a:gd name="T80" fmla="*/ 15 w 75"/>
              <a:gd name="T81" fmla="*/ 46 h 53"/>
              <a:gd name="T82" fmla="*/ 18 w 75"/>
              <a:gd name="T83" fmla="*/ 49 h 53"/>
              <a:gd name="T84" fmla="*/ 13 w 75"/>
              <a:gd name="T85" fmla="*/ 49 h 53"/>
              <a:gd name="T86" fmla="*/ 15 w 75"/>
              <a:gd name="T87" fmla="*/ 51 h 53"/>
              <a:gd name="T88" fmla="*/ 43 w 75"/>
              <a:gd name="T89" fmla="*/ 53 h 53"/>
              <a:gd name="T90" fmla="*/ 43 w 75"/>
              <a:gd name="T91" fmla="*/ 51 h 53"/>
              <a:gd name="T92" fmla="*/ 44 w 75"/>
              <a:gd name="T93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" h="53">
                <a:moveTo>
                  <a:pt x="73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6" y="5"/>
                </a:cubicBezTo>
                <a:cubicBezTo>
                  <a:pt x="54" y="11"/>
                  <a:pt x="54" y="11"/>
                  <a:pt x="5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2" y="11"/>
                  <a:pt x="1" y="12"/>
                </a:cubicBezTo>
                <a:cubicBezTo>
                  <a:pt x="0" y="13"/>
                  <a:pt x="0" y="15"/>
                  <a:pt x="1" y="16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8" y="35"/>
                  <a:pt x="8" y="35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2"/>
                  <a:pt x="11" y="44"/>
                  <a:pt x="14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9" y="44"/>
                  <a:pt x="50" y="44"/>
                  <a:pt x="50" y="43"/>
                </a:cubicBezTo>
                <a:cubicBezTo>
                  <a:pt x="50" y="42"/>
                  <a:pt x="49" y="41"/>
                  <a:pt x="48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3" y="36"/>
                  <a:pt x="1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6"/>
                  <a:pt x="50" y="34"/>
                  <a:pt x="51" y="32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7" y="12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4"/>
                  <a:pt x="61" y="3"/>
                  <a:pt x="62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4" y="3"/>
                  <a:pt x="75" y="3"/>
                  <a:pt x="75" y="2"/>
                </a:cubicBezTo>
                <a:cubicBezTo>
                  <a:pt x="75" y="1"/>
                  <a:pt x="74" y="0"/>
                  <a:pt x="73" y="0"/>
                </a:cubicBezTo>
                <a:close/>
                <a:moveTo>
                  <a:pt x="51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9" y="14"/>
                  <a:pt x="49" y="14"/>
                  <a:pt x="49" y="14"/>
                </a:cubicBezTo>
                <a:cubicBezTo>
                  <a:pt x="53" y="14"/>
                  <a:pt x="53" y="14"/>
                  <a:pt x="53" y="14"/>
                </a:cubicBezTo>
                <a:lnTo>
                  <a:pt x="51" y="19"/>
                </a:lnTo>
                <a:close/>
                <a:moveTo>
                  <a:pt x="49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1"/>
                  <a:pt x="47" y="21"/>
                  <a:pt x="47" y="21"/>
                </a:cubicBezTo>
                <a:cubicBezTo>
                  <a:pt x="51" y="21"/>
                  <a:pt x="51" y="21"/>
                  <a:pt x="51" y="21"/>
                </a:cubicBezTo>
                <a:lnTo>
                  <a:pt x="49" y="26"/>
                </a:lnTo>
                <a:close/>
                <a:moveTo>
                  <a:pt x="10" y="31"/>
                </a:move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1" y="32"/>
                  <a:pt x="10" y="31"/>
                </a:cubicBezTo>
                <a:close/>
                <a:moveTo>
                  <a:pt x="37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7" y="14"/>
                  <a:pt x="37" y="14"/>
                  <a:pt x="37" y="14"/>
                </a:cubicBezTo>
                <a:lnTo>
                  <a:pt x="37" y="19"/>
                </a:lnTo>
                <a:close/>
                <a:moveTo>
                  <a:pt x="39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6" y="19"/>
                  <a:pt x="46" y="19"/>
                  <a:pt x="46" y="19"/>
                </a:cubicBezTo>
                <a:cubicBezTo>
                  <a:pt x="39" y="19"/>
                  <a:pt x="39" y="19"/>
                  <a:pt x="39" y="19"/>
                </a:cubicBezTo>
                <a:lnTo>
                  <a:pt x="39" y="14"/>
                </a:lnTo>
                <a:close/>
                <a:moveTo>
                  <a:pt x="30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6"/>
                  <a:pt x="36" y="26"/>
                  <a:pt x="36" y="26"/>
                </a:cubicBezTo>
                <a:cubicBezTo>
                  <a:pt x="30" y="26"/>
                  <a:pt x="30" y="26"/>
                  <a:pt x="30" y="26"/>
                </a:cubicBezTo>
                <a:lnTo>
                  <a:pt x="30" y="21"/>
                </a:lnTo>
                <a:close/>
                <a:moveTo>
                  <a:pt x="28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1"/>
                  <a:pt x="22" y="21"/>
                  <a:pt x="22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26"/>
                </a:lnTo>
                <a:close/>
                <a:moveTo>
                  <a:pt x="28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14"/>
                  <a:pt x="21" y="14"/>
                  <a:pt x="21" y="14"/>
                </a:cubicBezTo>
                <a:cubicBezTo>
                  <a:pt x="28" y="14"/>
                  <a:pt x="28" y="14"/>
                  <a:pt x="28" y="14"/>
                </a:cubicBezTo>
                <a:lnTo>
                  <a:pt x="28" y="19"/>
                </a:lnTo>
                <a:close/>
                <a:moveTo>
                  <a:pt x="19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2" y="14"/>
                  <a:pt x="12" y="14"/>
                  <a:pt x="12" y="14"/>
                </a:cubicBezTo>
                <a:cubicBezTo>
                  <a:pt x="19" y="14"/>
                  <a:pt x="19" y="14"/>
                  <a:pt x="19" y="14"/>
                </a:cubicBezTo>
                <a:lnTo>
                  <a:pt x="19" y="19"/>
                </a:lnTo>
                <a:close/>
                <a:moveTo>
                  <a:pt x="20" y="21"/>
                </a:moveTo>
                <a:cubicBezTo>
                  <a:pt x="20" y="26"/>
                  <a:pt x="20" y="26"/>
                  <a:pt x="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1"/>
                  <a:pt x="13" y="21"/>
                  <a:pt x="13" y="21"/>
                </a:cubicBezTo>
                <a:lnTo>
                  <a:pt x="20" y="21"/>
                </a:lnTo>
                <a:close/>
                <a:moveTo>
                  <a:pt x="12" y="26"/>
                </a:moveTo>
                <a:cubicBezTo>
                  <a:pt x="8" y="26"/>
                  <a:pt x="8" y="26"/>
                  <a:pt x="8" y="26"/>
                </a:cubicBezTo>
                <a:cubicBezTo>
                  <a:pt x="6" y="21"/>
                  <a:pt x="6" y="21"/>
                  <a:pt x="6" y="21"/>
                </a:cubicBezTo>
                <a:cubicBezTo>
                  <a:pt x="11" y="21"/>
                  <a:pt x="11" y="21"/>
                  <a:pt x="11" y="21"/>
                </a:cubicBezTo>
                <a:lnTo>
                  <a:pt x="12" y="26"/>
                </a:lnTo>
                <a:close/>
                <a:moveTo>
                  <a:pt x="1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3"/>
                  <a:pt x="15" y="33"/>
                  <a:pt x="15" y="33"/>
                </a:cubicBezTo>
                <a:lnTo>
                  <a:pt x="14" y="28"/>
                </a:lnTo>
                <a:close/>
                <a:moveTo>
                  <a:pt x="2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33"/>
                  <a:pt x="28" y="33"/>
                  <a:pt x="28" y="33"/>
                </a:cubicBezTo>
                <a:cubicBezTo>
                  <a:pt x="23" y="33"/>
                  <a:pt x="23" y="33"/>
                  <a:pt x="23" y="33"/>
                </a:cubicBezTo>
                <a:lnTo>
                  <a:pt x="22" y="28"/>
                </a:lnTo>
                <a:close/>
                <a:moveTo>
                  <a:pt x="30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5" y="33"/>
                  <a:pt x="35" y="33"/>
                  <a:pt x="35" y="33"/>
                </a:cubicBezTo>
                <a:cubicBezTo>
                  <a:pt x="30" y="33"/>
                  <a:pt x="30" y="33"/>
                  <a:pt x="30" y="33"/>
                </a:cubicBezTo>
                <a:lnTo>
                  <a:pt x="30" y="28"/>
                </a:lnTo>
                <a:close/>
                <a:moveTo>
                  <a:pt x="38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37" y="33"/>
                  <a:pt x="37" y="33"/>
                  <a:pt x="37" y="33"/>
                </a:cubicBezTo>
                <a:lnTo>
                  <a:pt x="38" y="28"/>
                </a:lnTo>
                <a:close/>
                <a:moveTo>
                  <a:pt x="38" y="26"/>
                </a:moveTo>
                <a:cubicBezTo>
                  <a:pt x="39" y="21"/>
                  <a:pt x="39" y="21"/>
                  <a:pt x="39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4" y="26"/>
                  <a:pt x="44" y="26"/>
                  <a:pt x="44" y="26"/>
                </a:cubicBezTo>
                <a:lnTo>
                  <a:pt x="38" y="26"/>
                </a:lnTo>
                <a:close/>
                <a:moveTo>
                  <a:pt x="4" y="14"/>
                </a:moveTo>
                <a:cubicBezTo>
                  <a:pt x="4" y="14"/>
                  <a:pt x="4" y="14"/>
                  <a:pt x="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45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1"/>
                  <a:pt x="48" y="31"/>
                  <a:pt x="48" y="31"/>
                </a:cubicBezTo>
                <a:cubicBezTo>
                  <a:pt x="47" y="32"/>
                  <a:pt x="46" y="33"/>
                  <a:pt x="45" y="33"/>
                </a:cubicBezTo>
                <a:close/>
                <a:moveTo>
                  <a:pt x="15" y="46"/>
                </a:moveTo>
                <a:cubicBezTo>
                  <a:pt x="13" y="46"/>
                  <a:pt x="11" y="47"/>
                  <a:pt x="11" y="49"/>
                </a:cubicBezTo>
                <a:cubicBezTo>
                  <a:pt x="11" y="51"/>
                  <a:pt x="13" y="53"/>
                  <a:pt x="15" y="53"/>
                </a:cubicBezTo>
                <a:cubicBezTo>
                  <a:pt x="17" y="53"/>
                  <a:pt x="18" y="51"/>
                  <a:pt x="18" y="49"/>
                </a:cubicBezTo>
                <a:cubicBezTo>
                  <a:pt x="18" y="47"/>
                  <a:pt x="17" y="46"/>
                  <a:pt x="15" y="46"/>
                </a:cubicBezTo>
                <a:close/>
                <a:moveTo>
                  <a:pt x="15" y="51"/>
                </a:move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6" y="50"/>
                  <a:pt x="16" y="51"/>
                  <a:pt x="15" y="51"/>
                </a:cubicBezTo>
                <a:close/>
                <a:moveTo>
                  <a:pt x="43" y="46"/>
                </a:moveTo>
                <a:cubicBezTo>
                  <a:pt x="41" y="46"/>
                  <a:pt x="39" y="47"/>
                  <a:pt x="39" y="49"/>
                </a:cubicBezTo>
                <a:cubicBezTo>
                  <a:pt x="39" y="51"/>
                  <a:pt x="41" y="53"/>
                  <a:pt x="43" y="53"/>
                </a:cubicBezTo>
                <a:cubicBezTo>
                  <a:pt x="45" y="53"/>
                  <a:pt x="46" y="51"/>
                  <a:pt x="46" y="49"/>
                </a:cubicBezTo>
                <a:cubicBezTo>
                  <a:pt x="46" y="47"/>
                  <a:pt x="45" y="46"/>
                  <a:pt x="43" y="46"/>
                </a:cubicBezTo>
                <a:close/>
                <a:moveTo>
                  <a:pt x="43" y="51"/>
                </a:moveTo>
                <a:cubicBezTo>
                  <a:pt x="42" y="51"/>
                  <a:pt x="41" y="50"/>
                  <a:pt x="41" y="49"/>
                </a:cubicBezTo>
                <a:cubicBezTo>
                  <a:pt x="41" y="48"/>
                  <a:pt x="42" y="48"/>
                  <a:pt x="43" y="48"/>
                </a:cubicBezTo>
                <a:cubicBezTo>
                  <a:pt x="44" y="48"/>
                  <a:pt x="44" y="48"/>
                  <a:pt x="44" y="49"/>
                </a:cubicBezTo>
                <a:cubicBezTo>
                  <a:pt x="44" y="50"/>
                  <a:pt x="44" y="51"/>
                  <a:pt x="4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8270941" y="4016728"/>
            <a:ext cx="307010" cy="319290"/>
          </a:xfrm>
          <a:custGeom>
            <a:avLst/>
            <a:gdLst>
              <a:gd name="T0" fmla="*/ 74 w 74"/>
              <a:gd name="T1" fmla="*/ 22 h 74"/>
              <a:gd name="T2" fmla="*/ 69 w 74"/>
              <a:gd name="T3" fmla="*/ 10 h 74"/>
              <a:gd name="T4" fmla="*/ 64 w 74"/>
              <a:gd name="T5" fmla="*/ 0 h 74"/>
              <a:gd name="T6" fmla="*/ 5 w 74"/>
              <a:gd name="T7" fmla="*/ 8 h 74"/>
              <a:gd name="T8" fmla="*/ 0 w 74"/>
              <a:gd name="T9" fmla="*/ 21 h 74"/>
              <a:gd name="T10" fmla="*/ 0 w 74"/>
              <a:gd name="T11" fmla="*/ 26 h 74"/>
              <a:gd name="T12" fmla="*/ 1 w 74"/>
              <a:gd name="T13" fmla="*/ 68 h 74"/>
              <a:gd name="T14" fmla="*/ 69 w 74"/>
              <a:gd name="T15" fmla="*/ 74 h 74"/>
              <a:gd name="T16" fmla="*/ 70 w 74"/>
              <a:gd name="T17" fmla="*/ 63 h 74"/>
              <a:gd name="T18" fmla="*/ 10 w 74"/>
              <a:gd name="T19" fmla="*/ 3 h 74"/>
              <a:gd name="T20" fmla="*/ 66 w 74"/>
              <a:gd name="T21" fmla="*/ 8 h 74"/>
              <a:gd name="T22" fmla="*/ 8 w 74"/>
              <a:gd name="T23" fmla="*/ 8 h 74"/>
              <a:gd name="T24" fmla="*/ 67 w 74"/>
              <a:gd name="T25" fmla="*/ 13 h 74"/>
              <a:gd name="T26" fmla="*/ 8 w 74"/>
              <a:gd name="T27" fmla="*/ 13 h 74"/>
              <a:gd name="T28" fmla="*/ 12 w 74"/>
              <a:gd name="T29" fmla="*/ 29 h 74"/>
              <a:gd name="T30" fmla="*/ 22 w 74"/>
              <a:gd name="T31" fmla="*/ 29 h 74"/>
              <a:gd name="T32" fmla="*/ 32 w 74"/>
              <a:gd name="T33" fmla="*/ 29 h 74"/>
              <a:gd name="T34" fmla="*/ 42 w 74"/>
              <a:gd name="T35" fmla="*/ 29 h 74"/>
              <a:gd name="T36" fmla="*/ 52 w 74"/>
              <a:gd name="T37" fmla="*/ 29 h 74"/>
              <a:gd name="T38" fmla="*/ 62 w 74"/>
              <a:gd name="T39" fmla="*/ 29 h 74"/>
              <a:gd name="T40" fmla="*/ 67 w 74"/>
              <a:gd name="T41" fmla="*/ 64 h 74"/>
              <a:gd name="T42" fmla="*/ 8 w 74"/>
              <a:gd name="T43" fmla="*/ 30 h 74"/>
              <a:gd name="T44" fmla="*/ 18 w 74"/>
              <a:gd name="T45" fmla="*/ 28 h 74"/>
              <a:gd name="T46" fmla="*/ 13 w 74"/>
              <a:gd name="T47" fmla="*/ 23 h 74"/>
              <a:gd name="T48" fmla="*/ 48 w 74"/>
              <a:gd name="T49" fmla="*/ 28 h 74"/>
              <a:gd name="T50" fmla="*/ 43 w 74"/>
              <a:gd name="T51" fmla="*/ 23 h 74"/>
              <a:gd name="T52" fmla="*/ 41 w 74"/>
              <a:gd name="T53" fmla="*/ 26 h 74"/>
              <a:gd name="T54" fmla="*/ 33 w 74"/>
              <a:gd name="T55" fmla="*/ 26 h 74"/>
              <a:gd name="T56" fmla="*/ 41 w 74"/>
              <a:gd name="T57" fmla="*/ 26 h 74"/>
              <a:gd name="T58" fmla="*/ 27 w 74"/>
              <a:gd name="T59" fmla="*/ 28 h 74"/>
              <a:gd name="T60" fmla="*/ 31 w 74"/>
              <a:gd name="T61" fmla="*/ 23 h 74"/>
              <a:gd name="T62" fmla="*/ 58 w 74"/>
              <a:gd name="T63" fmla="*/ 28 h 74"/>
              <a:gd name="T64" fmla="*/ 53 w 74"/>
              <a:gd name="T65" fmla="*/ 23 h 74"/>
              <a:gd name="T66" fmla="*/ 3 w 74"/>
              <a:gd name="T67" fmla="*/ 23 h 74"/>
              <a:gd name="T68" fmla="*/ 8 w 74"/>
              <a:gd name="T69" fmla="*/ 28 h 74"/>
              <a:gd name="T70" fmla="*/ 3 w 74"/>
              <a:gd name="T71" fmla="*/ 23 h 74"/>
              <a:gd name="T72" fmla="*/ 63 w 74"/>
              <a:gd name="T73" fmla="*/ 23 h 74"/>
              <a:gd name="T74" fmla="*/ 68 w 74"/>
              <a:gd name="T75" fmla="*/ 28 h 74"/>
              <a:gd name="T76" fmla="*/ 4 w 74"/>
              <a:gd name="T77" fmla="*/ 68 h 74"/>
              <a:gd name="T78" fmla="*/ 70 w 74"/>
              <a:gd name="T79" fmla="*/ 68 h 74"/>
              <a:gd name="T80" fmla="*/ 5 w 74"/>
              <a:gd name="T81" fmla="*/ 71 h 74"/>
              <a:gd name="T82" fmla="*/ 15 w 74"/>
              <a:gd name="T83" fmla="*/ 59 h 74"/>
              <a:gd name="T84" fmla="*/ 25 w 74"/>
              <a:gd name="T85" fmla="*/ 59 h 74"/>
              <a:gd name="T86" fmla="*/ 32 w 74"/>
              <a:gd name="T87" fmla="*/ 42 h 74"/>
              <a:gd name="T88" fmla="*/ 58 w 74"/>
              <a:gd name="T89" fmla="*/ 59 h 74"/>
              <a:gd name="T90" fmla="*/ 58 w 74"/>
              <a:gd name="T91" fmla="*/ 3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74">
                <a:moveTo>
                  <a:pt x="74" y="26"/>
                </a:move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1"/>
                  <a:pt x="74" y="2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0"/>
                </a:cubicBezTo>
                <a:cubicBezTo>
                  <a:pt x="69" y="10"/>
                  <a:pt x="69" y="9"/>
                  <a:pt x="69" y="8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2"/>
                  <a:pt x="67" y="0"/>
                  <a:pt x="6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2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10"/>
                  <a:pt x="5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5" y="63"/>
                  <a:pt x="5" y="63"/>
                  <a:pt x="5" y="63"/>
                </a:cubicBezTo>
                <a:cubicBezTo>
                  <a:pt x="3" y="64"/>
                  <a:pt x="1" y="65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2"/>
                  <a:pt x="3" y="74"/>
                  <a:pt x="5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2" y="74"/>
                  <a:pt x="73" y="72"/>
                  <a:pt x="73" y="69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5"/>
                  <a:pt x="72" y="64"/>
                  <a:pt x="70" y="63"/>
                </a:cubicBezTo>
                <a:cubicBezTo>
                  <a:pt x="70" y="31"/>
                  <a:pt x="70" y="31"/>
                  <a:pt x="70" y="31"/>
                </a:cubicBezTo>
                <a:cubicBezTo>
                  <a:pt x="72" y="31"/>
                  <a:pt x="74" y="29"/>
                  <a:pt x="74" y="26"/>
                </a:cubicBezTo>
                <a:close/>
                <a:moveTo>
                  <a:pt x="10" y="3"/>
                </a:moveTo>
                <a:cubicBezTo>
                  <a:pt x="64" y="3"/>
                  <a:pt x="64" y="3"/>
                  <a:pt x="64" y="3"/>
                </a:cubicBezTo>
                <a:cubicBezTo>
                  <a:pt x="65" y="3"/>
                  <a:pt x="66" y="4"/>
                  <a:pt x="66" y="5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9"/>
                  <a:pt x="65" y="10"/>
                  <a:pt x="6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8" y="9"/>
                  <a:pt x="8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9" y="3"/>
                  <a:pt x="10" y="3"/>
                </a:cubicBezTo>
                <a:close/>
                <a:moveTo>
                  <a:pt x="67" y="13"/>
                </a:moveTo>
                <a:cubicBezTo>
                  <a:pt x="71" y="21"/>
                  <a:pt x="71" y="21"/>
                  <a:pt x="71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8" y="13"/>
                  <a:pt x="8" y="13"/>
                  <a:pt x="8" y="13"/>
                </a:cubicBezTo>
                <a:lnTo>
                  <a:pt x="67" y="13"/>
                </a:lnTo>
                <a:close/>
                <a:moveTo>
                  <a:pt x="8" y="30"/>
                </a:moveTo>
                <a:cubicBezTo>
                  <a:pt x="10" y="30"/>
                  <a:pt x="11" y="30"/>
                  <a:pt x="12" y="29"/>
                </a:cubicBezTo>
                <a:cubicBezTo>
                  <a:pt x="13" y="30"/>
                  <a:pt x="15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1" y="30"/>
                  <a:pt x="22" y="29"/>
                </a:cubicBezTo>
                <a:cubicBezTo>
                  <a:pt x="23" y="30"/>
                  <a:pt x="25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0"/>
                  <a:pt x="31" y="30"/>
                  <a:pt x="32" y="29"/>
                </a:cubicBezTo>
                <a:cubicBezTo>
                  <a:pt x="33" y="30"/>
                  <a:pt x="35" y="30"/>
                  <a:pt x="37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30"/>
                  <a:pt x="42" y="29"/>
                </a:cubicBezTo>
                <a:cubicBezTo>
                  <a:pt x="43" y="30"/>
                  <a:pt x="45" y="30"/>
                  <a:pt x="47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30"/>
                  <a:pt x="51" y="30"/>
                  <a:pt x="52" y="29"/>
                </a:cubicBezTo>
                <a:cubicBezTo>
                  <a:pt x="53" y="30"/>
                  <a:pt x="55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1" y="30"/>
                  <a:pt x="62" y="29"/>
                </a:cubicBezTo>
                <a:cubicBezTo>
                  <a:pt x="63" y="30"/>
                  <a:pt x="65" y="30"/>
                  <a:pt x="67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64"/>
                  <a:pt x="67" y="64"/>
                  <a:pt x="67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0"/>
                </a:cubicBezTo>
                <a:close/>
                <a:moveTo>
                  <a:pt x="21" y="23"/>
                </a:moveTo>
                <a:cubicBezTo>
                  <a:pt x="21" y="26"/>
                  <a:pt x="21" y="26"/>
                  <a:pt x="21" y="26"/>
                </a:cubicBezTo>
                <a:cubicBezTo>
                  <a:pt x="21" y="27"/>
                  <a:pt x="19" y="28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3" y="27"/>
                  <a:pt x="13" y="26"/>
                </a:cubicBezTo>
                <a:cubicBezTo>
                  <a:pt x="13" y="23"/>
                  <a:pt x="13" y="23"/>
                  <a:pt x="13" y="23"/>
                </a:cubicBezTo>
                <a:lnTo>
                  <a:pt x="21" y="23"/>
                </a:lnTo>
                <a:close/>
                <a:moveTo>
                  <a:pt x="51" y="26"/>
                </a:moveTo>
                <a:cubicBezTo>
                  <a:pt x="51" y="27"/>
                  <a:pt x="50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8"/>
                  <a:pt x="43" y="27"/>
                  <a:pt x="43" y="26"/>
                </a:cubicBezTo>
                <a:cubicBezTo>
                  <a:pt x="43" y="23"/>
                  <a:pt x="43" y="23"/>
                  <a:pt x="43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26"/>
                </a:lnTo>
                <a:close/>
                <a:moveTo>
                  <a:pt x="41" y="26"/>
                </a:moveTo>
                <a:cubicBezTo>
                  <a:pt x="41" y="27"/>
                  <a:pt x="40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3" y="27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41" y="26"/>
                </a:lnTo>
                <a:close/>
                <a:moveTo>
                  <a:pt x="31" y="26"/>
                </a:moveTo>
                <a:cubicBezTo>
                  <a:pt x="31" y="27"/>
                  <a:pt x="30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8"/>
                  <a:pt x="23" y="27"/>
                  <a:pt x="23" y="26"/>
                </a:cubicBezTo>
                <a:cubicBezTo>
                  <a:pt x="23" y="23"/>
                  <a:pt x="23" y="23"/>
                  <a:pt x="23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26"/>
                </a:lnTo>
                <a:close/>
                <a:moveTo>
                  <a:pt x="61" y="26"/>
                </a:moveTo>
                <a:cubicBezTo>
                  <a:pt x="61" y="27"/>
                  <a:pt x="60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5" y="28"/>
                  <a:pt x="53" y="27"/>
                  <a:pt x="53" y="26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23"/>
                  <a:pt x="61" y="23"/>
                  <a:pt x="61" y="23"/>
                </a:cubicBezTo>
                <a:lnTo>
                  <a:pt x="61" y="26"/>
                </a:lnTo>
                <a:close/>
                <a:moveTo>
                  <a:pt x="3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7"/>
                  <a:pt x="9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8"/>
                  <a:pt x="3" y="27"/>
                  <a:pt x="3" y="26"/>
                </a:cubicBezTo>
                <a:lnTo>
                  <a:pt x="3" y="23"/>
                </a:lnTo>
                <a:close/>
                <a:moveTo>
                  <a:pt x="67" y="28"/>
                </a:moveTo>
                <a:cubicBezTo>
                  <a:pt x="65" y="28"/>
                  <a:pt x="63" y="27"/>
                  <a:pt x="63" y="26"/>
                </a:cubicBezTo>
                <a:cubicBezTo>
                  <a:pt x="63" y="23"/>
                  <a:pt x="63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7"/>
                  <a:pt x="70" y="28"/>
                  <a:pt x="68" y="28"/>
                </a:cubicBezTo>
                <a:lnTo>
                  <a:pt x="67" y="28"/>
                </a:lnTo>
                <a:close/>
                <a:moveTo>
                  <a:pt x="4" y="69"/>
                </a:moveTo>
                <a:cubicBezTo>
                  <a:pt x="4" y="68"/>
                  <a:pt x="4" y="68"/>
                  <a:pt x="4" y="68"/>
                </a:cubicBezTo>
                <a:cubicBezTo>
                  <a:pt x="4" y="67"/>
                  <a:pt x="4" y="66"/>
                  <a:pt x="5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0" y="67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1"/>
                  <a:pt x="69" y="71"/>
                </a:cubicBezTo>
                <a:cubicBezTo>
                  <a:pt x="5" y="71"/>
                  <a:pt x="5" y="71"/>
                  <a:pt x="5" y="71"/>
                </a:cubicBezTo>
                <a:cubicBezTo>
                  <a:pt x="4" y="71"/>
                  <a:pt x="4" y="70"/>
                  <a:pt x="4" y="69"/>
                </a:cubicBezTo>
                <a:close/>
                <a:moveTo>
                  <a:pt x="25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5" y="50"/>
                  <a:pt x="25" y="50"/>
                  <a:pt x="25" y="50"/>
                </a:cubicBezTo>
                <a:lnTo>
                  <a:pt x="25" y="59"/>
                </a:lnTo>
                <a:close/>
                <a:moveTo>
                  <a:pt x="42" y="59"/>
                </a:moveTo>
                <a:cubicBezTo>
                  <a:pt x="32" y="59"/>
                  <a:pt x="32" y="59"/>
                  <a:pt x="32" y="59"/>
                </a:cubicBezTo>
                <a:cubicBezTo>
                  <a:pt x="32" y="42"/>
                  <a:pt x="32" y="42"/>
                  <a:pt x="3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9"/>
                </a:lnTo>
                <a:close/>
                <a:moveTo>
                  <a:pt x="58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33"/>
                  <a:pt x="48" y="33"/>
                  <a:pt x="4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5"/>
          <p:cNvSpPr>
            <a:spLocks noEditPoints="1"/>
          </p:cNvSpPr>
          <p:nvPr/>
        </p:nvSpPr>
        <p:spPr bwMode="auto">
          <a:xfrm>
            <a:off x="1768674" y="4686034"/>
            <a:ext cx="332753" cy="290721"/>
          </a:xfrm>
          <a:custGeom>
            <a:avLst/>
            <a:gdLst>
              <a:gd name="T0" fmla="*/ 65 w 80"/>
              <a:gd name="T1" fmla="*/ 28 h 68"/>
              <a:gd name="T2" fmla="*/ 75 w 80"/>
              <a:gd name="T3" fmla="*/ 34 h 68"/>
              <a:gd name="T4" fmla="*/ 73 w 80"/>
              <a:gd name="T5" fmla="*/ 34 h 68"/>
              <a:gd name="T6" fmla="*/ 64 w 80"/>
              <a:gd name="T7" fmla="*/ 30 h 68"/>
              <a:gd name="T8" fmla="*/ 61 w 80"/>
              <a:gd name="T9" fmla="*/ 33 h 68"/>
              <a:gd name="T10" fmla="*/ 60 w 80"/>
              <a:gd name="T11" fmla="*/ 32 h 68"/>
              <a:gd name="T12" fmla="*/ 55 w 80"/>
              <a:gd name="T13" fmla="*/ 17 h 68"/>
              <a:gd name="T14" fmla="*/ 47 w 80"/>
              <a:gd name="T15" fmla="*/ 20 h 68"/>
              <a:gd name="T16" fmla="*/ 55 w 80"/>
              <a:gd name="T17" fmla="*/ 15 h 68"/>
              <a:gd name="T18" fmla="*/ 10 w 80"/>
              <a:gd name="T19" fmla="*/ 27 h 68"/>
              <a:gd name="T20" fmla="*/ 6 w 80"/>
              <a:gd name="T21" fmla="*/ 34 h 68"/>
              <a:gd name="T22" fmla="*/ 28 w 80"/>
              <a:gd name="T23" fmla="*/ 43 h 68"/>
              <a:gd name="T24" fmla="*/ 16 w 80"/>
              <a:gd name="T25" fmla="*/ 41 h 68"/>
              <a:gd name="T26" fmla="*/ 10 w 80"/>
              <a:gd name="T27" fmla="*/ 29 h 68"/>
              <a:gd name="T28" fmla="*/ 70 w 80"/>
              <a:gd name="T29" fmla="*/ 23 h 68"/>
              <a:gd name="T30" fmla="*/ 50 w 80"/>
              <a:gd name="T31" fmla="*/ 10 h 68"/>
              <a:gd name="T32" fmla="*/ 26 w 80"/>
              <a:gd name="T33" fmla="*/ 12 h 68"/>
              <a:gd name="T34" fmla="*/ 16 w 80"/>
              <a:gd name="T35" fmla="*/ 18 h 68"/>
              <a:gd name="T36" fmla="*/ 16 w 80"/>
              <a:gd name="T37" fmla="*/ 50 h 68"/>
              <a:gd name="T38" fmla="*/ 23 w 80"/>
              <a:gd name="T39" fmla="*/ 50 h 68"/>
              <a:gd name="T40" fmla="*/ 28 w 80"/>
              <a:gd name="T41" fmla="*/ 47 h 68"/>
              <a:gd name="T42" fmla="*/ 3 w 80"/>
              <a:gd name="T43" fmla="*/ 34 h 68"/>
              <a:gd name="T44" fmla="*/ 19 w 80"/>
              <a:gd name="T45" fmla="*/ 22 h 68"/>
              <a:gd name="T46" fmla="*/ 28 w 80"/>
              <a:gd name="T47" fmla="*/ 15 h 68"/>
              <a:gd name="T48" fmla="*/ 38 w 80"/>
              <a:gd name="T49" fmla="*/ 3 h 68"/>
              <a:gd name="T50" fmla="*/ 48 w 80"/>
              <a:gd name="T51" fmla="*/ 14 h 68"/>
              <a:gd name="T52" fmla="*/ 55 w 80"/>
              <a:gd name="T53" fmla="*/ 12 h 68"/>
              <a:gd name="T54" fmla="*/ 69 w 80"/>
              <a:gd name="T55" fmla="*/ 26 h 68"/>
              <a:gd name="T56" fmla="*/ 69 w 80"/>
              <a:gd name="T57" fmla="*/ 41 h 68"/>
              <a:gd name="T58" fmla="*/ 60 w 80"/>
              <a:gd name="T59" fmla="*/ 47 h 68"/>
              <a:gd name="T60" fmla="*/ 51 w 80"/>
              <a:gd name="T61" fmla="*/ 50 h 68"/>
              <a:gd name="T62" fmla="*/ 57 w 80"/>
              <a:gd name="T63" fmla="*/ 50 h 68"/>
              <a:gd name="T64" fmla="*/ 70 w 80"/>
              <a:gd name="T65" fmla="*/ 44 h 68"/>
              <a:gd name="T66" fmla="*/ 70 w 80"/>
              <a:gd name="T67" fmla="*/ 23 h 68"/>
              <a:gd name="T68" fmla="*/ 16 w 80"/>
              <a:gd name="T69" fmla="*/ 27 h 68"/>
              <a:gd name="T70" fmla="*/ 16 w 80"/>
              <a:gd name="T71" fmla="*/ 25 h 68"/>
              <a:gd name="T72" fmla="*/ 12 w 80"/>
              <a:gd name="T73" fmla="*/ 27 h 68"/>
              <a:gd name="T74" fmla="*/ 13 w 80"/>
              <a:gd name="T75" fmla="*/ 27 h 68"/>
              <a:gd name="T76" fmla="*/ 49 w 80"/>
              <a:gd name="T77" fmla="*/ 52 h 68"/>
              <a:gd name="T78" fmla="*/ 48 w 80"/>
              <a:gd name="T79" fmla="*/ 38 h 68"/>
              <a:gd name="T80" fmla="*/ 30 w 80"/>
              <a:gd name="T81" fmla="*/ 39 h 68"/>
              <a:gd name="T82" fmla="*/ 23 w 80"/>
              <a:gd name="T83" fmla="*/ 52 h 68"/>
              <a:gd name="T84" fmla="*/ 23 w 80"/>
              <a:gd name="T85" fmla="*/ 54 h 68"/>
              <a:gd name="T86" fmla="*/ 40 w 80"/>
              <a:gd name="T87" fmla="*/ 68 h 68"/>
              <a:gd name="T88" fmla="*/ 57 w 80"/>
              <a:gd name="T89" fmla="*/ 54 h 68"/>
              <a:gd name="T90" fmla="*/ 56 w 80"/>
              <a:gd name="T91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68">
                <a:moveTo>
                  <a:pt x="65" y="25"/>
                </a:moveTo>
                <a:cubicBezTo>
                  <a:pt x="65" y="26"/>
                  <a:pt x="65" y="27"/>
                  <a:pt x="65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72" y="28"/>
                  <a:pt x="75" y="31"/>
                  <a:pt x="75" y="34"/>
                </a:cubicBezTo>
                <a:cubicBezTo>
                  <a:pt x="75" y="34"/>
                  <a:pt x="74" y="35"/>
                  <a:pt x="74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3" y="32"/>
                  <a:pt x="71" y="30"/>
                  <a:pt x="68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2"/>
                  <a:pt x="62" y="33"/>
                </a:cubicBezTo>
                <a:cubicBezTo>
                  <a:pt x="62" y="33"/>
                  <a:pt x="61" y="33"/>
                  <a:pt x="61" y="33"/>
                </a:cubicBezTo>
                <a:cubicBezTo>
                  <a:pt x="61" y="33"/>
                  <a:pt x="61" y="33"/>
                  <a:pt x="60" y="33"/>
                </a:cubicBezTo>
                <a:cubicBezTo>
                  <a:pt x="60" y="33"/>
                  <a:pt x="60" y="32"/>
                  <a:pt x="60" y="32"/>
                </a:cubicBezTo>
                <a:cubicBezTo>
                  <a:pt x="62" y="30"/>
                  <a:pt x="63" y="28"/>
                  <a:pt x="63" y="25"/>
                </a:cubicBezTo>
                <a:cubicBezTo>
                  <a:pt x="63" y="21"/>
                  <a:pt x="59" y="17"/>
                  <a:pt x="55" y="17"/>
                </a:cubicBezTo>
                <a:cubicBezTo>
                  <a:pt x="52" y="17"/>
                  <a:pt x="50" y="18"/>
                  <a:pt x="48" y="20"/>
                </a:cubicBezTo>
                <a:cubicBezTo>
                  <a:pt x="48" y="20"/>
                  <a:pt x="47" y="20"/>
                  <a:pt x="47" y="20"/>
                </a:cubicBezTo>
                <a:cubicBezTo>
                  <a:pt x="46" y="19"/>
                  <a:pt x="46" y="19"/>
                  <a:pt x="47" y="18"/>
                </a:cubicBezTo>
                <a:cubicBezTo>
                  <a:pt x="49" y="16"/>
                  <a:pt x="52" y="15"/>
                  <a:pt x="55" y="15"/>
                </a:cubicBezTo>
                <a:cubicBezTo>
                  <a:pt x="60" y="15"/>
                  <a:pt x="65" y="19"/>
                  <a:pt x="65" y="25"/>
                </a:cubicBezTo>
                <a:close/>
                <a:moveTo>
                  <a:pt x="10" y="27"/>
                </a:moveTo>
                <a:cubicBezTo>
                  <a:pt x="10" y="27"/>
                  <a:pt x="9" y="27"/>
                  <a:pt x="9" y="27"/>
                </a:cubicBezTo>
                <a:cubicBezTo>
                  <a:pt x="7" y="29"/>
                  <a:pt x="6" y="32"/>
                  <a:pt x="6" y="34"/>
                </a:cubicBezTo>
                <a:cubicBezTo>
                  <a:pt x="6" y="39"/>
                  <a:pt x="10" y="43"/>
                  <a:pt x="16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1" y="41"/>
                  <a:pt x="8" y="38"/>
                  <a:pt x="8" y="34"/>
                </a:cubicBezTo>
                <a:cubicBezTo>
                  <a:pt x="8" y="32"/>
                  <a:pt x="9" y="30"/>
                  <a:pt x="10" y="29"/>
                </a:cubicBezTo>
                <a:cubicBezTo>
                  <a:pt x="11" y="29"/>
                  <a:pt x="11" y="28"/>
                  <a:pt x="10" y="27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6" y="5"/>
                  <a:pt x="26" y="12"/>
                </a:cubicBezTo>
                <a:cubicBezTo>
                  <a:pt x="22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3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7"/>
                  <a:pt x="28" y="47"/>
                  <a:pt x="2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3" y="41"/>
                  <a:pt x="3" y="34"/>
                </a:cubicBezTo>
                <a:cubicBezTo>
                  <a:pt x="3" y="27"/>
                  <a:pt x="8" y="21"/>
                  <a:pt x="16" y="21"/>
                </a:cubicBezTo>
                <a:cubicBezTo>
                  <a:pt x="16" y="21"/>
                  <a:pt x="17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7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3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6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8"/>
                  <a:pt x="48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0" y="39"/>
                  <a:pt x="30" y="39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2"/>
                  <a:pt x="22" y="52"/>
                </a:cubicBezTo>
                <a:cubicBezTo>
                  <a:pt x="22" y="53"/>
                  <a:pt x="22" y="53"/>
                  <a:pt x="23" y="54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8"/>
                  <a:pt x="40" y="68"/>
                </a:cubicBezTo>
                <a:cubicBezTo>
                  <a:pt x="40" y="68"/>
                  <a:pt x="40" y="67"/>
                  <a:pt x="40" y="67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3"/>
                  <a:pt x="57" y="53"/>
                  <a:pt x="57" y="52"/>
                </a:cubicBezTo>
                <a:cubicBezTo>
                  <a:pt x="57" y="52"/>
                  <a:pt x="57" y="52"/>
                  <a:pt x="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6"/>
          <p:cNvSpPr>
            <a:spLocks noEditPoints="1"/>
          </p:cNvSpPr>
          <p:nvPr/>
        </p:nvSpPr>
        <p:spPr bwMode="auto">
          <a:xfrm>
            <a:off x="2484529" y="4686034"/>
            <a:ext cx="331001" cy="290721"/>
          </a:xfrm>
          <a:custGeom>
            <a:avLst/>
            <a:gdLst>
              <a:gd name="T0" fmla="*/ 8 w 80"/>
              <a:gd name="T1" fmla="*/ 34 h 68"/>
              <a:gd name="T2" fmla="*/ 31 w 80"/>
              <a:gd name="T3" fmla="*/ 41 h 68"/>
              <a:gd name="T4" fmla="*/ 30 w 80"/>
              <a:gd name="T5" fmla="*/ 43 h 68"/>
              <a:gd name="T6" fmla="*/ 6 w 80"/>
              <a:gd name="T7" fmla="*/ 34 h 68"/>
              <a:gd name="T8" fmla="*/ 10 w 80"/>
              <a:gd name="T9" fmla="*/ 27 h 68"/>
              <a:gd name="T10" fmla="*/ 70 w 80"/>
              <a:gd name="T11" fmla="*/ 23 h 68"/>
              <a:gd name="T12" fmla="*/ 50 w 80"/>
              <a:gd name="T13" fmla="*/ 10 h 68"/>
              <a:gd name="T14" fmla="*/ 26 w 80"/>
              <a:gd name="T15" fmla="*/ 12 h 68"/>
              <a:gd name="T16" fmla="*/ 16 w 80"/>
              <a:gd name="T17" fmla="*/ 18 h 68"/>
              <a:gd name="T18" fmla="*/ 16 w 80"/>
              <a:gd name="T19" fmla="*/ 50 h 68"/>
              <a:gd name="T20" fmla="*/ 26 w 80"/>
              <a:gd name="T21" fmla="*/ 47 h 68"/>
              <a:gd name="T22" fmla="*/ 3 w 80"/>
              <a:gd name="T23" fmla="*/ 34 h 68"/>
              <a:gd name="T24" fmla="*/ 19 w 80"/>
              <a:gd name="T25" fmla="*/ 22 h 68"/>
              <a:gd name="T26" fmla="*/ 28 w 80"/>
              <a:gd name="T27" fmla="*/ 15 h 68"/>
              <a:gd name="T28" fmla="*/ 38 w 80"/>
              <a:gd name="T29" fmla="*/ 3 h 68"/>
              <a:gd name="T30" fmla="*/ 48 w 80"/>
              <a:gd name="T31" fmla="*/ 14 h 68"/>
              <a:gd name="T32" fmla="*/ 55 w 80"/>
              <a:gd name="T33" fmla="*/ 12 h 68"/>
              <a:gd name="T34" fmla="*/ 69 w 80"/>
              <a:gd name="T35" fmla="*/ 26 h 68"/>
              <a:gd name="T36" fmla="*/ 69 w 80"/>
              <a:gd name="T37" fmla="*/ 41 h 68"/>
              <a:gd name="T38" fmla="*/ 60 w 80"/>
              <a:gd name="T39" fmla="*/ 47 h 68"/>
              <a:gd name="T40" fmla="*/ 57 w 80"/>
              <a:gd name="T41" fmla="*/ 50 h 68"/>
              <a:gd name="T42" fmla="*/ 70 w 80"/>
              <a:gd name="T43" fmla="*/ 44 h 68"/>
              <a:gd name="T44" fmla="*/ 70 w 80"/>
              <a:gd name="T45" fmla="*/ 23 h 68"/>
              <a:gd name="T46" fmla="*/ 47 w 80"/>
              <a:gd name="T47" fmla="*/ 18 h 68"/>
              <a:gd name="T48" fmla="*/ 48 w 80"/>
              <a:gd name="T49" fmla="*/ 20 h 68"/>
              <a:gd name="T50" fmla="*/ 63 w 80"/>
              <a:gd name="T51" fmla="*/ 25 h 68"/>
              <a:gd name="T52" fmla="*/ 60 w 80"/>
              <a:gd name="T53" fmla="*/ 33 h 68"/>
              <a:gd name="T54" fmla="*/ 62 w 80"/>
              <a:gd name="T55" fmla="*/ 33 h 68"/>
              <a:gd name="T56" fmla="*/ 68 w 80"/>
              <a:gd name="T57" fmla="*/ 30 h 68"/>
              <a:gd name="T58" fmla="*/ 74 w 80"/>
              <a:gd name="T59" fmla="*/ 35 h 68"/>
              <a:gd name="T60" fmla="*/ 68 w 80"/>
              <a:gd name="T61" fmla="*/ 28 h 68"/>
              <a:gd name="T62" fmla="*/ 65 w 80"/>
              <a:gd name="T63" fmla="*/ 25 h 68"/>
              <a:gd name="T64" fmla="*/ 13 w 80"/>
              <a:gd name="T65" fmla="*/ 27 h 68"/>
              <a:gd name="T66" fmla="*/ 17 w 80"/>
              <a:gd name="T67" fmla="*/ 26 h 68"/>
              <a:gd name="T68" fmla="*/ 13 w 80"/>
              <a:gd name="T69" fmla="*/ 25 h 68"/>
              <a:gd name="T70" fmla="*/ 13 w 80"/>
              <a:gd name="T71" fmla="*/ 27 h 68"/>
              <a:gd name="T72" fmla="*/ 57 w 80"/>
              <a:gd name="T73" fmla="*/ 52 h 68"/>
              <a:gd name="T74" fmla="*/ 39 w 80"/>
              <a:gd name="T75" fmla="*/ 39 h 68"/>
              <a:gd name="T76" fmla="*/ 22 w 80"/>
              <a:gd name="T77" fmla="*/ 53 h 68"/>
              <a:gd name="T78" fmla="*/ 30 w 80"/>
              <a:gd name="T79" fmla="*/ 54 h 68"/>
              <a:gd name="T80" fmla="*/ 31 w 80"/>
              <a:gd name="T81" fmla="*/ 68 h 68"/>
              <a:gd name="T82" fmla="*/ 49 w 80"/>
              <a:gd name="T83" fmla="*/ 67 h 68"/>
              <a:gd name="T84" fmla="*/ 56 w 80"/>
              <a:gd name="T85" fmla="*/ 54 h 68"/>
              <a:gd name="T86" fmla="*/ 57 w 80"/>
              <a:gd name="T8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" h="68">
                <a:moveTo>
                  <a:pt x="10" y="29"/>
                </a:moveTo>
                <a:cubicBezTo>
                  <a:pt x="9" y="30"/>
                  <a:pt x="8" y="32"/>
                  <a:pt x="8" y="34"/>
                </a:cubicBezTo>
                <a:cubicBezTo>
                  <a:pt x="8" y="38"/>
                  <a:pt x="12" y="41"/>
                  <a:pt x="16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2" y="42"/>
                  <a:pt x="32" y="42"/>
                </a:cubicBezTo>
                <a:cubicBezTo>
                  <a:pt x="30" y="43"/>
                  <a:pt x="30" y="43"/>
                  <a:pt x="3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0" y="43"/>
                  <a:pt x="6" y="39"/>
                  <a:pt x="6" y="34"/>
                </a:cubicBezTo>
                <a:cubicBezTo>
                  <a:pt x="6" y="32"/>
                  <a:pt x="7" y="29"/>
                  <a:pt x="9" y="27"/>
                </a:cubicBezTo>
                <a:cubicBezTo>
                  <a:pt x="9" y="27"/>
                  <a:pt x="10" y="27"/>
                  <a:pt x="10" y="27"/>
                </a:cubicBezTo>
                <a:cubicBezTo>
                  <a:pt x="11" y="28"/>
                  <a:pt x="11" y="29"/>
                  <a:pt x="10" y="29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7" y="5"/>
                  <a:pt x="26" y="12"/>
                </a:cubicBezTo>
                <a:cubicBezTo>
                  <a:pt x="23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9" y="47"/>
                  <a:pt x="3" y="41"/>
                  <a:pt x="3" y="34"/>
                </a:cubicBezTo>
                <a:cubicBezTo>
                  <a:pt x="3" y="27"/>
                  <a:pt x="9" y="21"/>
                  <a:pt x="16" y="21"/>
                </a:cubicBezTo>
                <a:cubicBezTo>
                  <a:pt x="17" y="21"/>
                  <a:pt x="18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8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4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55" y="15"/>
                </a:moveTo>
                <a:cubicBezTo>
                  <a:pt x="52" y="15"/>
                  <a:pt x="49" y="16"/>
                  <a:pt x="47" y="18"/>
                </a:cubicBezTo>
                <a:cubicBezTo>
                  <a:pt x="46" y="19"/>
                  <a:pt x="46" y="19"/>
                  <a:pt x="47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50" y="18"/>
                  <a:pt x="52" y="17"/>
                  <a:pt x="55" y="17"/>
                </a:cubicBezTo>
                <a:cubicBezTo>
                  <a:pt x="59" y="17"/>
                  <a:pt x="63" y="21"/>
                  <a:pt x="63" y="25"/>
                </a:cubicBezTo>
                <a:cubicBezTo>
                  <a:pt x="63" y="28"/>
                  <a:pt x="62" y="30"/>
                  <a:pt x="61" y="32"/>
                </a:cubicBezTo>
                <a:cubicBezTo>
                  <a:pt x="60" y="32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2" y="33"/>
                  <a:pt x="62" y="33"/>
                </a:cubicBezTo>
                <a:cubicBezTo>
                  <a:pt x="63" y="32"/>
                  <a:pt x="64" y="31"/>
                  <a:pt x="64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0"/>
                  <a:pt x="73" y="32"/>
                  <a:pt x="73" y="34"/>
                </a:cubicBezTo>
                <a:cubicBezTo>
                  <a:pt x="73" y="34"/>
                  <a:pt x="73" y="35"/>
                  <a:pt x="74" y="35"/>
                </a:cubicBezTo>
                <a:cubicBezTo>
                  <a:pt x="74" y="35"/>
                  <a:pt x="75" y="34"/>
                  <a:pt x="75" y="34"/>
                </a:cubicBezTo>
                <a:cubicBezTo>
                  <a:pt x="75" y="31"/>
                  <a:pt x="72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5" y="25"/>
                </a:cubicBezTo>
                <a:cubicBezTo>
                  <a:pt x="65" y="19"/>
                  <a:pt x="61" y="15"/>
                  <a:pt x="55" y="15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7" y="52"/>
                </a:move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39" y="38"/>
                  <a:pt x="39" y="3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3" y="54"/>
                  <a:pt x="23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1" y="68"/>
                  <a:pt x="31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9" y="68"/>
                  <a:pt x="49" y="67"/>
                  <a:pt x="49" y="67"/>
                </a:cubicBezTo>
                <a:cubicBezTo>
                  <a:pt x="49" y="54"/>
                  <a:pt x="49" y="54"/>
                  <a:pt x="49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7" y="54"/>
                  <a:pt x="57" y="54"/>
                  <a:pt x="57" y="53"/>
                </a:cubicBezTo>
                <a:cubicBezTo>
                  <a:pt x="57" y="53"/>
                  <a:pt x="57" y="52"/>
                  <a:pt x="5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6"/>
          <p:cNvSpPr>
            <a:spLocks noEditPoints="1"/>
          </p:cNvSpPr>
          <p:nvPr/>
        </p:nvSpPr>
        <p:spPr bwMode="auto">
          <a:xfrm>
            <a:off x="1174498" y="4728066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67"/>
          <p:cNvSpPr>
            <a:spLocks noEditPoints="1"/>
          </p:cNvSpPr>
          <p:nvPr/>
        </p:nvSpPr>
        <p:spPr bwMode="auto">
          <a:xfrm>
            <a:off x="3092352" y="4665018"/>
            <a:ext cx="323996" cy="332753"/>
          </a:xfrm>
          <a:custGeom>
            <a:avLst/>
            <a:gdLst>
              <a:gd name="T0" fmla="*/ 54 w 78"/>
              <a:gd name="T1" fmla="*/ 33 h 78"/>
              <a:gd name="T2" fmla="*/ 78 w 78"/>
              <a:gd name="T3" fmla="*/ 32 h 78"/>
              <a:gd name="T4" fmla="*/ 63 w 78"/>
              <a:gd name="T5" fmla="*/ 48 h 78"/>
              <a:gd name="T6" fmla="*/ 60 w 78"/>
              <a:gd name="T7" fmla="*/ 59 h 78"/>
              <a:gd name="T8" fmla="*/ 45 w 78"/>
              <a:gd name="T9" fmla="*/ 69 h 78"/>
              <a:gd name="T10" fmla="*/ 64 w 78"/>
              <a:gd name="T11" fmla="*/ 73 h 78"/>
              <a:gd name="T12" fmla="*/ 32 w 78"/>
              <a:gd name="T13" fmla="*/ 73 h 78"/>
              <a:gd name="T14" fmla="*/ 14 w 78"/>
              <a:gd name="T15" fmla="*/ 69 h 78"/>
              <a:gd name="T16" fmla="*/ 37 w 78"/>
              <a:gd name="T17" fmla="*/ 59 h 78"/>
              <a:gd name="T18" fmla="*/ 13 w 78"/>
              <a:gd name="T19" fmla="*/ 52 h 78"/>
              <a:gd name="T20" fmla="*/ 0 w 78"/>
              <a:gd name="T21" fmla="*/ 33 h 78"/>
              <a:gd name="T22" fmla="*/ 25 w 78"/>
              <a:gd name="T23" fmla="*/ 11 h 78"/>
              <a:gd name="T24" fmla="*/ 54 w 78"/>
              <a:gd name="T25" fmla="*/ 9 h 78"/>
              <a:gd name="T26" fmla="*/ 39 w 78"/>
              <a:gd name="T27" fmla="*/ 67 h 78"/>
              <a:gd name="T28" fmla="*/ 35 w 78"/>
              <a:gd name="T29" fmla="*/ 71 h 78"/>
              <a:gd name="T30" fmla="*/ 39 w 78"/>
              <a:gd name="T31" fmla="*/ 75 h 78"/>
              <a:gd name="T32" fmla="*/ 43 w 78"/>
              <a:gd name="T33" fmla="*/ 71 h 78"/>
              <a:gd name="T34" fmla="*/ 39 w 78"/>
              <a:gd name="T35" fmla="*/ 67 h 78"/>
              <a:gd name="T36" fmla="*/ 17 w 78"/>
              <a:gd name="T37" fmla="*/ 49 h 78"/>
              <a:gd name="T38" fmla="*/ 18 w 78"/>
              <a:gd name="T39" fmla="*/ 57 h 78"/>
              <a:gd name="T40" fmla="*/ 47 w 78"/>
              <a:gd name="T41" fmla="*/ 39 h 78"/>
              <a:gd name="T42" fmla="*/ 15 w 78"/>
              <a:gd name="T43" fmla="*/ 42 h 78"/>
              <a:gd name="T44" fmla="*/ 18 w 78"/>
              <a:gd name="T45" fmla="*/ 47 h 78"/>
              <a:gd name="T46" fmla="*/ 47 w 78"/>
              <a:gd name="T47" fmla="*/ 29 h 78"/>
              <a:gd name="T48" fmla="*/ 15 w 78"/>
              <a:gd name="T49" fmla="*/ 34 h 78"/>
              <a:gd name="T50" fmla="*/ 47 w 78"/>
              <a:gd name="T51" fmla="*/ 37 h 78"/>
              <a:gd name="T52" fmla="*/ 49 w 78"/>
              <a:gd name="T53" fmla="*/ 49 h 78"/>
              <a:gd name="T54" fmla="*/ 56 w 78"/>
              <a:gd name="T55" fmla="*/ 49 h 78"/>
              <a:gd name="T56" fmla="*/ 49 w 78"/>
              <a:gd name="T57" fmla="*/ 47 h 78"/>
              <a:gd name="T58" fmla="*/ 56 w 78"/>
              <a:gd name="T59" fmla="*/ 29 h 78"/>
              <a:gd name="T60" fmla="*/ 56 w 78"/>
              <a:gd name="T61" fmla="*/ 37 h 78"/>
              <a:gd name="T62" fmla="*/ 60 w 78"/>
              <a:gd name="T63" fmla="*/ 49 h 78"/>
              <a:gd name="T64" fmla="*/ 60 w 78"/>
              <a:gd name="T65" fmla="*/ 57 h 78"/>
              <a:gd name="T66" fmla="*/ 60 w 78"/>
              <a:gd name="T67" fmla="*/ 49 h 78"/>
              <a:gd name="T68" fmla="*/ 60 w 78"/>
              <a:gd name="T69" fmla="*/ 39 h 78"/>
              <a:gd name="T70" fmla="*/ 60 w 78"/>
              <a:gd name="T71" fmla="*/ 47 h 78"/>
              <a:gd name="T72" fmla="*/ 63 w 78"/>
              <a:gd name="T73" fmla="*/ 42 h 78"/>
              <a:gd name="T74" fmla="*/ 63 w 78"/>
              <a:gd name="T75" fmla="*/ 34 h 78"/>
              <a:gd name="T76" fmla="*/ 58 w 78"/>
              <a:gd name="T77" fmla="*/ 29 h 78"/>
              <a:gd name="T78" fmla="*/ 75 w 78"/>
              <a:gd name="T79" fmla="*/ 32 h 78"/>
              <a:gd name="T80" fmla="*/ 54 w 78"/>
              <a:gd name="T81" fmla="*/ 12 h 78"/>
              <a:gd name="T82" fmla="*/ 46 w 78"/>
              <a:gd name="T83" fmla="*/ 12 h 78"/>
              <a:gd name="T84" fmla="*/ 27 w 78"/>
              <a:gd name="T85" fmla="*/ 14 h 78"/>
              <a:gd name="T86" fmla="*/ 15 w 78"/>
              <a:gd name="T87" fmla="*/ 20 h 78"/>
              <a:gd name="T88" fmla="*/ 13 w 78"/>
              <a:gd name="T89" fmla="*/ 44 h 78"/>
              <a:gd name="T90" fmla="*/ 13 w 78"/>
              <a:gd name="T91" fmla="*/ 34 h 78"/>
              <a:gd name="T92" fmla="*/ 48 w 78"/>
              <a:gd name="T93" fmla="*/ 27 h 78"/>
              <a:gd name="T94" fmla="*/ 65 w 78"/>
              <a:gd name="T95" fmla="*/ 32 h 78"/>
              <a:gd name="T96" fmla="*/ 65 w 78"/>
              <a:gd name="T97" fmla="*/ 42 h 78"/>
              <a:gd name="T98" fmla="*/ 67 w 78"/>
              <a:gd name="T99" fmla="*/ 40 h 78"/>
              <a:gd name="T100" fmla="*/ 54 w 78"/>
              <a:gd name="T101" fmla="*/ 43 h 78"/>
              <a:gd name="T102" fmla="*/ 52 w 78"/>
              <a:gd name="T103" fmla="*/ 45 h 78"/>
              <a:gd name="T104" fmla="*/ 52 w 78"/>
              <a:gd name="T105" fmla="*/ 5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78">
                <a:moveTo>
                  <a:pt x="50" y="33"/>
                </a:moveTo>
                <a:cubicBezTo>
                  <a:pt x="50" y="32"/>
                  <a:pt x="51" y="31"/>
                  <a:pt x="52" y="31"/>
                </a:cubicBezTo>
                <a:cubicBezTo>
                  <a:pt x="53" y="31"/>
                  <a:pt x="54" y="32"/>
                  <a:pt x="54" y="33"/>
                </a:cubicBezTo>
                <a:cubicBezTo>
                  <a:pt x="54" y="34"/>
                  <a:pt x="53" y="35"/>
                  <a:pt x="52" y="35"/>
                </a:cubicBezTo>
                <a:cubicBezTo>
                  <a:pt x="51" y="35"/>
                  <a:pt x="50" y="34"/>
                  <a:pt x="50" y="33"/>
                </a:cubicBezTo>
                <a:close/>
                <a:moveTo>
                  <a:pt x="78" y="32"/>
                </a:moveTo>
                <a:cubicBezTo>
                  <a:pt x="78" y="38"/>
                  <a:pt x="74" y="42"/>
                  <a:pt x="68" y="43"/>
                </a:cubicBezTo>
                <a:cubicBezTo>
                  <a:pt x="67" y="45"/>
                  <a:pt x="66" y="46"/>
                  <a:pt x="64" y="47"/>
                </a:cubicBezTo>
                <a:cubicBezTo>
                  <a:pt x="64" y="47"/>
                  <a:pt x="63" y="48"/>
                  <a:pt x="63" y="48"/>
                </a:cubicBezTo>
                <a:cubicBezTo>
                  <a:pt x="64" y="49"/>
                  <a:pt x="65" y="51"/>
                  <a:pt x="65" y="52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7"/>
                  <a:pt x="63" y="59"/>
                  <a:pt x="60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5"/>
                  <a:pt x="45" y="67"/>
                  <a:pt x="4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69"/>
                  <a:pt x="66" y="70"/>
                  <a:pt x="66" y="71"/>
                </a:cubicBezTo>
                <a:cubicBezTo>
                  <a:pt x="66" y="72"/>
                  <a:pt x="65" y="73"/>
                  <a:pt x="6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4" y="76"/>
                  <a:pt x="42" y="78"/>
                  <a:pt x="39" y="78"/>
                </a:cubicBezTo>
                <a:cubicBezTo>
                  <a:pt x="36" y="78"/>
                  <a:pt x="33" y="76"/>
                  <a:pt x="32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2" y="73"/>
                  <a:pt x="12" y="72"/>
                  <a:pt x="12" y="71"/>
                </a:cubicBezTo>
                <a:cubicBezTo>
                  <a:pt x="12" y="70"/>
                  <a:pt x="12" y="69"/>
                  <a:pt x="14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3" y="67"/>
                  <a:pt x="35" y="65"/>
                  <a:pt x="37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5" y="59"/>
                  <a:pt x="13" y="57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6" y="48"/>
                  <a:pt x="0" y="41"/>
                  <a:pt x="0" y="33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7" y="17"/>
                  <a:pt x="18" y="18"/>
                </a:cubicBezTo>
                <a:cubicBezTo>
                  <a:pt x="19" y="14"/>
                  <a:pt x="22" y="12"/>
                  <a:pt x="25" y="11"/>
                </a:cubicBezTo>
                <a:cubicBezTo>
                  <a:pt x="26" y="5"/>
                  <a:pt x="31" y="0"/>
                  <a:pt x="37" y="0"/>
                </a:cubicBezTo>
                <a:cubicBezTo>
                  <a:pt x="43" y="0"/>
                  <a:pt x="48" y="4"/>
                  <a:pt x="49" y="9"/>
                </a:cubicBezTo>
                <a:cubicBezTo>
                  <a:pt x="51" y="9"/>
                  <a:pt x="52" y="9"/>
                  <a:pt x="54" y="9"/>
                </a:cubicBezTo>
                <a:cubicBezTo>
                  <a:pt x="61" y="9"/>
                  <a:pt x="68" y="14"/>
                  <a:pt x="68" y="22"/>
                </a:cubicBezTo>
                <a:cubicBezTo>
                  <a:pt x="74" y="22"/>
                  <a:pt x="78" y="27"/>
                  <a:pt x="78" y="32"/>
                </a:cubicBezTo>
                <a:close/>
                <a:moveTo>
                  <a:pt x="39" y="67"/>
                </a:moveTo>
                <a:cubicBezTo>
                  <a:pt x="37" y="67"/>
                  <a:pt x="36" y="68"/>
                  <a:pt x="36" y="69"/>
                </a:cubicBezTo>
                <a:cubicBezTo>
                  <a:pt x="35" y="69"/>
                  <a:pt x="35" y="70"/>
                  <a:pt x="35" y="70"/>
                </a:cubicBezTo>
                <a:cubicBezTo>
                  <a:pt x="35" y="70"/>
                  <a:pt x="35" y="71"/>
                  <a:pt x="35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3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2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3" y="72"/>
                  <a:pt x="43" y="71"/>
                  <a:pt x="43" y="71"/>
                </a:cubicBezTo>
                <a:cubicBezTo>
                  <a:pt x="43" y="71"/>
                  <a:pt x="43" y="70"/>
                  <a:pt x="42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1" y="68"/>
                  <a:pt x="40" y="67"/>
                  <a:pt x="39" y="67"/>
                </a:cubicBezTo>
                <a:close/>
                <a:moveTo>
                  <a:pt x="47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7" y="49"/>
                </a:cubicBezTo>
                <a:cubicBezTo>
                  <a:pt x="16" y="49"/>
                  <a:pt x="15" y="51"/>
                  <a:pt x="15" y="52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56"/>
                  <a:pt x="16" y="57"/>
                  <a:pt x="18" y="57"/>
                </a:cubicBezTo>
                <a:cubicBezTo>
                  <a:pt x="47" y="57"/>
                  <a:pt x="47" y="57"/>
                  <a:pt x="47" y="57"/>
                </a:cubicBezTo>
                <a:lnTo>
                  <a:pt x="47" y="49"/>
                </a:lnTo>
                <a:close/>
                <a:moveTo>
                  <a:pt x="47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9"/>
                  <a:pt x="17" y="39"/>
                </a:cubicBezTo>
                <a:cubicBezTo>
                  <a:pt x="16" y="39"/>
                  <a:pt x="15" y="41"/>
                  <a:pt x="15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6"/>
                  <a:pt x="16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39"/>
                </a:lnTo>
                <a:close/>
                <a:moveTo>
                  <a:pt x="47" y="29"/>
                </a:moveTo>
                <a:cubicBezTo>
                  <a:pt x="18" y="29"/>
                  <a:pt x="18" y="29"/>
                  <a:pt x="18" y="29"/>
                </a:cubicBezTo>
                <a:cubicBezTo>
                  <a:pt x="16" y="29"/>
                  <a:pt x="15" y="30"/>
                  <a:pt x="15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6"/>
                  <a:pt x="16" y="37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47" y="37"/>
                  <a:pt x="47" y="37"/>
                  <a:pt x="47" y="37"/>
                </a:cubicBezTo>
                <a:lnTo>
                  <a:pt x="47" y="29"/>
                </a:lnTo>
                <a:close/>
                <a:moveTo>
                  <a:pt x="56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9" y="57"/>
                  <a:pt x="49" y="57"/>
                  <a:pt x="49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49"/>
                </a:lnTo>
                <a:close/>
                <a:moveTo>
                  <a:pt x="56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47"/>
                  <a:pt x="49" y="47"/>
                  <a:pt x="4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9"/>
                </a:lnTo>
                <a:close/>
                <a:moveTo>
                  <a:pt x="56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7"/>
                  <a:pt x="49" y="37"/>
                  <a:pt x="49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29"/>
                </a:lnTo>
                <a:close/>
                <a:moveTo>
                  <a:pt x="60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7"/>
                  <a:pt x="58" y="57"/>
                  <a:pt x="58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2" y="57"/>
                  <a:pt x="63" y="56"/>
                  <a:pt x="63" y="54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1"/>
                  <a:pt x="62" y="49"/>
                  <a:pt x="60" y="49"/>
                </a:cubicBezTo>
                <a:close/>
                <a:moveTo>
                  <a:pt x="63" y="42"/>
                </a:moveTo>
                <a:cubicBezTo>
                  <a:pt x="63" y="41"/>
                  <a:pt x="62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2" y="47"/>
                  <a:pt x="63" y="46"/>
                  <a:pt x="63" y="44"/>
                </a:cubicBezTo>
                <a:lnTo>
                  <a:pt x="63" y="42"/>
                </a:lnTo>
                <a:close/>
                <a:moveTo>
                  <a:pt x="60" y="37"/>
                </a:moveTo>
                <a:cubicBezTo>
                  <a:pt x="60" y="37"/>
                  <a:pt x="60" y="37"/>
                  <a:pt x="60" y="37"/>
                </a:cubicBezTo>
                <a:cubicBezTo>
                  <a:pt x="62" y="37"/>
                  <a:pt x="63" y="36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0"/>
                  <a:pt x="62" y="29"/>
                  <a:pt x="6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37"/>
                  <a:pt x="58" y="37"/>
                  <a:pt x="58" y="37"/>
                </a:cubicBezTo>
                <a:lnTo>
                  <a:pt x="60" y="37"/>
                </a:lnTo>
                <a:close/>
                <a:moveTo>
                  <a:pt x="75" y="32"/>
                </a:moveTo>
                <a:cubicBezTo>
                  <a:pt x="75" y="28"/>
                  <a:pt x="71" y="25"/>
                  <a:pt x="67" y="25"/>
                </a:cubicBezTo>
                <a:cubicBezTo>
                  <a:pt x="66" y="25"/>
                  <a:pt x="66" y="24"/>
                  <a:pt x="65" y="23"/>
                </a:cubicBezTo>
                <a:cubicBezTo>
                  <a:pt x="65" y="17"/>
                  <a:pt x="60" y="12"/>
                  <a:pt x="54" y="12"/>
                </a:cubicBezTo>
                <a:cubicBezTo>
                  <a:pt x="52" y="12"/>
                  <a:pt x="50" y="12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6" y="12"/>
                  <a:pt x="46" y="12"/>
                </a:cubicBezTo>
                <a:cubicBezTo>
                  <a:pt x="46" y="7"/>
                  <a:pt x="42" y="3"/>
                  <a:pt x="37" y="3"/>
                </a:cubicBezTo>
                <a:cubicBezTo>
                  <a:pt x="32" y="3"/>
                  <a:pt x="28" y="7"/>
                  <a:pt x="28" y="12"/>
                </a:cubicBezTo>
                <a:cubicBezTo>
                  <a:pt x="28" y="13"/>
                  <a:pt x="28" y="14"/>
                  <a:pt x="27" y="14"/>
                </a:cubicBezTo>
                <a:cubicBezTo>
                  <a:pt x="24" y="15"/>
                  <a:pt x="21" y="17"/>
                  <a:pt x="20" y="20"/>
                </a:cubicBezTo>
                <a:cubicBezTo>
                  <a:pt x="20" y="20"/>
                  <a:pt x="19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3"/>
                </a:cubicBezTo>
                <a:cubicBezTo>
                  <a:pt x="3" y="39"/>
                  <a:pt x="7" y="44"/>
                  <a:pt x="13" y="45"/>
                </a:cubicBezTo>
                <a:cubicBezTo>
                  <a:pt x="13" y="45"/>
                  <a:pt x="13" y="45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1"/>
                  <a:pt x="13" y="39"/>
                  <a:pt x="15" y="38"/>
                </a:cubicBezTo>
                <a:cubicBezTo>
                  <a:pt x="13" y="37"/>
                  <a:pt x="13" y="36"/>
                  <a:pt x="13" y="34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29"/>
                  <a:pt x="15" y="27"/>
                  <a:pt x="1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3" y="27"/>
                  <a:pt x="65" y="29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6"/>
                  <a:pt x="64" y="37"/>
                  <a:pt x="63" y="38"/>
                </a:cubicBezTo>
                <a:cubicBezTo>
                  <a:pt x="64" y="39"/>
                  <a:pt x="65" y="41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6" y="41"/>
                  <a:pt x="66" y="41"/>
                </a:cubicBezTo>
                <a:cubicBezTo>
                  <a:pt x="66" y="40"/>
                  <a:pt x="67" y="40"/>
                  <a:pt x="67" y="40"/>
                </a:cubicBezTo>
                <a:cubicBezTo>
                  <a:pt x="72" y="40"/>
                  <a:pt x="75" y="36"/>
                  <a:pt x="75" y="32"/>
                </a:cubicBezTo>
                <a:close/>
                <a:moveTo>
                  <a:pt x="52" y="45"/>
                </a:moveTo>
                <a:cubicBezTo>
                  <a:pt x="53" y="45"/>
                  <a:pt x="54" y="44"/>
                  <a:pt x="54" y="43"/>
                </a:cubicBezTo>
                <a:cubicBezTo>
                  <a:pt x="54" y="42"/>
                  <a:pt x="53" y="41"/>
                  <a:pt x="52" y="41"/>
                </a:cubicBezTo>
                <a:cubicBezTo>
                  <a:pt x="51" y="41"/>
                  <a:pt x="50" y="42"/>
                  <a:pt x="50" y="43"/>
                </a:cubicBezTo>
                <a:cubicBezTo>
                  <a:pt x="50" y="44"/>
                  <a:pt x="51" y="45"/>
                  <a:pt x="52" y="45"/>
                </a:cubicBezTo>
                <a:close/>
                <a:moveTo>
                  <a:pt x="52" y="55"/>
                </a:moveTo>
                <a:cubicBezTo>
                  <a:pt x="53" y="55"/>
                  <a:pt x="54" y="54"/>
                  <a:pt x="54" y="53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2"/>
                  <a:pt x="50" y="52"/>
                  <a:pt x="50" y="53"/>
                </a:cubicBezTo>
                <a:cubicBezTo>
                  <a:pt x="50" y="54"/>
                  <a:pt x="51" y="55"/>
                  <a:pt x="5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93"/>
          <p:cNvSpPr>
            <a:spLocks noEditPoints="1"/>
          </p:cNvSpPr>
          <p:nvPr/>
        </p:nvSpPr>
        <p:spPr bwMode="auto">
          <a:xfrm>
            <a:off x="3718562" y="4702671"/>
            <a:ext cx="301229" cy="252192"/>
          </a:xfrm>
          <a:custGeom>
            <a:avLst/>
            <a:gdLst>
              <a:gd name="T0" fmla="*/ 8 w 73"/>
              <a:gd name="T1" fmla="*/ 0 h 59"/>
              <a:gd name="T2" fmla="*/ 0 w 73"/>
              <a:gd name="T3" fmla="*/ 52 h 59"/>
              <a:gd name="T4" fmla="*/ 66 w 73"/>
              <a:gd name="T5" fmla="*/ 59 h 59"/>
              <a:gd name="T6" fmla="*/ 73 w 73"/>
              <a:gd name="T7" fmla="*/ 7 h 59"/>
              <a:gd name="T8" fmla="*/ 70 w 73"/>
              <a:gd name="T9" fmla="*/ 7 h 59"/>
              <a:gd name="T10" fmla="*/ 66 w 73"/>
              <a:gd name="T11" fmla="*/ 56 h 59"/>
              <a:gd name="T12" fmla="*/ 3 w 73"/>
              <a:gd name="T13" fmla="*/ 52 h 59"/>
              <a:gd name="T14" fmla="*/ 8 w 73"/>
              <a:gd name="T15" fmla="*/ 3 h 59"/>
              <a:gd name="T16" fmla="*/ 70 w 73"/>
              <a:gd name="T17" fmla="*/ 7 h 59"/>
              <a:gd name="T18" fmla="*/ 7 w 73"/>
              <a:gd name="T19" fmla="*/ 10 h 59"/>
              <a:gd name="T20" fmla="*/ 6 w 73"/>
              <a:gd name="T21" fmla="*/ 52 h 59"/>
              <a:gd name="T22" fmla="*/ 66 w 73"/>
              <a:gd name="T23" fmla="*/ 53 h 59"/>
              <a:gd name="T24" fmla="*/ 67 w 73"/>
              <a:gd name="T25" fmla="*/ 11 h 59"/>
              <a:gd name="T26" fmla="*/ 65 w 73"/>
              <a:gd name="T27" fmla="*/ 51 h 59"/>
              <a:gd name="T28" fmla="*/ 8 w 73"/>
              <a:gd name="T29" fmla="*/ 12 h 59"/>
              <a:gd name="T30" fmla="*/ 65 w 73"/>
              <a:gd name="T31" fmla="*/ 51 h 59"/>
              <a:gd name="T32" fmla="*/ 8 w 73"/>
              <a:gd name="T33" fmla="*/ 5 h 59"/>
              <a:gd name="T34" fmla="*/ 8 w 73"/>
              <a:gd name="T35" fmla="*/ 8 h 59"/>
              <a:gd name="T36" fmla="*/ 11 w 73"/>
              <a:gd name="T37" fmla="*/ 6 h 59"/>
              <a:gd name="T38" fmla="*/ 15 w 73"/>
              <a:gd name="T39" fmla="*/ 6 h 59"/>
              <a:gd name="T40" fmla="*/ 11 w 73"/>
              <a:gd name="T41" fmla="*/ 6 h 59"/>
              <a:gd name="T42" fmla="*/ 18 w 73"/>
              <a:gd name="T43" fmla="*/ 5 h 59"/>
              <a:gd name="T44" fmla="*/ 18 w 73"/>
              <a:gd name="T45" fmla="*/ 8 h 59"/>
              <a:gd name="T46" fmla="*/ 33 w 73"/>
              <a:gd name="T47" fmla="*/ 32 h 59"/>
              <a:gd name="T48" fmla="*/ 40 w 73"/>
              <a:gd name="T49" fmla="*/ 32 h 59"/>
              <a:gd name="T50" fmla="*/ 33 w 73"/>
              <a:gd name="T51" fmla="*/ 32 h 59"/>
              <a:gd name="T52" fmla="*/ 23 w 73"/>
              <a:gd name="T53" fmla="*/ 39 h 59"/>
              <a:gd name="T54" fmla="*/ 29 w 73"/>
              <a:gd name="T55" fmla="*/ 42 h 59"/>
              <a:gd name="T56" fmla="*/ 34 w 73"/>
              <a:gd name="T57" fmla="*/ 47 h 59"/>
              <a:gd name="T58" fmla="*/ 39 w 73"/>
              <a:gd name="T59" fmla="*/ 47 h 59"/>
              <a:gd name="T60" fmla="*/ 44 w 73"/>
              <a:gd name="T61" fmla="*/ 42 h 59"/>
              <a:gd name="T62" fmla="*/ 50 w 73"/>
              <a:gd name="T63" fmla="*/ 39 h 59"/>
              <a:gd name="T64" fmla="*/ 52 w 73"/>
              <a:gd name="T65" fmla="*/ 34 h 59"/>
              <a:gd name="T66" fmla="*/ 52 w 73"/>
              <a:gd name="T67" fmla="*/ 29 h 59"/>
              <a:gd name="T68" fmla="*/ 50 w 73"/>
              <a:gd name="T69" fmla="*/ 24 h 59"/>
              <a:gd name="T70" fmla="*/ 44 w 73"/>
              <a:gd name="T71" fmla="*/ 21 h 59"/>
              <a:gd name="T72" fmla="*/ 39 w 73"/>
              <a:gd name="T73" fmla="*/ 16 h 59"/>
              <a:gd name="T74" fmla="*/ 34 w 73"/>
              <a:gd name="T75" fmla="*/ 16 h 59"/>
              <a:gd name="T76" fmla="*/ 29 w 73"/>
              <a:gd name="T77" fmla="*/ 21 h 59"/>
              <a:gd name="T78" fmla="*/ 23 w 73"/>
              <a:gd name="T79" fmla="*/ 24 h 59"/>
              <a:gd name="T80" fmla="*/ 21 w 73"/>
              <a:gd name="T81" fmla="*/ 29 h 59"/>
              <a:gd name="T82" fmla="*/ 21 w 73"/>
              <a:gd name="T83" fmla="*/ 34 h 59"/>
              <a:gd name="T84" fmla="*/ 36 w 73"/>
              <a:gd name="T85" fmla="*/ 24 h 59"/>
              <a:gd name="T86" fmla="*/ 36 w 73"/>
              <a:gd name="T87" fmla="*/ 39 h 59"/>
              <a:gd name="T88" fmla="*/ 36 w 73"/>
              <a:gd name="T89" fmla="*/ 2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" h="59">
                <a:moveTo>
                  <a:pt x="6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6"/>
                  <a:pt x="4" y="59"/>
                  <a:pt x="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70" y="59"/>
                  <a:pt x="73" y="56"/>
                  <a:pt x="73" y="52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3"/>
                  <a:pt x="70" y="0"/>
                  <a:pt x="66" y="0"/>
                </a:cubicBezTo>
                <a:close/>
                <a:moveTo>
                  <a:pt x="70" y="7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68" y="56"/>
                  <a:pt x="6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3" y="54"/>
                  <a:pt x="3" y="52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3"/>
                  <a:pt x="70" y="5"/>
                  <a:pt x="70" y="7"/>
                </a:cubicBezTo>
                <a:close/>
                <a:moveTo>
                  <a:pt x="66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7" y="53"/>
                  <a:pt x="67" y="52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7" y="10"/>
                  <a:pt x="66" y="10"/>
                </a:cubicBezTo>
                <a:close/>
                <a:moveTo>
                  <a:pt x="65" y="51"/>
                </a:moveTo>
                <a:cubicBezTo>
                  <a:pt x="8" y="51"/>
                  <a:pt x="8" y="51"/>
                  <a:pt x="8" y="51"/>
                </a:cubicBezTo>
                <a:cubicBezTo>
                  <a:pt x="8" y="12"/>
                  <a:pt x="8" y="12"/>
                  <a:pt x="8" y="12"/>
                </a:cubicBezTo>
                <a:cubicBezTo>
                  <a:pt x="65" y="12"/>
                  <a:pt x="65" y="12"/>
                  <a:pt x="65" y="12"/>
                </a:cubicBezTo>
                <a:lnTo>
                  <a:pt x="65" y="51"/>
                </a:lnTo>
                <a:close/>
                <a:moveTo>
                  <a:pt x="6" y="6"/>
                </a:moveTo>
                <a:cubicBezTo>
                  <a:pt x="6" y="5"/>
                  <a:pt x="7" y="5"/>
                  <a:pt x="8" y="5"/>
                </a:cubicBezTo>
                <a:cubicBezTo>
                  <a:pt x="9" y="5"/>
                  <a:pt x="10" y="5"/>
                  <a:pt x="10" y="6"/>
                </a:cubicBezTo>
                <a:cubicBezTo>
                  <a:pt x="10" y="7"/>
                  <a:pt x="9" y="8"/>
                  <a:pt x="8" y="8"/>
                </a:cubicBezTo>
                <a:cubicBezTo>
                  <a:pt x="7" y="8"/>
                  <a:pt x="6" y="7"/>
                  <a:pt x="6" y="6"/>
                </a:cubicBezTo>
                <a:close/>
                <a:moveTo>
                  <a:pt x="11" y="6"/>
                </a:moveTo>
                <a:cubicBezTo>
                  <a:pt x="11" y="5"/>
                  <a:pt x="12" y="5"/>
                  <a:pt x="13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7"/>
                  <a:pt x="14" y="8"/>
                  <a:pt x="13" y="8"/>
                </a:cubicBezTo>
                <a:cubicBezTo>
                  <a:pt x="12" y="8"/>
                  <a:pt x="11" y="7"/>
                  <a:pt x="11" y="6"/>
                </a:cubicBezTo>
                <a:close/>
                <a:moveTo>
                  <a:pt x="16" y="6"/>
                </a:move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0" y="6"/>
                </a:cubicBezTo>
                <a:cubicBezTo>
                  <a:pt x="20" y="7"/>
                  <a:pt x="19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lose/>
                <a:moveTo>
                  <a:pt x="33" y="32"/>
                </a:moveTo>
                <a:cubicBezTo>
                  <a:pt x="33" y="30"/>
                  <a:pt x="34" y="28"/>
                  <a:pt x="36" y="28"/>
                </a:cubicBezTo>
                <a:cubicBezTo>
                  <a:pt x="38" y="28"/>
                  <a:pt x="40" y="30"/>
                  <a:pt x="40" y="32"/>
                </a:cubicBezTo>
                <a:cubicBezTo>
                  <a:pt x="40" y="33"/>
                  <a:pt x="38" y="35"/>
                  <a:pt x="36" y="35"/>
                </a:cubicBezTo>
                <a:cubicBezTo>
                  <a:pt x="34" y="35"/>
                  <a:pt x="33" y="33"/>
                  <a:pt x="33" y="32"/>
                </a:cubicBezTo>
                <a:close/>
                <a:moveTo>
                  <a:pt x="24" y="36"/>
                </a:moveTo>
                <a:cubicBezTo>
                  <a:pt x="25" y="37"/>
                  <a:pt x="24" y="38"/>
                  <a:pt x="23" y="39"/>
                </a:cubicBezTo>
                <a:cubicBezTo>
                  <a:pt x="24" y="40"/>
                  <a:pt x="24" y="41"/>
                  <a:pt x="25" y="42"/>
                </a:cubicBezTo>
                <a:cubicBezTo>
                  <a:pt x="26" y="41"/>
                  <a:pt x="28" y="41"/>
                  <a:pt x="29" y="42"/>
                </a:cubicBezTo>
                <a:cubicBezTo>
                  <a:pt x="30" y="43"/>
                  <a:pt x="31" y="44"/>
                  <a:pt x="30" y="46"/>
                </a:cubicBezTo>
                <a:cubicBezTo>
                  <a:pt x="31" y="46"/>
                  <a:pt x="32" y="47"/>
                  <a:pt x="34" y="47"/>
                </a:cubicBezTo>
                <a:cubicBezTo>
                  <a:pt x="34" y="45"/>
                  <a:pt x="35" y="44"/>
                  <a:pt x="37" y="44"/>
                </a:cubicBezTo>
                <a:cubicBezTo>
                  <a:pt x="38" y="44"/>
                  <a:pt x="39" y="45"/>
                  <a:pt x="39" y="47"/>
                </a:cubicBezTo>
                <a:cubicBezTo>
                  <a:pt x="41" y="47"/>
                  <a:pt x="42" y="46"/>
                  <a:pt x="43" y="46"/>
                </a:cubicBezTo>
                <a:cubicBezTo>
                  <a:pt x="43" y="44"/>
                  <a:pt x="43" y="43"/>
                  <a:pt x="44" y="42"/>
                </a:cubicBezTo>
                <a:cubicBezTo>
                  <a:pt x="45" y="41"/>
                  <a:pt x="47" y="41"/>
                  <a:pt x="48" y="42"/>
                </a:cubicBezTo>
                <a:cubicBezTo>
                  <a:pt x="49" y="41"/>
                  <a:pt x="50" y="40"/>
                  <a:pt x="50" y="39"/>
                </a:cubicBezTo>
                <a:cubicBezTo>
                  <a:pt x="49" y="38"/>
                  <a:pt x="48" y="37"/>
                  <a:pt x="49" y="36"/>
                </a:cubicBezTo>
                <a:cubicBezTo>
                  <a:pt x="49" y="34"/>
                  <a:pt x="51" y="33"/>
                  <a:pt x="52" y="34"/>
                </a:cubicBezTo>
                <a:cubicBezTo>
                  <a:pt x="52" y="33"/>
                  <a:pt x="52" y="32"/>
                  <a:pt x="52" y="32"/>
                </a:cubicBezTo>
                <a:cubicBezTo>
                  <a:pt x="52" y="31"/>
                  <a:pt x="52" y="30"/>
                  <a:pt x="52" y="29"/>
                </a:cubicBezTo>
                <a:cubicBezTo>
                  <a:pt x="51" y="30"/>
                  <a:pt x="49" y="29"/>
                  <a:pt x="49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0" y="23"/>
                  <a:pt x="49" y="22"/>
                  <a:pt x="48" y="21"/>
                </a:cubicBezTo>
                <a:cubicBezTo>
                  <a:pt x="47" y="22"/>
                  <a:pt x="45" y="22"/>
                  <a:pt x="44" y="21"/>
                </a:cubicBezTo>
                <a:cubicBezTo>
                  <a:pt x="43" y="20"/>
                  <a:pt x="43" y="19"/>
                  <a:pt x="43" y="18"/>
                </a:cubicBezTo>
                <a:cubicBezTo>
                  <a:pt x="42" y="17"/>
                  <a:pt x="41" y="16"/>
                  <a:pt x="39" y="16"/>
                </a:cubicBezTo>
                <a:cubicBezTo>
                  <a:pt x="39" y="18"/>
                  <a:pt x="38" y="19"/>
                  <a:pt x="37" y="19"/>
                </a:cubicBezTo>
                <a:cubicBezTo>
                  <a:pt x="35" y="19"/>
                  <a:pt x="34" y="18"/>
                  <a:pt x="34" y="16"/>
                </a:cubicBezTo>
                <a:cubicBezTo>
                  <a:pt x="32" y="16"/>
                  <a:pt x="31" y="17"/>
                  <a:pt x="30" y="18"/>
                </a:cubicBezTo>
                <a:cubicBezTo>
                  <a:pt x="31" y="19"/>
                  <a:pt x="30" y="20"/>
                  <a:pt x="29" y="21"/>
                </a:cubicBezTo>
                <a:cubicBezTo>
                  <a:pt x="28" y="22"/>
                  <a:pt x="26" y="22"/>
                  <a:pt x="25" y="21"/>
                </a:cubicBezTo>
                <a:cubicBezTo>
                  <a:pt x="24" y="22"/>
                  <a:pt x="24" y="23"/>
                  <a:pt x="23" y="24"/>
                </a:cubicBezTo>
                <a:cubicBezTo>
                  <a:pt x="24" y="25"/>
                  <a:pt x="25" y="26"/>
                  <a:pt x="24" y="28"/>
                </a:cubicBezTo>
                <a:cubicBezTo>
                  <a:pt x="24" y="29"/>
                  <a:pt x="23" y="30"/>
                  <a:pt x="21" y="29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1" y="34"/>
                </a:cubicBezTo>
                <a:cubicBezTo>
                  <a:pt x="23" y="33"/>
                  <a:pt x="24" y="34"/>
                  <a:pt x="24" y="36"/>
                </a:cubicBezTo>
                <a:close/>
                <a:moveTo>
                  <a:pt x="36" y="24"/>
                </a:moveTo>
                <a:cubicBezTo>
                  <a:pt x="41" y="24"/>
                  <a:pt x="44" y="27"/>
                  <a:pt x="44" y="32"/>
                </a:cubicBezTo>
                <a:cubicBezTo>
                  <a:pt x="44" y="36"/>
                  <a:pt x="41" y="39"/>
                  <a:pt x="36" y="39"/>
                </a:cubicBezTo>
                <a:cubicBezTo>
                  <a:pt x="32" y="39"/>
                  <a:pt x="28" y="36"/>
                  <a:pt x="28" y="32"/>
                </a:cubicBezTo>
                <a:cubicBezTo>
                  <a:pt x="28" y="27"/>
                  <a:pt x="32" y="24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95"/>
          <p:cNvSpPr>
            <a:spLocks noEditPoints="1"/>
          </p:cNvSpPr>
          <p:nvPr/>
        </p:nvSpPr>
        <p:spPr bwMode="auto">
          <a:xfrm>
            <a:off x="4360232" y="4728066"/>
            <a:ext cx="297726" cy="269705"/>
          </a:xfrm>
          <a:custGeom>
            <a:avLst/>
            <a:gdLst>
              <a:gd name="T0" fmla="*/ 72 w 72"/>
              <a:gd name="T1" fmla="*/ 45 h 63"/>
              <a:gd name="T2" fmla="*/ 70 w 72"/>
              <a:gd name="T3" fmla="*/ 53 h 63"/>
              <a:gd name="T4" fmla="*/ 69 w 72"/>
              <a:gd name="T5" fmla="*/ 48 h 63"/>
              <a:gd name="T6" fmla="*/ 71 w 72"/>
              <a:gd name="T7" fmla="*/ 45 h 63"/>
              <a:gd name="T8" fmla="*/ 7 w 72"/>
              <a:gd name="T9" fmla="*/ 0 h 63"/>
              <a:gd name="T10" fmla="*/ 0 w 72"/>
              <a:gd name="T11" fmla="*/ 48 h 63"/>
              <a:gd name="T12" fmla="*/ 45 w 72"/>
              <a:gd name="T13" fmla="*/ 55 h 63"/>
              <a:gd name="T14" fmla="*/ 7 w 72"/>
              <a:gd name="T15" fmla="*/ 52 h 63"/>
              <a:gd name="T16" fmla="*/ 3 w 72"/>
              <a:gd name="T17" fmla="*/ 7 h 63"/>
              <a:gd name="T18" fmla="*/ 65 w 72"/>
              <a:gd name="T19" fmla="*/ 3 h 63"/>
              <a:gd name="T20" fmla="*/ 69 w 72"/>
              <a:gd name="T21" fmla="*/ 39 h 63"/>
              <a:gd name="T22" fmla="*/ 72 w 72"/>
              <a:gd name="T23" fmla="*/ 40 h 63"/>
              <a:gd name="T24" fmla="*/ 65 w 72"/>
              <a:gd name="T25" fmla="*/ 0 h 63"/>
              <a:gd name="T26" fmla="*/ 6 w 72"/>
              <a:gd name="T27" fmla="*/ 49 h 63"/>
              <a:gd name="T28" fmla="*/ 43 w 72"/>
              <a:gd name="T29" fmla="*/ 47 h 63"/>
              <a:gd name="T30" fmla="*/ 7 w 72"/>
              <a:gd name="T31" fmla="*/ 12 h 63"/>
              <a:gd name="T32" fmla="*/ 65 w 72"/>
              <a:gd name="T33" fmla="*/ 37 h 63"/>
              <a:gd name="T34" fmla="*/ 67 w 72"/>
              <a:gd name="T35" fmla="*/ 11 h 63"/>
              <a:gd name="T36" fmla="*/ 6 w 72"/>
              <a:gd name="T37" fmla="*/ 10 h 63"/>
              <a:gd name="T38" fmla="*/ 5 w 72"/>
              <a:gd name="T39" fmla="*/ 48 h 63"/>
              <a:gd name="T40" fmla="*/ 17 w 72"/>
              <a:gd name="T41" fmla="*/ 5 h 63"/>
              <a:gd name="T42" fmla="*/ 17 w 72"/>
              <a:gd name="T43" fmla="*/ 8 h 63"/>
              <a:gd name="T44" fmla="*/ 7 w 72"/>
              <a:gd name="T45" fmla="*/ 8 h 63"/>
              <a:gd name="T46" fmla="*/ 7 w 72"/>
              <a:gd name="T47" fmla="*/ 5 h 63"/>
              <a:gd name="T48" fmla="*/ 7 w 72"/>
              <a:gd name="T49" fmla="*/ 8 h 63"/>
              <a:gd name="T50" fmla="*/ 12 w 72"/>
              <a:gd name="T51" fmla="*/ 5 h 63"/>
              <a:gd name="T52" fmla="*/ 12 w 72"/>
              <a:gd name="T53" fmla="*/ 8 h 63"/>
              <a:gd name="T54" fmla="*/ 69 w 72"/>
              <a:gd name="T55" fmla="*/ 55 h 63"/>
              <a:gd name="T56" fmla="*/ 69 w 72"/>
              <a:gd name="T57" fmla="*/ 57 h 63"/>
              <a:gd name="T58" fmla="*/ 64 w 72"/>
              <a:gd name="T59" fmla="*/ 61 h 63"/>
              <a:gd name="T60" fmla="*/ 57 w 72"/>
              <a:gd name="T61" fmla="*/ 55 h 63"/>
              <a:gd name="T62" fmla="*/ 57 w 72"/>
              <a:gd name="T63" fmla="*/ 55 h 63"/>
              <a:gd name="T64" fmla="*/ 51 w 72"/>
              <a:gd name="T65" fmla="*/ 63 h 63"/>
              <a:gd name="T66" fmla="*/ 49 w 72"/>
              <a:gd name="T67" fmla="*/ 62 h 63"/>
              <a:gd name="T68" fmla="*/ 43 w 72"/>
              <a:gd name="T69" fmla="*/ 35 h 63"/>
              <a:gd name="T70" fmla="*/ 70 w 72"/>
              <a:gd name="T71" fmla="*/ 41 h 63"/>
              <a:gd name="T72" fmla="*/ 70 w 72"/>
              <a:gd name="T73" fmla="*/ 44 h 63"/>
              <a:gd name="T74" fmla="*/ 63 w 72"/>
              <a:gd name="T75" fmla="*/ 49 h 63"/>
              <a:gd name="T76" fmla="*/ 69 w 72"/>
              <a:gd name="T77" fmla="*/ 55 h 63"/>
              <a:gd name="T78" fmla="*/ 61 w 72"/>
              <a:gd name="T79" fmla="*/ 51 h 63"/>
              <a:gd name="T80" fmla="*/ 61 w 72"/>
              <a:gd name="T81" fmla="*/ 46 h 63"/>
              <a:gd name="T82" fmla="*/ 46 w 72"/>
              <a:gd name="T83" fmla="*/ 38 h 63"/>
              <a:gd name="T84" fmla="*/ 54 w 72"/>
              <a:gd name="T85" fmla="*/ 53 h 63"/>
              <a:gd name="T86" fmla="*/ 60 w 72"/>
              <a:gd name="T87" fmla="*/ 53 h 63"/>
              <a:gd name="T88" fmla="*/ 66 w 72"/>
              <a:gd name="T89" fmla="*/ 5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" h="63">
                <a:moveTo>
                  <a:pt x="71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50"/>
                  <a:pt x="71" y="52"/>
                  <a:pt x="70" y="53"/>
                </a:cubicBezTo>
                <a:cubicBezTo>
                  <a:pt x="68" y="51"/>
                  <a:pt x="68" y="51"/>
                  <a:pt x="68" y="51"/>
                </a:cubicBezTo>
                <a:cubicBezTo>
                  <a:pt x="69" y="50"/>
                  <a:pt x="69" y="49"/>
                  <a:pt x="69" y="48"/>
                </a:cubicBezTo>
                <a:cubicBezTo>
                  <a:pt x="69" y="47"/>
                  <a:pt x="69" y="47"/>
                  <a:pt x="69" y="47"/>
                </a:cubicBezTo>
                <a:lnTo>
                  <a:pt x="71" y="45"/>
                </a:ln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3" y="55"/>
                  <a:pt x="7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2"/>
                  <a:pt x="45" y="52"/>
                  <a:pt x="45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52"/>
                  <a:pt x="3" y="50"/>
                  <a:pt x="3" y="48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7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9" y="5"/>
                  <a:pt x="69" y="7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39"/>
                  <a:pt x="72" y="40"/>
                  <a:pt x="72" y="40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  <a:moveTo>
                  <a:pt x="5" y="48"/>
                </a:moveTo>
                <a:cubicBezTo>
                  <a:pt x="5" y="49"/>
                  <a:pt x="6" y="49"/>
                  <a:pt x="6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12"/>
                  <a:pt x="7" y="12"/>
                  <a:pt x="7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1"/>
                </a:cubicBezTo>
                <a:lnTo>
                  <a:pt x="5" y="48"/>
                </a:lnTo>
                <a:close/>
                <a:moveTo>
                  <a:pt x="19" y="6"/>
                </a:moveTo>
                <a:cubicBezTo>
                  <a:pt x="19" y="5"/>
                  <a:pt x="18" y="5"/>
                  <a:pt x="17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5" y="7"/>
                  <a:pt x="16" y="8"/>
                  <a:pt x="17" y="8"/>
                </a:cubicBezTo>
                <a:cubicBezTo>
                  <a:pt x="18" y="8"/>
                  <a:pt x="19" y="7"/>
                  <a:pt x="19" y="6"/>
                </a:cubicBezTo>
                <a:close/>
                <a:moveTo>
                  <a:pt x="7" y="8"/>
                </a:moveTo>
                <a:cubicBezTo>
                  <a:pt x="8" y="8"/>
                  <a:pt x="9" y="7"/>
                  <a:pt x="9" y="6"/>
                </a:cubicBezTo>
                <a:cubicBezTo>
                  <a:pt x="9" y="5"/>
                  <a:pt x="8" y="5"/>
                  <a:pt x="7" y="5"/>
                </a:cubicBezTo>
                <a:cubicBezTo>
                  <a:pt x="6" y="5"/>
                  <a:pt x="6" y="5"/>
                  <a:pt x="6" y="6"/>
                </a:cubicBezTo>
                <a:cubicBezTo>
                  <a:pt x="6" y="7"/>
                  <a:pt x="6" y="8"/>
                  <a:pt x="7" y="8"/>
                </a:cubicBezTo>
                <a:close/>
                <a:moveTo>
                  <a:pt x="14" y="6"/>
                </a:moveTo>
                <a:cubicBezTo>
                  <a:pt x="14" y="5"/>
                  <a:pt x="13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8"/>
                  <a:pt x="12" y="8"/>
                </a:cubicBezTo>
                <a:cubicBezTo>
                  <a:pt x="13" y="8"/>
                  <a:pt x="14" y="7"/>
                  <a:pt x="14" y="6"/>
                </a:cubicBezTo>
                <a:close/>
                <a:moveTo>
                  <a:pt x="69" y="55"/>
                </a:moveTo>
                <a:cubicBezTo>
                  <a:pt x="69" y="55"/>
                  <a:pt x="69" y="56"/>
                  <a:pt x="69" y="56"/>
                </a:cubicBezTo>
                <a:cubicBezTo>
                  <a:pt x="69" y="56"/>
                  <a:pt x="69" y="57"/>
                  <a:pt x="69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4" y="61"/>
                </a:cubicBezTo>
                <a:cubicBezTo>
                  <a:pt x="64" y="61"/>
                  <a:pt x="63" y="61"/>
                  <a:pt x="63" y="61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3"/>
                  <a:pt x="51" y="63"/>
                </a:cubicBezTo>
                <a:cubicBezTo>
                  <a:pt x="51" y="63"/>
                  <a:pt x="50" y="63"/>
                  <a:pt x="50" y="63"/>
                </a:cubicBezTo>
                <a:cubicBezTo>
                  <a:pt x="50" y="63"/>
                  <a:pt x="49" y="62"/>
                  <a:pt x="49" y="62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5"/>
                  <a:pt x="42" y="35"/>
                  <a:pt x="43" y="35"/>
                </a:cubicBezTo>
                <a:cubicBezTo>
                  <a:pt x="43" y="34"/>
                  <a:pt x="44" y="34"/>
                  <a:pt x="44" y="34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42"/>
                  <a:pt x="71" y="42"/>
                </a:cubicBezTo>
                <a:cubicBezTo>
                  <a:pt x="71" y="43"/>
                  <a:pt x="71" y="43"/>
                  <a:pt x="70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lnTo>
                  <a:pt x="69" y="55"/>
                </a:lnTo>
                <a:close/>
                <a:moveTo>
                  <a:pt x="66" y="56"/>
                </a:move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0"/>
                  <a:pt x="60" y="48"/>
                </a:cubicBezTo>
                <a:cubicBezTo>
                  <a:pt x="60" y="47"/>
                  <a:pt x="61" y="46"/>
                  <a:pt x="61" y="46"/>
                </a:cubicBezTo>
                <a:cubicBezTo>
                  <a:pt x="66" y="43"/>
                  <a:pt x="66" y="43"/>
                  <a:pt x="66" y="43"/>
                </a:cubicBezTo>
                <a:cubicBezTo>
                  <a:pt x="46" y="38"/>
                  <a:pt x="46" y="38"/>
                  <a:pt x="46" y="38"/>
                </a:cubicBezTo>
                <a:cubicBezTo>
                  <a:pt x="51" y="58"/>
                  <a:pt x="51" y="58"/>
                  <a:pt x="51" y="58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2"/>
                  <a:pt x="56" y="52"/>
                  <a:pt x="57" y="52"/>
                </a:cubicBezTo>
                <a:cubicBezTo>
                  <a:pt x="58" y="52"/>
                  <a:pt x="59" y="52"/>
                  <a:pt x="60" y="53"/>
                </a:cubicBezTo>
                <a:cubicBezTo>
                  <a:pt x="64" y="57"/>
                  <a:pt x="64" y="57"/>
                  <a:pt x="64" y="57"/>
                </a:cubicBezTo>
                <a:lnTo>
                  <a:pt x="66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6"/>
          <p:cNvSpPr>
            <a:spLocks noEditPoints="1"/>
          </p:cNvSpPr>
          <p:nvPr/>
        </p:nvSpPr>
        <p:spPr bwMode="auto">
          <a:xfrm>
            <a:off x="10457666" y="4016193"/>
            <a:ext cx="252192" cy="253943"/>
          </a:xfrm>
          <a:custGeom>
            <a:avLst/>
            <a:gdLst>
              <a:gd name="T0" fmla="*/ 60 w 61"/>
              <a:gd name="T1" fmla="*/ 2 h 59"/>
              <a:gd name="T2" fmla="*/ 53 w 61"/>
              <a:gd name="T3" fmla="*/ 0 h 59"/>
              <a:gd name="T4" fmla="*/ 9 w 61"/>
              <a:gd name="T5" fmla="*/ 19 h 59"/>
              <a:gd name="T6" fmla="*/ 8 w 61"/>
              <a:gd name="T7" fmla="*/ 51 h 59"/>
              <a:gd name="T8" fmla="*/ 3 w 61"/>
              <a:gd name="T9" fmla="*/ 57 h 59"/>
              <a:gd name="T10" fmla="*/ 3 w 61"/>
              <a:gd name="T11" fmla="*/ 58 h 59"/>
              <a:gd name="T12" fmla="*/ 4 w 61"/>
              <a:gd name="T13" fmla="*/ 58 h 59"/>
              <a:gd name="T14" fmla="*/ 4 w 61"/>
              <a:gd name="T15" fmla="*/ 58 h 59"/>
              <a:gd name="T16" fmla="*/ 10 w 61"/>
              <a:gd name="T17" fmla="*/ 53 h 59"/>
              <a:gd name="T18" fmla="*/ 26 w 61"/>
              <a:gd name="T19" fmla="*/ 59 h 59"/>
              <a:gd name="T20" fmla="*/ 42 w 61"/>
              <a:gd name="T21" fmla="*/ 52 h 59"/>
              <a:gd name="T22" fmla="*/ 61 w 61"/>
              <a:gd name="T23" fmla="*/ 8 h 59"/>
              <a:gd name="T24" fmla="*/ 60 w 61"/>
              <a:gd name="T25" fmla="*/ 2 h 59"/>
              <a:gd name="T26" fmla="*/ 11 w 61"/>
              <a:gd name="T27" fmla="*/ 21 h 59"/>
              <a:gd name="T28" fmla="*/ 54 w 61"/>
              <a:gd name="T29" fmla="*/ 3 h 59"/>
              <a:gd name="T30" fmla="*/ 56 w 61"/>
              <a:gd name="T31" fmla="*/ 3 h 59"/>
              <a:gd name="T32" fmla="*/ 56 w 61"/>
              <a:gd name="T33" fmla="*/ 3 h 59"/>
              <a:gd name="T34" fmla="*/ 27 w 61"/>
              <a:gd name="T35" fmla="*/ 32 h 59"/>
              <a:gd name="T36" fmla="*/ 27 w 61"/>
              <a:gd name="T37" fmla="*/ 20 h 59"/>
              <a:gd name="T38" fmla="*/ 26 w 61"/>
              <a:gd name="T39" fmla="*/ 19 h 59"/>
              <a:gd name="T40" fmla="*/ 25 w 61"/>
              <a:gd name="T41" fmla="*/ 20 h 59"/>
              <a:gd name="T42" fmla="*/ 25 w 61"/>
              <a:gd name="T43" fmla="*/ 34 h 59"/>
              <a:gd name="T44" fmla="*/ 10 w 61"/>
              <a:gd name="T45" fmla="*/ 49 h 59"/>
              <a:gd name="T46" fmla="*/ 11 w 61"/>
              <a:gd name="T47" fmla="*/ 21 h 59"/>
              <a:gd name="T48" fmla="*/ 58 w 61"/>
              <a:gd name="T49" fmla="*/ 7 h 59"/>
              <a:gd name="T50" fmla="*/ 40 w 61"/>
              <a:gd name="T51" fmla="*/ 50 h 59"/>
              <a:gd name="T52" fmla="*/ 26 w 61"/>
              <a:gd name="T53" fmla="*/ 56 h 59"/>
              <a:gd name="T54" fmla="*/ 12 w 61"/>
              <a:gd name="T55" fmla="*/ 50 h 59"/>
              <a:gd name="T56" fmla="*/ 18 w 61"/>
              <a:gd name="T57" fmla="*/ 45 h 59"/>
              <a:gd name="T58" fmla="*/ 18 w 61"/>
              <a:gd name="T59" fmla="*/ 45 h 59"/>
              <a:gd name="T60" fmla="*/ 38 w 61"/>
              <a:gd name="T61" fmla="*/ 45 h 59"/>
              <a:gd name="T62" fmla="*/ 39 w 61"/>
              <a:gd name="T63" fmla="*/ 44 h 59"/>
              <a:gd name="T64" fmla="*/ 38 w 61"/>
              <a:gd name="T65" fmla="*/ 43 h 59"/>
              <a:gd name="T66" fmla="*/ 20 w 61"/>
              <a:gd name="T67" fmla="*/ 43 h 59"/>
              <a:gd name="T68" fmla="*/ 27 w 61"/>
              <a:gd name="T69" fmla="*/ 35 h 59"/>
              <a:gd name="T70" fmla="*/ 27 w 61"/>
              <a:gd name="T71" fmla="*/ 35 h 59"/>
              <a:gd name="T72" fmla="*/ 36 w 61"/>
              <a:gd name="T73" fmla="*/ 26 h 59"/>
              <a:gd name="T74" fmla="*/ 36 w 61"/>
              <a:gd name="T75" fmla="*/ 27 h 59"/>
              <a:gd name="T76" fmla="*/ 48 w 61"/>
              <a:gd name="T77" fmla="*/ 27 h 59"/>
              <a:gd name="T78" fmla="*/ 49 w 61"/>
              <a:gd name="T79" fmla="*/ 26 h 59"/>
              <a:gd name="T80" fmla="*/ 48 w 61"/>
              <a:gd name="T81" fmla="*/ 25 h 59"/>
              <a:gd name="T82" fmla="*/ 38 w 61"/>
              <a:gd name="T83" fmla="*/ 25 h 59"/>
              <a:gd name="T84" fmla="*/ 58 w 61"/>
              <a:gd name="T85" fmla="*/ 5 h 59"/>
              <a:gd name="T86" fmla="*/ 58 w 61"/>
              <a:gd name="T87" fmla="*/ 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59">
                <a:moveTo>
                  <a:pt x="60" y="2"/>
                </a:moveTo>
                <a:cubicBezTo>
                  <a:pt x="59" y="0"/>
                  <a:pt x="56" y="0"/>
                  <a:pt x="53" y="0"/>
                </a:cubicBezTo>
                <a:cubicBezTo>
                  <a:pt x="52" y="1"/>
                  <a:pt x="18" y="10"/>
                  <a:pt x="9" y="19"/>
                </a:cubicBezTo>
                <a:cubicBezTo>
                  <a:pt x="0" y="28"/>
                  <a:pt x="0" y="42"/>
                  <a:pt x="8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8"/>
                  <a:pt x="3" y="58"/>
                </a:cubicBezTo>
                <a:cubicBezTo>
                  <a:pt x="3" y="58"/>
                  <a:pt x="3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7"/>
                  <a:pt x="20" y="59"/>
                  <a:pt x="26" y="59"/>
                </a:cubicBezTo>
                <a:cubicBezTo>
                  <a:pt x="32" y="59"/>
                  <a:pt x="38" y="56"/>
                  <a:pt x="42" y="52"/>
                </a:cubicBezTo>
                <a:cubicBezTo>
                  <a:pt x="51" y="43"/>
                  <a:pt x="60" y="9"/>
                  <a:pt x="61" y="8"/>
                </a:cubicBezTo>
                <a:cubicBezTo>
                  <a:pt x="61" y="5"/>
                  <a:pt x="61" y="3"/>
                  <a:pt x="60" y="2"/>
                </a:cubicBezTo>
                <a:close/>
                <a:moveTo>
                  <a:pt x="11" y="21"/>
                </a:moveTo>
                <a:cubicBezTo>
                  <a:pt x="19" y="13"/>
                  <a:pt x="54" y="3"/>
                  <a:pt x="54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34"/>
                  <a:pt x="25" y="34"/>
                  <a:pt x="25" y="34"/>
                </a:cubicBezTo>
                <a:cubicBezTo>
                  <a:pt x="10" y="49"/>
                  <a:pt x="10" y="49"/>
                  <a:pt x="10" y="49"/>
                </a:cubicBezTo>
                <a:cubicBezTo>
                  <a:pt x="3" y="41"/>
                  <a:pt x="3" y="29"/>
                  <a:pt x="11" y="21"/>
                </a:cubicBezTo>
                <a:close/>
                <a:moveTo>
                  <a:pt x="58" y="7"/>
                </a:moveTo>
                <a:cubicBezTo>
                  <a:pt x="58" y="7"/>
                  <a:pt x="48" y="42"/>
                  <a:pt x="40" y="50"/>
                </a:cubicBezTo>
                <a:cubicBezTo>
                  <a:pt x="36" y="54"/>
                  <a:pt x="31" y="56"/>
                  <a:pt x="26" y="56"/>
                </a:cubicBezTo>
                <a:cubicBezTo>
                  <a:pt x="20" y="56"/>
                  <a:pt x="16" y="54"/>
                  <a:pt x="12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9" y="44"/>
                  <a:pt x="39" y="44"/>
                </a:cubicBezTo>
                <a:cubicBezTo>
                  <a:pt x="39" y="43"/>
                  <a:pt x="38" y="43"/>
                  <a:pt x="38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5"/>
                  <a:pt x="49" y="25"/>
                  <a:pt x="4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6"/>
                  <a:pt x="58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5"/>
          <p:cNvSpPr>
            <a:spLocks noEditPoints="1"/>
          </p:cNvSpPr>
          <p:nvPr/>
        </p:nvSpPr>
        <p:spPr bwMode="auto">
          <a:xfrm>
            <a:off x="8335488" y="4671164"/>
            <a:ext cx="257888" cy="324554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46"/>
          <p:cNvSpPr>
            <a:spLocks noEditPoints="1"/>
          </p:cNvSpPr>
          <p:nvPr/>
        </p:nvSpPr>
        <p:spPr bwMode="auto">
          <a:xfrm>
            <a:off x="7027432" y="4679936"/>
            <a:ext cx="294729" cy="307011"/>
          </a:xfrm>
          <a:custGeom>
            <a:avLst/>
            <a:gdLst>
              <a:gd name="T0" fmla="*/ 34 w 71"/>
              <a:gd name="T1" fmla="*/ 39 h 71"/>
              <a:gd name="T2" fmla="*/ 32 w 71"/>
              <a:gd name="T3" fmla="*/ 39 h 71"/>
              <a:gd name="T4" fmla="*/ 15 w 71"/>
              <a:gd name="T5" fmla="*/ 31 h 71"/>
              <a:gd name="T6" fmla="*/ 34 w 71"/>
              <a:gd name="T7" fmla="*/ 38 h 71"/>
              <a:gd name="T8" fmla="*/ 70 w 71"/>
              <a:gd name="T9" fmla="*/ 31 h 71"/>
              <a:gd name="T10" fmla="*/ 58 w 71"/>
              <a:gd name="T11" fmla="*/ 29 h 71"/>
              <a:gd name="T12" fmla="*/ 46 w 71"/>
              <a:gd name="T13" fmla="*/ 66 h 71"/>
              <a:gd name="T14" fmla="*/ 45 w 71"/>
              <a:gd name="T15" fmla="*/ 67 h 71"/>
              <a:gd name="T16" fmla="*/ 27 w 71"/>
              <a:gd name="T17" fmla="*/ 50 h 71"/>
              <a:gd name="T18" fmla="*/ 2 w 71"/>
              <a:gd name="T19" fmla="*/ 71 h 71"/>
              <a:gd name="T20" fmla="*/ 1 w 71"/>
              <a:gd name="T21" fmla="*/ 71 h 71"/>
              <a:gd name="T22" fmla="*/ 3 w 71"/>
              <a:gd name="T23" fmla="*/ 64 h 71"/>
              <a:gd name="T24" fmla="*/ 5 w 71"/>
              <a:gd name="T25" fmla="*/ 28 h 71"/>
              <a:gd name="T26" fmla="*/ 6 w 71"/>
              <a:gd name="T27" fmla="*/ 25 h 71"/>
              <a:gd name="T28" fmla="*/ 28 w 71"/>
              <a:gd name="T29" fmla="*/ 28 h 71"/>
              <a:gd name="T30" fmla="*/ 41 w 71"/>
              <a:gd name="T31" fmla="*/ 1 h 71"/>
              <a:gd name="T32" fmla="*/ 44 w 71"/>
              <a:gd name="T33" fmla="*/ 1 h 71"/>
              <a:gd name="T34" fmla="*/ 71 w 71"/>
              <a:gd name="T35" fmla="*/ 29 h 71"/>
              <a:gd name="T36" fmla="*/ 38 w 71"/>
              <a:gd name="T37" fmla="*/ 41 h 71"/>
              <a:gd name="T38" fmla="*/ 35 w 71"/>
              <a:gd name="T39" fmla="*/ 37 h 71"/>
              <a:gd name="T40" fmla="*/ 31 w 71"/>
              <a:gd name="T41" fmla="*/ 34 h 71"/>
              <a:gd name="T42" fmla="*/ 28 w 71"/>
              <a:gd name="T43" fmla="*/ 31 h 71"/>
              <a:gd name="T44" fmla="*/ 9 w 71"/>
              <a:gd name="T45" fmla="*/ 28 h 71"/>
              <a:gd name="T46" fmla="*/ 40 w 71"/>
              <a:gd name="T47" fmla="*/ 44 h 71"/>
              <a:gd name="T48" fmla="*/ 52 w 71"/>
              <a:gd name="T49" fmla="*/ 26 h 71"/>
              <a:gd name="T50" fmla="*/ 49 w 71"/>
              <a:gd name="T51" fmla="*/ 23 h 71"/>
              <a:gd name="T52" fmla="*/ 46 w 71"/>
              <a:gd name="T53" fmla="*/ 19 h 71"/>
              <a:gd name="T54" fmla="*/ 44 w 71"/>
              <a:gd name="T55" fmla="*/ 16 h 71"/>
              <a:gd name="T56" fmla="*/ 31 w 71"/>
              <a:gd name="T57" fmla="*/ 30 h 71"/>
              <a:gd name="T58" fmla="*/ 40 w 71"/>
              <a:gd name="T59" fmla="*/ 22 h 71"/>
              <a:gd name="T60" fmla="*/ 42 w 71"/>
              <a:gd name="T61" fmla="*/ 24 h 71"/>
              <a:gd name="T62" fmla="*/ 34 w 71"/>
              <a:gd name="T63" fmla="*/ 32 h 71"/>
              <a:gd name="T64" fmla="*/ 37 w 71"/>
              <a:gd name="T65" fmla="*/ 35 h 71"/>
              <a:gd name="T66" fmla="*/ 40 w 71"/>
              <a:gd name="T67" fmla="*/ 38 h 71"/>
              <a:gd name="T68" fmla="*/ 42 w 71"/>
              <a:gd name="T69" fmla="*/ 41 h 71"/>
              <a:gd name="T70" fmla="*/ 66 w 71"/>
              <a:gd name="T71" fmla="*/ 28 h 71"/>
              <a:gd name="T72" fmla="*/ 46 w 71"/>
              <a:gd name="T73" fmla="*/ 13 h 71"/>
              <a:gd name="T74" fmla="*/ 48 w 71"/>
              <a:gd name="T75" fmla="*/ 17 h 71"/>
              <a:gd name="T76" fmla="*/ 54 w 71"/>
              <a:gd name="T77" fmla="*/ 23 h 71"/>
              <a:gd name="T78" fmla="*/ 58 w 71"/>
              <a:gd name="T79" fmla="*/ 26 h 71"/>
              <a:gd name="T80" fmla="*/ 66 w 71"/>
              <a:gd name="T81" fmla="*/ 2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" h="71">
                <a:moveTo>
                  <a:pt x="34" y="38"/>
                </a:moveTo>
                <a:cubicBezTo>
                  <a:pt x="34" y="38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2" y="39"/>
                  <a:pt x="32" y="39"/>
                </a:cubicBezTo>
                <a:cubicBezTo>
                  <a:pt x="27" y="34"/>
                  <a:pt x="21" y="31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0"/>
                  <a:pt x="15" y="30"/>
                  <a:pt x="16" y="30"/>
                </a:cubicBezTo>
                <a:cubicBezTo>
                  <a:pt x="22" y="29"/>
                  <a:pt x="28" y="32"/>
                  <a:pt x="34" y="38"/>
                </a:cubicBezTo>
                <a:close/>
                <a:moveTo>
                  <a:pt x="71" y="29"/>
                </a:moveTo>
                <a:cubicBezTo>
                  <a:pt x="71" y="30"/>
                  <a:pt x="71" y="30"/>
                  <a:pt x="70" y="31"/>
                </a:cubicBezTo>
                <a:cubicBezTo>
                  <a:pt x="69" y="31"/>
                  <a:pt x="68" y="31"/>
                  <a:pt x="67" y="31"/>
                </a:cubicBezTo>
                <a:cubicBezTo>
                  <a:pt x="64" y="31"/>
                  <a:pt x="61" y="30"/>
                  <a:pt x="58" y="29"/>
                </a:cubicBezTo>
                <a:cubicBezTo>
                  <a:pt x="43" y="43"/>
                  <a:pt x="43" y="43"/>
                  <a:pt x="43" y="43"/>
                </a:cubicBezTo>
                <a:cubicBezTo>
                  <a:pt x="47" y="51"/>
                  <a:pt x="48" y="59"/>
                  <a:pt x="46" y="66"/>
                </a:cubicBezTo>
                <a:cubicBezTo>
                  <a:pt x="46" y="66"/>
                  <a:pt x="46" y="67"/>
                  <a:pt x="45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4" y="67"/>
                  <a:pt x="44" y="67"/>
                  <a:pt x="44" y="66"/>
                </a:cubicBezTo>
                <a:cubicBezTo>
                  <a:pt x="27" y="50"/>
                  <a:pt x="27" y="50"/>
                  <a:pt x="27" y="50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0"/>
                  <a:pt x="3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1" y="69"/>
                  <a:pt x="2" y="65"/>
                  <a:pt x="3" y="64"/>
                </a:cubicBezTo>
                <a:cubicBezTo>
                  <a:pt x="22" y="45"/>
                  <a:pt x="22" y="45"/>
                  <a:pt x="22" y="45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ubicBezTo>
                  <a:pt x="5" y="26"/>
                  <a:pt x="5" y="26"/>
                  <a:pt x="6" y="25"/>
                </a:cubicBezTo>
                <a:cubicBezTo>
                  <a:pt x="8" y="25"/>
                  <a:pt x="11" y="24"/>
                  <a:pt x="13" y="24"/>
                </a:cubicBezTo>
                <a:cubicBezTo>
                  <a:pt x="18" y="24"/>
                  <a:pt x="23" y="26"/>
                  <a:pt x="28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0"/>
                  <a:pt x="40" y="5"/>
                  <a:pt x="41" y="1"/>
                </a:cubicBezTo>
                <a:cubicBezTo>
                  <a:pt x="41" y="1"/>
                  <a:pt x="42" y="1"/>
                  <a:pt x="42" y="0"/>
                </a:cubicBezTo>
                <a:cubicBezTo>
                  <a:pt x="43" y="0"/>
                  <a:pt x="43" y="0"/>
                  <a:pt x="44" y="1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9"/>
                  <a:pt x="71" y="29"/>
                </a:cubicBezTo>
                <a:close/>
                <a:moveTo>
                  <a:pt x="40" y="44"/>
                </a:moveTo>
                <a:cubicBezTo>
                  <a:pt x="39" y="43"/>
                  <a:pt x="39" y="42"/>
                  <a:pt x="38" y="41"/>
                </a:cubicBezTo>
                <a:cubicBezTo>
                  <a:pt x="38" y="41"/>
                  <a:pt x="38" y="40"/>
                  <a:pt x="37" y="40"/>
                </a:cubicBezTo>
                <a:cubicBezTo>
                  <a:pt x="37" y="39"/>
                  <a:pt x="36" y="38"/>
                  <a:pt x="35" y="37"/>
                </a:cubicBezTo>
                <a:cubicBezTo>
                  <a:pt x="34" y="36"/>
                  <a:pt x="33" y="35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0" y="33"/>
                  <a:pt x="29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3" y="29"/>
                  <a:pt x="18" y="27"/>
                  <a:pt x="13" y="27"/>
                </a:cubicBezTo>
                <a:cubicBezTo>
                  <a:pt x="12" y="27"/>
                  <a:pt x="11" y="27"/>
                  <a:pt x="9" y="28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56"/>
                  <a:pt x="44" y="50"/>
                  <a:pt x="40" y="44"/>
                </a:cubicBezTo>
                <a:close/>
                <a:moveTo>
                  <a:pt x="55" y="27"/>
                </a:moveTo>
                <a:cubicBezTo>
                  <a:pt x="54" y="27"/>
                  <a:pt x="53" y="26"/>
                  <a:pt x="52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4"/>
                  <a:pt x="50" y="23"/>
                  <a:pt x="49" y="23"/>
                </a:cubicBezTo>
                <a:cubicBezTo>
                  <a:pt x="48" y="22"/>
                  <a:pt x="47" y="21"/>
                  <a:pt x="46" y="20"/>
                </a:cubicBezTo>
                <a:cubicBezTo>
                  <a:pt x="46" y="20"/>
                  <a:pt x="46" y="19"/>
                  <a:pt x="46" y="19"/>
                </a:cubicBezTo>
                <a:cubicBezTo>
                  <a:pt x="45" y="18"/>
                  <a:pt x="45" y="18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2" y="31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3"/>
                  <a:pt x="42" y="23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3"/>
                  <a:pt x="36" y="34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8" y="36"/>
                  <a:pt x="39" y="37"/>
                  <a:pt x="40" y="38"/>
                </a:cubicBezTo>
                <a:cubicBezTo>
                  <a:pt x="40" y="39"/>
                  <a:pt x="41" y="39"/>
                  <a:pt x="41" y="40"/>
                </a:cubicBezTo>
                <a:cubicBezTo>
                  <a:pt x="41" y="40"/>
                  <a:pt x="42" y="41"/>
                  <a:pt x="42" y="41"/>
                </a:cubicBezTo>
                <a:lnTo>
                  <a:pt x="55" y="27"/>
                </a:lnTo>
                <a:close/>
                <a:moveTo>
                  <a:pt x="66" y="28"/>
                </a:moveTo>
                <a:cubicBezTo>
                  <a:pt x="44" y="5"/>
                  <a:pt x="44" y="5"/>
                  <a:pt x="44" y="5"/>
                </a:cubicBezTo>
                <a:cubicBezTo>
                  <a:pt x="44" y="8"/>
                  <a:pt x="45" y="11"/>
                  <a:pt x="46" y="13"/>
                </a:cubicBezTo>
                <a:cubicBezTo>
                  <a:pt x="47" y="15"/>
                  <a:pt x="47" y="16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8"/>
                  <a:pt x="50" y="19"/>
                  <a:pt x="51" y="21"/>
                </a:cubicBezTo>
                <a:cubicBezTo>
                  <a:pt x="52" y="22"/>
                  <a:pt x="53" y="23"/>
                  <a:pt x="54" y="23"/>
                </a:cubicBezTo>
                <a:cubicBezTo>
                  <a:pt x="54" y="23"/>
                  <a:pt x="54" y="23"/>
                  <a:pt x="55" y="23"/>
                </a:cubicBezTo>
                <a:cubicBezTo>
                  <a:pt x="56" y="24"/>
                  <a:pt x="57" y="25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1" y="27"/>
                  <a:pt x="64" y="28"/>
                  <a:pt x="66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701360" y="4693971"/>
            <a:ext cx="310518" cy="278941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9"/>
          <p:cNvSpPr>
            <a:spLocks noEditPoints="1"/>
          </p:cNvSpPr>
          <p:nvPr/>
        </p:nvSpPr>
        <p:spPr bwMode="auto">
          <a:xfrm>
            <a:off x="5108214" y="4706251"/>
            <a:ext cx="285958" cy="254380"/>
          </a:xfrm>
          <a:custGeom>
            <a:avLst/>
            <a:gdLst>
              <a:gd name="T0" fmla="*/ 48 w 69"/>
              <a:gd name="T1" fmla="*/ 43 h 59"/>
              <a:gd name="T2" fmla="*/ 40 w 69"/>
              <a:gd name="T3" fmla="*/ 38 h 59"/>
              <a:gd name="T4" fmla="*/ 18 w 69"/>
              <a:gd name="T5" fmla="*/ 36 h 59"/>
              <a:gd name="T6" fmla="*/ 13 w 69"/>
              <a:gd name="T7" fmla="*/ 36 h 59"/>
              <a:gd name="T8" fmla="*/ 1 w 69"/>
              <a:gd name="T9" fmla="*/ 35 h 59"/>
              <a:gd name="T10" fmla="*/ 0 w 69"/>
              <a:gd name="T11" fmla="*/ 58 h 59"/>
              <a:gd name="T12" fmla="*/ 12 w 69"/>
              <a:gd name="T13" fmla="*/ 59 h 59"/>
              <a:gd name="T14" fmla="*/ 13 w 69"/>
              <a:gd name="T15" fmla="*/ 53 h 59"/>
              <a:gd name="T16" fmla="*/ 40 w 69"/>
              <a:gd name="T17" fmla="*/ 59 h 59"/>
              <a:gd name="T18" fmla="*/ 52 w 69"/>
              <a:gd name="T19" fmla="*/ 53 h 59"/>
              <a:gd name="T20" fmla="*/ 62 w 69"/>
              <a:gd name="T21" fmla="*/ 44 h 59"/>
              <a:gd name="T22" fmla="*/ 55 w 69"/>
              <a:gd name="T23" fmla="*/ 39 h 59"/>
              <a:gd name="T24" fmla="*/ 3 w 69"/>
              <a:gd name="T25" fmla="*/ 56 h 59"/>
              <a:gd name="T26" fmla="*/ 10 w 69"/>
              <a:gd name="T27" fmla="*/ 38 h 59"/>
              <a:gd name="T28" fmla="*/ 10 w 69"/>
              <a:gd name="T29" fmla="*/ 56 h 59"/>
              <a:gd name="T30" fmla="*/ 51 w 69"/>
              <a:gd name="T31" fmla="*/ 50 h 59"/>
              <a:gd name="T32" fmla="*/ 40 w 69"/>
              <a:gd name="T33" fmla="*/ 56 h 59"/>
              <a:gd name="T34" fmla="*/ 19 w 69"/>
              <a:gd name="T35" fmla="*/ 50 h 59"/>
              <a:gd name="T36" fmla="*/ 13 w 69"/>
              <a:gd name="T37" fmla="*/ 39 h 59"/>
              <a:gd name="T38" fmla="*/ 27 w 69"/>
              <a:gd name="T39" fmla="*/ 37 h 59"/>
              <a:gd name="T40" fmla="*/ 44 w 69"/>
              <a:gd name="T41" fmla="*/ 44 h 59"/>
              <a:gd name="T42" fmla="*/ 42 w 69"/>
              <a:gd name="T43" fmla="*/ 47 h 59"/>
              <a:gd name="T44" fmla="*/ 31 w 69"/>
              <a:gd name="T45" fmla="*/ 44 h 59"/>
              <a:gd name="T46" fmla="*/ 42 w 69"/>
              <a:gd name="T47" fmla="*/ 50 h 59"/>
              <a:gd name="T48" fmla="*/ 56 w 69"/>
              <a:gd name="T49" fmla="*/ 42 h 59"/>
              <a:gd name="T50" fmla="*/ 67 w 69"/>
              <a:gd name="T51" fmla="*/ 0 h 59"/>
              <a:gd name="T52" fmla="*/ 56 w 69"/>
              <a:gd name="T53" fmla="*/ 2 h 59"/>
              <a:gd name="T54" fmla="*/ 47 w 69"/>
              <a:gd name="T55" fmla="*/ 6 h 59"/>
              <a:gd name="T56" fmla="*/ 18 w 69"/>
              <a:gd name="T57" fmla="*/ 6 h 59"/>
              <a:gd name="T58" fmla="*/ 8 w 69"/>
              <a:gd name="T59" fmla="*/ 14 h 59"/>
              <a:gd name="T60" fmla="*/ 6 w 69"/>
              <a:gd name="T61" fmla="*/ 18 h 59"/>
              <a:gd name="T62" fmla="*/ 21 w 69"/>
              <a:gd name="T63" fmla="*/ 16 h 59"/>
              <a:gd name="T64" fmla="*/ 29 w 69"/>
              <a:gd name="T65" fmla="*/ 21 h 59"/>
              <a:gd name="T66" fmla="*/ 42 w 69"/>
              <a:gd name="T67" fmla="*/ 26 h 59"/>
              <a:gd name="T68" fmla="*/ 56 w 69"/>
              <a:gd name="T69" fmla="*/ 23 h 59"/>
              <a:gd name="T70" fmla="*/ 57 w 69"/>
              <a:gd name="T71" fmla="*/ 25 h 59"/>
              <a:gd name="T72" fmla="*/ 69 w 69"/>
              <a:gd name="T73" fmla="*/ 23 h 59"/>
              <a:gd name="T74" fmla="*/ 67 w 69"/>
              <a:gd name="T75" fmla="*/ 0 h 59"/>
              <a:gd name="T76" fmla="*/ 42 w 69"/>
              <a:gd name="T77" fmla="*/ 23 h 59"/>
              <a:gd name="T78" fmla="*/ 25 w 69"/>
              <a:gd name="T79" fmla="*/ 16 h 59"/>
              <a:gd name="T80" fmla="*/ 27 w 69"/>
              <a:gd name="T81" fmla="*/ 12 h 59"/>
              <a:gd name="T82" fmla="*/ 38 w 69"/>
              <a:gd name="T83" fmla="*/ 16 h 59"/>
              <a:gd name="T84" fmla="*/ 27 w 69"/>
              <a:gd name="T85" fmla="*/ 9 h 59"/>
              <a:gd name="T86" fmla="*/ 13 w 69"/>
              <a:gd name="T87" fmla="*/ 17 h 59"/>
              <a:gd name="T88" fmla="*/ 10 w 69"/>
              <a:gd name="T89" fmla="*/ 16 h 59"/>
              <a:gd name="T90" fmla="*/ 20 w 69"/>
              <a:gd name="T91" fmla="*/ 8 h 59"/>
              <a:gd name="T92" fmla="*/ 45 w 69"/>
              <a:gd name="T93" fmla="*/ 9 h 59"/>
              <a:gd name="T94" fmla="*/ 56 w 69"/>
              <a:gd name="T95" fmla="*/ 20 h 59"/>
              <a:gd name="T96" fmla="*/ 66 w 69"/>
              <a:gd name="T97" fmla="*/ 22 h 59"/>
              <a:gd name="T98" fmla="*/ 59 w 69"/>
              <a:gd name="T99" fmla="*/ 8 h 59"/>
              <a:gd name="T100" fmla="*/ 66 w 69"/>
              <a:gd name="T101" fmla="*/ 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59">
                <a:moveTo>
                  <a:pt x="55" y="39"/>
                </a:moveTo>
                <a:cubicBezTo>
                  <a:pt x="53" y="40"/>
                  <a:pt x="50" y="42"/>
                  <a:pt x="48" y="43"/>
                </a:cubicBezTo>
                <a:cubicBezTo>
                  <a:pt x="48" y="43"/>
                  <a:pt x="47" y="42"/>
                  <a:pt x="45" y="41"/>
                </a:cubicBezTo>
                <a:cubicBezTo>
                  <a:pt x="43" y="40"/>
                  <a:pt x="41" y="39"/>
                  <a:pt x="40" y="38"/>
                </a:cubicBezTo>
                <a:cubicBezTo>
                  <a:pt x="36" y="35"/>
                  <a:pt x="30" y="33"/>
                  <a:pt x="27" y="34"/>
                </a:cubicBezTo>
                <a:cubicBezTo>
                  <a:pt x="25" y="34"/>
                  <a:pt x="22" y="35"/>
                  <a:pt x="18" y="36"/>
                </a:cubicBezTo>
                <a:cubicBezTo>
                  <a:pt x="16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1" y="59"/>
                  <a:pt x="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3" y="58"/>
                  <a:pt x="13" y="58"/>
                </a:cubicBezTo>
                <a:cubicBezTo>
                  <a:pt x="13" y="53"/>
                  <a:pt x="13" y="53"/>
                  <a:pt x="13" y="53"/>
                </a:cubicBezTo>
                <a:cubicBezTo>
                  <a:pt x="16" y="53"/>
                  <a:pt x="21" y="52"/>
                  <a:pt x="22" y="53"/>
                </a:cubicBezTo>
                <a:cubicBezTo>
                  <a:pt x="26" y="55"/>
                  <a:pt x="37" y="59"/>
                  <a:pt x="40" y="59"/>
                </a:cubicBezTo>
                <a:cubicBezTo>
                  <a:pt x="41" y="59"/>
                  <a:pt x="44" y="57"/>
                  <a:pt x="51" y="54"/>
                </a:cubicBezTo>
                <a:cubicBezTo>
                  <a:pt x="52" y="53"/>
                  <a:pt x="52" y="53"/>
                  <a:pt x="52" y="53"/>
                </a:cubicBezTo>
                <a:cubicBezTo>
                  <a:pt x="56" y="51"/>
                  <a:pt x="59" y="48"/>
                  <a:pt x="61" y="46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3" y="43"/>
                  <a:pt x="63" y="42"/>
                </a:cubicBezTo>
                <a:cubicBezTo>
                  <a:pt x="62" y="40"/>
                  <a:pt x="57" y="39"/>
                  <a:pt x="55" y="39"/>
                </a:cubicBezTo>
                <a:close/>
                <a:moveTo>
                  <a:pt x="10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38"/>
                  <a:pt x="3" y="38"/>
                  <a:pt x="3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52"/>
                  <a:pt x="10" y="52"/>
                  <a:pt x="10" y="52"/>
                </a:cubicBezTo>
                <a:lnTo>
                  <a:pt x="10" y="56"/>
                </a:lnTo>
                <a:close/>
                <a:moveTo>
                  <a:pt x="59" y="43"/>
                </a:moveTo>
                <a:cubicBezTo>
                  <a:pt x="57" y="45"/>
                  <a:pt x="54" y="49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6" y="53"/>
                  <a:pt x="41" y="56"/>
                  <a:pt x="40" y="56"/>
                </a:cubicBezTo>
                <a:cubicBezTo>
                  <a:pt x="38" y="56"/>
                  <a:pt x="28" y="53"/>
                  <a:pt x="24" y="50"/>
                </a:cubicBezTo>
                <a:cubicBezTo>
                  <a:pt x="22" y="50"/>
                  <a:pt x="21" y="50"/>
                  <a:pt x="19" y="50"/>
                </a:cubicBezTo>
                <a:cubicBezTo>
                  <a:pt x="17" y="50"/>
                  <a:pt x="15" y="50"/>
                  <a:pt x="13" y="50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9"/>
                  <a:pt x="17" y="39"/>
                  <a:pt x="19" y="39"/>
                </a:cubicBezTo>
                <a:cubicBezTo>
                  <a:pt x="24" y="37"/>
                  <a:pt x="26" y="37"/>
                  <a:pt x="27" y="37"/>
                </a:cubicBezTo>
                <a:cubicBezTo>
                  <a:pt x="30" y="36"/>
                  <a:pt x="35" y="38"/>
                  <a:pt x="38" y="41"/>
                </a:cubicBezTo>
                <a:cubicBezTo>
                  <a:pt x="40" y="42"/>
                  <a:pt x="42" y="43"/>
                  <a:pt x="44" y="44"/>
                </a:cubicBezTo>
                <a:cubicBezTo>
                  <a:pt x="45" y="44"/>
                  <a:pt x="45" y="45"/>
                  <a:pt x="46" y="45"/>
                </a:cubicBezTo>
                <a:cubicBezTo>
                  <a:pt x="45" y="46"/>
                  <a:pt x="43" y="47"/>
                  <a:pt x="42" y="47"/>
                </a:cubicBezTo>
                <a:cubicBezTo>
                  <a:pt x="40" y="47"/>
                  <a:pt x="35" y="45"/>
                  <a:pt x="33" y="43"/>
                </a:cubicBezTo>
                <a:cubicBezTo>
                  <a:pt x="32" y="43"/>
                  <a:pt x="31" y="43"/>
                  <a:pt x="31" y="44"/>
                </a:cubicBezTo>
                <a:cubicBezTo>
                  <a:pt x="30" y="45"/>
                  <a:pt x="31" y="46"/>
                  <a:pt x="31" y="46"/>
                </a:cubicBezTo>
                <a:cubicBezTo>
                  <a:pt x="32" y="47"/>
                  <a:pt x="38" y="50"/>
                  <a:pt x="42" y="50"/>
                </a:cubicBezTo>
                <a:cubicBezTo>
                  <a:pt x="45" y="50"/>
                  <a:pt x="48" y="48"/>
                  <a:pt x="49" y="46"/>
                </a:cubicBezTo>
                <a:cubicBezTo>
                  <a:pt x="51" y="45"/>
                  <a:pt x="54" y="43"/>
                  <a:pt x="56" y="42"/>
                </a:cubicBezTo>
                <a:cubicBezTo>
                  <a:pt x="57" y="42"/>
                  <a:pt x="59" y="43"/>
                  <a:pt x="59" y="43"/>
                </a:cubicBezTo>
                <a:close/>
                <a:moveTo>
                  <a:pt x="67" y="0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7"/>
                  <a:pt x="48" y="7"/>
                  <a:pt x="47" y="6"/>
                </a:cubicBezTo>
                <a:cubicBezTo>
                  <a:pt x="43" y="4"/>
                  <a:pt x="32" y="0"/>
                  <a:pt x="29" y="0"/>
                </a:cubicBezTo>
                <a:cubicBezTo>
                  <a:pt x="28" y="0"/>
                  <a:pt x="25" y="2"/>
                  <a:pt x="18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8"/>
                  <a:pt x="10" y="12"/>
                  <a:pt x="8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7" y="20"/>
                  <a:pt x="12" y="20"/>
                  <a:pt x="14" y="20"/>
                </a:cubicBezTo>
                <a:cubicBezTo>
                  <a:pt x="16" y="20"/>
                  <a:pt x="19" y="18"/>
                  <a:pt x="21" y="16"/>
                </a:cubicBezTo>
                <a:cubicBezTo>
                  <a:pt x="21" y="17"/>
                  <a:pt x="22" y="17"/>
                  <a:pt x="24" y="18"/>
                </a:cubicBezTo>
                <a:cubicBezTo>
                  <a:pt x="25" y="19"/>
                  <a:pt x="27" y="20"/>
                  <a:pt x="29" y="21"/>
                </a:cubicBezTo>
                <a:cubicBezTo>
                  <a:pt x="33" y="24"/>
                  <a:pt x="38" y="26"/>
                  <a:pt x="41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4" y="26"/>
                  <a:pt x="47" y="25"/>
                  <a:pt x="51" y="24"/>
                </a:cubicBezTo>
                <a:cubicBezTo>
                  <a:pt x="53" y="23"/>
                  <a:pt x="55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7" y="25"/>
                  <a:pt x="5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9" y="24"/>
                  <a:pt x="69" y="2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8" y="0"/>
                  <a:pt x="67" y="0"/>
                </a:cubicBezTo>
                <a:close/>
                <a:moveTo>
                  <a:pt x="50" y="21"/>
                </a:move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4" y="22"/>
                  <a:pt x="31" y="19"/>
                </a:cubicBezTo>
                <a:cubicBezTo>
                  <a:pt x="29" y="18"/>
                  <a:pt x="27" y="16"/>
                  <a:pt x="25" y="16"/>
                </a:cubicBezTo>
                <a:cubicBezTo>
                  <a:pt x="24" y="15"/>
                  <a:pt x="23" y="15"/>
                  <a:pt x="23" y="14"/>
                </a:cubicBezTo>
                <a:cubicBezTo>
                  <a:pt x="24" y="13"/>
                  <a:pt x="26" y="12"/>
                  <a:pt x="27" y="12"/>
                </a:cubicBezTo>
                <a:cubicBezTo>
                  <a:pt x="29" y="12"/>
                  <a:pt x="34" y="14"/>
                  <a:pt x="36" y="16"/>
                </a:cubicBezTo>
                <a:cubicBezTo>
                  <a:pt x="37" y="17"/>
                  <a:pt x="38" y="16"/>
                  <a:pt x="38" y="16"/>
                </a:cubicBezTo>
                <a:cubicBezTo>
                  <a:pt x="39" y="15"/>
                  <a:pt x="38" y="14"/>
                  <a:pt x="38" y="14"/>
                </a:cubicBezTo>
                <a:cubicBezTo>
                  <a:pt x="37" y="13"/>
                  <a:pt x="31" y="9"/>
                  <a:pt x="27" y="9"/>
                </a:cubicBezTo>
                <a:cubicBezTo>
                  <a:pt x="24" y="9"/>
                  <a:pt x="21" y="12"/>
                  <a:pt x="20" y="13"/>
                </a:cubicBezTo>
                <a:cubicBezTo>
                  <a:pt x="18" y="15"/>
                  <a:pt x="15" y="17"/>
                  <a:pt x="13" y="17"/>
                </a:cubicBezTo>
                <a:cubicBezTo>
                  <a:pt x="12" y="17"/>
                  <a:pt x="10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4"/>
                  <a:pt x="15" y="11"/>
                  <a:pt x="18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3" y="7"/>
                  <a:pt x="28" y="4"/>
                  <a:pt x="29" y="3"/>
                </a:cubicBezTo>
                <a:cubicBezTo>
                  <a:pt x="31" y="3"/>
                  <a:pt x="41" y="7"/>
                  <a:pt x="45" y="9"/>
                </a:cubicBezTo>
                <a:cubicBezTo>
                  <a:pt x="48" y="10"/>
                  <a:pt x="53" y="10"/>
                  <a:pt x="56" y="9"/>
                </a:cubicBezTo>
                <a:cubicBezTo>
                  <a:pt x="56" y="20"/>
                  <a:pt x="56" y="20"/>
                  <a:pt x="56" y="20"/>
                </a:cubicBezTo>
                <a:cubicBezTo>
                  <a:pt x="54" y="20"/>
                  <a:pt x="52" y="20"/>
                  <a:pt x="50" y="21"/>
                </a:cubicBezTo>
                <a:close/>
                <a:moveTo>
                  <a:pt x="66" y="22"/>
                </a:moveTo>
                <a:cubicBezTo>
                  <a:pt x="59" y="22"/>
                  <a:pt x="59" y="22"/>
                  <a:pt x="59" y="22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ubicBezTo>
                  <a:pt x="66" y="3"/>
                  <a:pt x="66" y="3"/>
                  <a:pt x="66" y="3"/>
                </a:cubicBezTo>
                <a:lnTo>
                  <a:pt x="66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9"/>
          <p:cNvSpPr>
            <a:spLocks noEditPoints="1"/>
          </p:cNvSpPr>
          <p:nvPr/>
        </p:nvSpPr>
        <p:spPr bwMode="auto">
          <a:xfrm>
            <a:off x="5721795" y="4676427"/>
            <a:ext cx="301747" cy="314028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6"/>
          <p:cNvSpPr>
            <a:spLocks noEditPoints="1"/>
          </p:cNvSpPr>
          <p:nvPr/>
        </p:nvSpPr>
        <p:spPr bwMode="auto">
          <a:xfrm>
            <a:off x="6393854" y="4665018"/>
            <a:ext cx="299992" cy="296485"/>
          </a:xfrm>
          <a:custGeom>
            <a:avLst/>
            <a:gdLst>
              <a:gd name="T0" fmla="*/ 61 w 72"/>
              <a:gd name="T1" fmla="*/ 52 h 69"/>
              <a:gd name="T2" fmla="*/ 55 w 72"/>
              <a:gd name="T3" fmla="*/ 60 h 69"/>
              <a:gd name="T4" fmla="*/ 54 w 72"/>
              <a:gd name="T5" fmla="*/ 67 h 69"/>
              <a:gd name="T6" fmla="*/ 15 w 72"/>
              <a:gd name="T7" fmla="*/ 66 h 69"/>
              <a:gd name="T8" fmla="*/ 66 w 72"/>
              <a:gd name="T9" fmla="*/ 19 h 69"/>
              <a:gd name="T10" fmla="*/ 66 w 72"/>
              <a:gd name="T11" fmla="*/ 7 h 69"/>
              <a:gd name="T12" fmla="*/ 50 w 72"/>
              <a:gd name="T13" fmla="*/ 3 h 69"/>
              <a:gd name="T14" fmla="*/ 3 w 72"/>
              <a:gd name="T15" fmla="*/ 54 h 69"/>
              <a:gd name="T16" fmla="*/ 1 w 72"/>
              <a:gd name="T17" fmla="*/ 67 h 69"/>
              <a:gd name="T18" fmla="*/ 6 w 72"/>
              <a:gd name="T19" fmla="*/ 69 h 69"/>
              <a:gd name="T20" fmla="*/ 60 w 72"/>
              <a:gd name="T21" fmla="*/ 67 h 69"/>
              <a:gd name="T22" fmla="*/ 55 w 72"/>
              <a:gd name="T23" fmla="*/ 55 h 69"/>
              <a:gd name="T24" fmla="*/ 71 w 72"/>
              <a:gd name="T25" fmla="*/ 54 h 69"/>
              <a:gd name="T26" fmla="*/ 71 w 72"/>
              <a:gd name="T27" fmla="*/ 52 h 69"/>
              <a:gd name="T28" fmla="*/ 23 w 72"/>
              <a:gd name="T29" fmla="*/ 58 h 69"/>
              <a:gd name="T30" fmla="*/ 58 w 72"/>
              <a:gd name="T31" fmla="*/ 18 h 69"/>
              <a:gd name="T32" fmla="*/ 25 w 72"/>
              <a:gd name="T33" fmla="*/ 56 h 69"/>
              <a:gd name="T34" fmla="*/ 53 w 72"/>
              <a:gd name="T35" fmla="*/ 13 h 69"/>
              <a:gd name="T36" fmla="*/ 19 w 72"/>
              <a:gd name="T37" fmla="*/ 54 h 69"/>
              <a:gd name="T38" fmla="*/ 56 w 72"/>
              <a:gd name="T39" fmla="*/ 4 h 69"/>
              <a:gd name="T40" fmla="*/ 64 w 72"/>
              <a:gd name="T41" fmla="*/ 9 h 69"/>
              <a:gd name="T42" fmla="*/ 64 w 72"/>
              <a:gd name="T43" fmla="*/ 17 h 69"/>
              <a:gd name="T44" fmla="*/ 53 w 72"/>
              <a:gd name="T45" fmla="*/ 11 h 69"/>
              <a:gd name="T46" fmla="*/ 53 w 72"/>
              <a:gd name="T47" fmla="*/ 11 h 69"/>
              <a:gd name="T48" fmla="*/ 52 w 72"/>
              <a:gd name="T49" fmla="*/ 5 h 69"/>
              <a:gd name="T50" fmla="*/ 48 w 72"/>
              <a:gd name="T51" fmla="*/ 9 h 69"/>
              <a:gd name="T52" fmla="*/ 14 w 72"/>
              <a:gd name="T53" fmla="*/ 49 h 69"/>
              <a:gd name="T54" fmla="*/ 13 w 72"/>
              <a:gd name="T55" fmla="*/ 44 h 69"/>
              <a:gd name="T56" fmla="*/ 10 w 72"/>
              <a:gd name="T57" fmla="*/ 48 h 69"/>
              <a:gd name="T58" fmla="*/ 18 w 72"/>
              <a:gd name="T59" fmla="*/ 56 h 69"/>
              <a:gd name="T60" fmla="*/ 21 w 72"/>
              <a:gd name="T61" fmla="*/ 59 h 69"/>
              <a:gd name="T62" fmla="*/ 7 w 72"/>
              <a:gd name="T63" fmla="*/ 65 h 69"/>
              <a:gd name="T64" fmla="*/ 6 w 72"/>
              <a:gd name="T65" fmla="*/ 55 h 69"/>
              <a:gd name="T66" fmla="*/ 3 w 72"/>
              <a:gd name="T67" fmla="*/ 64 h 69"/>
              <a:gd name="T68" fmla="*/ 4 w 72"/>
              <a:gd name="T69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9">
                <a:moveTo>
                  <a:pt x="71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7" y="52"/>
                  <a:pt x="54" y="52"/>
                  <a:pt x="53" y="54"/>
                </a:cubicBezTo>
                <a:cubicBezTo>
                  <a:pt x="52" y="56"/>
                  <a:pt x="53" y="57"/>
                  <a:pt x="55" y="60"/>
                </a:cubicBezTo>
                <a:cubicBezTo>
                  <a:pt x="58" y="64"/>
                  <a:pt x="58" y="65"/>
                  <a:pt x="58" y="66"/>
                </a:cubicBezTo>
                <a:cubicBezTo>
                  <a:pt x="58" y="66"/>
                  <a:pt x="56" y="67"/>
                  <a:pt x="54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9" y="65"/>
                  <a:pt x="24" y="61"/>
                  <a:pt x="27" y="58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8"/>
                  <a:pt x="69" y="16"/>
                  <a:pt x="69" y="13"/>
                </a:cubicBezTo>
                <a:cubicBezTo>
                  <a:pt x="69" y="11"/>
                  <a:pt x="68" y="9"/>
                  <a:pt x="66" y="7"/>
                </a:cubicBezTo>
                <a:cubicBezTo>
                  <a:pt x="62" y="3"/>
                  <a:pt x="62" y="3"/>
                  <a:pt x="62" y="3"/>
                </a:cubicBezTo>
                <a:cubicBezTo>
                  <a:pt x="59" y="0"/>
                  <a:pt x="53" y="0"/>
                  <a:pt x="50" y="3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5"/>
                  <a:pt x="5" y="50"/>
                  <a:pt x="3" y="54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4"/>
                  <a:pt x="0" y="66"/>
                  <a:pt x="1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5" y="69"/>
                  <a:pt x="6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6" y="69"/>
                  <a:pt x="59" y="69"/>
                  <a:pt x="60" y="67"/>
                </a:cubicBezTo>
                <a:cubicBezTo>
                  <a:pt x="61" y="65"/>
                  <a:pt x="60" y="62"/>
                  <a:pt x="56" y="59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4"/>
                  <a:pt x="57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2" y="53"/>
                  <a:pt x="72" y="53"/>
                </a:cubicBezTo>
                <a:cubicBezTo>
                  <a:pt x="72" y="52"/>
                  <a:pt x="71" y="52"/>
                  <a:pt x="71" y="52"/>
                </a:cubicBezTo>
                <a:close/>
                <a:moveTo>
                  <a:pt x="25" y="56"/>
                </a:moveTo>
                <a:cubicBezTo>
                  <a:pt x="24" y="57"/>
                  <a:pt x="24" y="58"/>
                  <a:pt x="23" y="58"/>
                </a:cubicBezTo>
                <a:cubicBezTo>
                  <a:pt x="20" y="56"/>
                  <a:pt x="20" y="56"/>
                  <a:pt x="20" y="56"/>
                </a:cubicBezTo>
                <a:cubicBezTo>
                  <a:pt x="58" y="18"/>
                  <a:pt x="58" y="18"/>
                  <a:pt x="58" y="18"/>
                </a:cubicBezTo>
                <a:cubicBezTo>
                  <a:pt x="61" y="21"/>
                  <a:pt x="61" y="21"/>
                  <a:pt x="61" y="21"/>
                </a:cubicBezTo>
                <a:lnTo>
                  <a:pt x="25" y="56"/>
                </a:lnTo>
                <a:close/>
                <a:moveTo>
                  <a:pt x="15" y="51"/>
                </a:moveTo>
                <a:cubicBezTo>
                  <a:pt x="53" y="13"/>
                  <a:pt x="53" y="13"/>
                  <a:pt x="53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19" y="54"/>
                  <a:pt x="19" y="54"/>
                  <a:pt x="19" y="54"/>
                </a:cubicBezTo>
                <a:lnTo>
                  <a:pt x="15" y="51"/>
                </a:lnTo>
                <a:close/>
                <a:moveTo>
                  <a:pt x="56" y="4"/>
                </a:moveTo>
                <a:cubicBezTo>
                  <a:pt x="57" y="4"/>
                  <a:pt x="59" y="4"/>
                  <a:pt x="60" y="5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0"/>
                  <a:pt x="66" y="12"/>
                  <a:pt x="66" y="13"/>
                </a:cubicBezTo>
                <a:cubicBezTo>
                  <a:pt x="66" y="15"/>
                  <a:pt x="65" y="16"/>
                  <a:pt x="64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7"/>
                  <a:pt x="50" y="7"/>
                  <a:pt x="50" y="7"/>
                </a:cubicBezTo>
                <a:cubicBezTo>
                  <a:pt x="52" y="5"/>
                  <a:pt x="52" y="5"/>
                  <a:pt x="52" y="5"/>
                </a:cubicBezTo>
                <a:cubicBezTo>
                  <a:pt x="53" y="4"/>
                  <a:pt x="54" y="4"/>
                  <a:pt x="56" y="4"/>
                </a:cubicBezTo>
                <a:close/>
                <a:moveTo>
                  <a:pt x="48" y="9"/>
                </a:moveTo>
                <a:cubicBezTo>
                  <a:pt x="51" y="11"/>
                  <a:pt x="51" y="11"/>
                  <a:pt x="51" y="11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2" y="45"/>
                  <a:pt x="13" y="44"/>
                </a:cubicBezTo>
                <a:lnTo>
                  <a:pt x="48" y="9"/>
                </a:lnTo>
                <a:close/>
                <a:moveTo>
                  <a:pt x="10" y="48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1" y="59"/>
                  <a:pt x="21" y="59"/>
                  <a:pt x="21" y="59"/>
                </a:cubicBezTo>
                <a:cubicBezTo>
                  <a:pt x="19" y="61"/>
                  <a:pt x="16" y="62"/>
                  <a:pt x="14" y="63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3"/>
                  <a:pt x="8" y="51"/>
                  <a:pt x="10" y="48"/>
                </a:cubicBezTo>
                <a:close/>
                <a:moveTo>
                  <a:pt x="3" y="64"/>
                </a:move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4" y="66"/>
                  <a:pt x="4" y="65"/>
                </a:cubicBezTo>
                <a:cubicBezTo>
                  <a:pt x="3" y="65"/>
                  <a:pt x="3" y="65"/>
                  <a:pt x="3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8910579" y="4608976"/>
            <a:ext cx="322245" cy="320493"/>
          </a:xfrm>
          <a:custGeom>
            <a:avLst/>
            <a:gdLst>
              <a:gd name="T0" fmla="*/ 77 w 78"/>
              <a:gd name="T1" fmla="*/ 40 h 75"/>
              <a:gd name="T2" fmla="*/ 68 w 78"/>
              <a:gd name="T3" fmla="*/ 30 h 75"/>
              <a:gd name="T4" fmla="*/ 65 w 78"/>
              <a:gd name="T5" fmla="*/ 30 h 75"/>
              <a:gd name="T6" fmla="*/ 58 w 78"/>
              <a:gd name="T7" fmla="*/ 38 h 75"/>
              <a:gd name="T8" fmla="*/ 58 w 78"/>
              <a:gd name="T9" fmla="*/ 38 h 75"/>
              <a:gd name="T10" fmla="*/ 41 w 78"/>
              <a:gd name="T11" fmla="*/ 55 h 75"/>
              <a:gd name="T12" fmla="*/ 24 w 78"/>
              <a:gd name="T13" fmla="*/ 55 h 75"/>
              <a:gd name="T14" fmla="*/ 20 w 78"/>
              <a:gd name="T15" fmla="*/ 46 h 75"/>
              <a:gd name="T16" fmla="*/ 24 w 78"/>
              <a:gd name="T17" fmla="*/ 37 h 75"/>
              <a:gd name="T18" fmla="*/ 40 w 78"/>
              <a:gd name="T19" fmla="*/ 21 h 75"/>
              <a:gd name="T20" fmla="*/ 48 w 78"/>
              <a:gd name="T21" fmla="*/ 13 h 75"/>
              <a:gd name="T22" fmla="*/ 48 w 78"/>
              <a:gd name="T23" fmla="*/ 12 h 75"/>
              <a:gd name="T24" fmla="*/ 48 w 78"/>
              <a:gd name="T25" fmla="*/ 11 h 75"/>
              <a:gd name="T26" fmla="*/ 38 w 78"/>
              <a:gd name="T27" fmla="*/ 1 h 75"/>
              <a:gd name="T28" fmla="*/ 36 w 78"/>
              <a:gd name="T29" fmla="*/ 1 h 75"/>
              <a:gd name="T30" fmla="*/ 28 w 78"/>
              <a:gd name="T31" fmla="*/ 9 h 75"/>
              <a:gd name="T32" fmla="*/ 28 w 78"/>
              <a:gd name="T33" fmla="*/ 9 h 75"/>
              <a:gd name="T34" fmla="*/ 12 w 78"/>
              <a:gd name="T35" fmla="*/ 26 h 75"/>
              <a:gd name="T36" fmla="*/ 12 w 78"/>
              <a:gd name="T37" fmla="*/ 67 h 75"/>
              <a:gd name="T38" fmla="*/ 32 w 78"/>
              <a:gd name="T39" fmla="*/ 75 h 75"/>
              <a:gd name="T40" fmla="*/ 53 w 78"/>
              <a:gd name="T41" fmla="*/ 67 h 75"/>
              <a:gd name="T42" fmla="*/ 70 w 78"/>
              <a:gd name="T43" fmla="*/ 50 h 75"/>
              <a:gd name="T44" fmla="*/ 70 w 78"/>
              <a:gd name="T45" fmla="*/ 50 h 75"/>
              <a:gd name="T46" fmla="*/ 77 w 78"/>
              <a:gd name="T47" fmla="*/ 42 h 75"/>
              <a:gd name="T48" fmla="*/ 77 w 78"/>
              <a:gd name="T49" fmla="*/ 40 h 75"/>
              <a:gd name="T50" fmla="*/ 37 w 78"/>
              <a:gd name="T51" fmla="*/ 4 h 75"/>
              <a:gd name="T52" fmla="*/ 45 w 78"/>
              <a:gd name="T53" fmla="*/ 12 h 75"/>
              <a:gd name="T54" fmla="*/ 39 w 78"/>
              <a:gd name="T55" fmla="*/ 17 h 75"/>
              <a:gd name="T56" fmla="*/ 32 w 78"/>
              <a:gd name="T57" fmla="*/ 10 h 75"/>
              <a:gd name="T58" fmla="*/ 37 w 78"/>
              <a:gd name="T59" fmla="*/ 4 h 75"/>
              <a:gd name="T60" fmla="*/ 51 w 78"/>
              <a:gd name="T61" fmla="*/ 65 h 75"/>
              <a:gd name="T62" fmla="*/ 32 w 78"/>
              <a:gd name="T63" fmla="*/ 72 h 75"/>
              <a:gd name="T64" fmla="*/ 14 w 78"/>
              <a:gd name="T65" fmla="*/ 65 h 75"/>
              <a:gd name="T66" fmla="*/ 14 w 78"/>
              <a:gd name="T67" fmla="*/ 28 h 75"/>
              <a:gd name="T68" fmla="*/ 30 w 78"/>
              <a:gd name="T69" fmla="*/ 12 h 75"/>
              <a:gd name="T70" fmla="*/ 37 w 78"/>
              <a:gd name="T71" fmla="*/ 20 h 75"/>
              <a:gd name="T72" fmla="*/ 21 w 78"/>
              <a:gd name="T73" fmla="*/ 35 h 75"/>
              <a:gd name="T74" fmla="*/ 17 w 78"/>
              <a:gd name="T75" fmla="*/ 46 h 75"/>
              <a:gd name="T76" fmla="*/ 21 w 78"/>
              <a:gd name="T77" fmla="*/ 57 h 75"/>
              <a:gd name="T78" fmla="*/ 32 w 78"/>
              <a:gd name="T79" fmla="*/ 61 h 75"/>
              <a:gd name="T80" fmla="*/ 43 w 78"/>
              <a:gd name="T81" fmla="*/ 57 h 75"/>
              <a:gd name="T82" fmla="*/ 59 w 78"/>
              <a:gd name="T83" fmla="*/ 41 h 75"/>
              <a:gd name="T84" fmla="*/ 66 w 78"/>
              <a:gd name="T85" fmla="*/ 49 h 75"/>
              <a:gd name="T86" fmla="*/ 51 w 78"/>
              <a:gd name="T87" fmla="*/ 65 h 75"/>
              <a:gd name="T88" fmla="*/ 69 w 78"/>
              <a:gd name="T89" fmla="*/ 47 h 75"/>
              <a:gd name="T90" fmla="*/ 61 w 78"/>
              <a:gd name="T91" fmla="*/ 39 h 75"/>
              <a:gd name="T92" fmla="*/ 67 w 78"/>
              <a:gd name="T93" fmla="*/ 33 h 75"/>
              <a:gd name="T94" fmla="*/ 74 w 78"/>
              <a:gd name="T95" fmla="*/ 41 h 75"/>
              <a:gd name="T96" fmla="*/ 69 w 78"/>
              <a:gd name="T97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75">
                <a:moveTo>
                  <a:pt x="77" y="40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0"/>
                  <a:pt x="66" y="30"/>
                  <a:pt x="65" y="3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41" y="55"/>
                  <a:pt x="41" y="55"/>
                  <a:pt x="41" y="55"/>
                </a:cubicBezTo>
                <a:cubicBezTo>
                  <a:pt x="36" y="59"/>
                  <a:pt x="28" y="59"/>
                  <a:pt x="24" y="55"/>
                </a:cubicBezTo>
                <a:cubicBezTo>
                  <a:pt x="21" y="52"/>
                  <a:pt x="20" y="49"/>
                  <a:pt x="20" y="46"/>
                </a:cubicBezTo>
                <a:cubicBezTo>
                  <a:pt x="20" y="43"/>
                  <a:pt x="21" y="40"/>
                  <a:pt x="24" y="37"/>
                </a:cubicBezTo>
                <a:cubicBezTo>
                  <a:pt x="40" y="21"/>
                  <a:pt x="40" y="21"/>
                  <a:pt x="40" y="2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6" y="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2" y="26"/>
                  <a:pt x="12" y="26"/>
                  <a:pt x="12" y="26"/>
                </a:cubicBezTo>
                <a:cubicBezTo>
                  <a:pt x="0" y="37"/>
                  <a:pt x="0" y="55"/>
                  <a:pt x="12" y="67"/>
                </a:cubicBezTo>
                <a:cubicBezTo>
                  <a:pt x="17" y="72"/>
                  <a:pt x="24" y="75"/>
                  <a:pt x="32" y="75"/>
                </a:cubicBezTo>
                <a:cubicBezTo>
                  <a:pt x="40" y="75"/>
                  <a:pt x="47" y="72"/>
                  <a:pt x="53" y="67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42"/>
                  <a:pt x="77" y="42"/>
                  <a:pt x="77" y="42"/>
                </a:cubicBezTo>
                <a:cubicBezTo>
                  <a:pt x="78" y="42"/>
                  <a:pt x="78" y="41"/>
                  <a:pt x="77" y="40"/>
                </a:cubicBezTo>
                <a:close/>
                <a:moveTo>
                  <a:pt x="37" y="4"/>
                </a:moveTo>
                <a:cubicBezTo>
                  <a:pt x="45" y="12"/>
                  <a:pt x="45" y="12"/>
                  <a:pt x="45" y="12"/>
                </a:cubicBezTo>
                <a:cubicBezTo>
                  <a:pt x="39" y="17"/>
                  <a:pt x="39" y="17"/>
                  <a:pt x="39" y="17"/>
                </a:cubicBezTo>
                <a:cubicBezTo>
                  <a:pt x="32" y="10"/>
                  <a:pt x="32" y="10"/>
                  <a:pt x="32" y="10"/>
                </a:cubicBezTo>
                <a:lnTo>
                  <a:pt x="37" y="4"/>
                </a:lnTo>
                <a:close/>
                <a:moveTo>
                  <a:pt x="51" y="65"/>
                </a:moveTo>
                <a:cubicBezTo>
                  <a:pt x="46" y="69"/>
                  <a:pt x="39" y="72"/>
                  <a:pt x="32" y="72"/>
                </a:cubicBezTo>
                <a:cubicBezTo>
                  <a:pt x="25" y="72"/>
                  <a:pt x="19" y="69"/>
                  <a:pt x="14" y="65"/>
                </a:cubicBezTo>
                <a:cubicBezTo>
                  <a:pt x="4" y="54"/>
                  <a:pt x="4" y="38"/>
                  <a:pt x="14" y="28"/>
                </a:cubicBezTo>
                <a:cubicBezTo>
                  <a:pt x="30" y="12"/>
                  <a:pt x="30" y="12"/>
                  <a:pt x="30" y="12"/>
                </a:cubicBezTo>
                <a:cubicBezTo>
                  <a:pt x="37" y="20"/>
                  <a:pt x="37" y="20"/>
                  <a:pt x="37" y="20"/>
                </a:cubicBezTo>
                <a:cubicBezTo>
                  <a:pt x="21" y="35"/>
                  <a:pt x="21" y="35"/>
                  <a:pt x="21" y="35"/>
                </a:cubicBezTo>
                <a:cubicBezTo>
                  <a:pt x="19" y="38"/>
                  <a:pt x="17" y="42"/>
                  <a:pt x="17" y="46"/>
                </a:cubicBezTo>
                <a:cubicBezTo>
                  <a:pt x="17" y="50"/>
                  <a:pt x="19" y="54"/>
                  <a:pt x="21" y="57"/>
                </a:cubicBezTo>
                <a:cubicBezTo>
                  <a:pt x="24" y="60"/>
                  <a:pt x="28" y="61"/>
                  <a:pt x="32" y="61"/>
                </a:cubicBezTo>
                <a:cubicBezTo>
                  <a:pt x="36" y="61"/>
                  <a:pt x="40" y="60"/>
                  <a:pt x="43" y="57"/>
                </a:cubicBezTo>
                <a:cubicBezTo>
                  <a:pt x="59" y="41"/>
                  <a:pt x="59" y="41"/>
                  <a:pt x="59" y="41"/>
                </a:cubicBezTo>
                <a:cubicBezTo>
                  <a:pt x="66" y="49"/>
                  <a:pt x="66" y="49"/>
                  <a:pt x="66" y="49"/>
                </a:cubicBezTo>
                <a:lnTo>
                  <a:pt x="51" y="65"/>
                </a:lnTo>
                <a:close/>
                <a:moveTo>
                  <a:pt x="69" y="47"/>
                </a:moveTo>
                <a:cubicBezTo>
                  <a:pt x="61" y="39"/>
                  <a:pt x="61" y="39"/>
                  <a:pt x="61" y="39"/>
                </a:cubicBezTo>
                <a:cubicBezTo>
                  <a:pt x="67" y="33"/>
                  <a:pt x="67" y="33"/>
                  <a:pt x="67" y="33"/>
                </a:cubicBezTo>
                <a:cubicBezTo>
                  <a:pt x="74" y="41"/>
                  <a:pt x="74" y="41"/>
                  <a:pt x="74" y="41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/>
          <p:cNvSpPr>
            <a:spLocks noEditPoints="1"/>
          </p:cNvSpPr>
          <p:nvPr/>
        </p:nvSpPr>
        <p:spPr bwMode="auto">
          <a:xfrm>
            <a:off x="10392936" y="4599240"/>
            <a:ext cx="315239" cy="308234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 noEditPoints="1"/>
          </p:cNvSpPr>
          <p:nvPr/>
        </p:nvSpPr>
        <p:spPr bwMode="auto">
          <a:xfrm>
            <a:off x="9650506" y="4626488"/>
            <a:ext cx="281964" cy="285467"/>
          </a:xfrm>
          <a:custGeom>
            <a:avLst/>
            <a:gdLst>
              <a:gd name="T0" fmla="*/ 32 w 68"/>
              <a:gd name="T1" fmla="*/ 56 h 67"/>
              <a:gd name="T2" fmla="*/ 25 w 68"/>
              <a:gd name="T3" fmla="*/ 67 h 67"/>
              <a:gd name="T4" fmla="*/ 7 w 68"/>
              <a:gd name="T5" fmla="*/ 67 h 67"/>
              <a:gd name="T6" fmla="*/ 0 w 68"/>
              <a:gd name="T7" fmla="*/ 60 h 67"/>
              <a:gd name="T8" fmla="*/ 0 w 68"/>
              <a:gd name="T9" fmla="*/ 42 h 67"/>
              <a:gd name="T10" fmla="*/ 7 w 68"/>
              <a:gd name="T11" fmla="*/ 36 h 67"/>
              <a:gd name="T12" fmla="*/ 25 w 68"/>
              <a:gd name="T13" fmla="*/ 36 h 67"/>
              <a:gd name="T14" fmla="*/ 32 w 68"/>
              <a:gd name="T15" fmla="*/ 46 h 67"/>
              <a:gd name="T16" fmla="*/ 39 w 68"/>
              <a:gd name="T17" fmla="*/ 51 h 67"/>
              <a:gd name="T18" fmla="*/ 61 w 68"/>
              <a:gd name="T19" fmla="*/ 0 h 67"/>
              <a:gd name="T20" fmla="*/ 43 w 68"/>
              <a:gd name="T21" fmla="*/ 0 h 67"/>
              <a:gd name="T22" fmla="*/ 36 w 68"/>
              <a:gd name="T23" fmla="*/ 10 h 67"/>
              <a:gd name="T24" fmla="*/ 29 w 68"/>
              <a:gd name="T25" fmla="*/ 15 h 67"/>
              <a:gd name="T26" fmla="*/ 36 w 68"/>
              <a:gd name="T27" fmla="*/ 21 h 67"/>
              <a:gd name="T28" fmla="*/ 43 w 68"/>
              <a:gd name="T29" fmla="*/ 31 h 67"/>
              <a:gd name="T30" fmla="*/ 61 w 68"/>
              <a:gd name="T31" fmla="*/ 31 h 67"/>
              <a:gd name="T32" fmla="*/ 68 w 68"/>
              <a:gd name="T33" fmla="*/ 0 h 67"/>
              <a:gd name="T34" fmla="*/ 57 w 68"/>
              <a:gd name="T35" fmla="*/ 33 h 67"/>
              <a:gd name="T36" fmla="*/ 47 w 68"/>
              <a:gd name="T37" fmla="*/ 33 h 67"/>
              <a:gd name="T38" fmla="*/ 36 w 68"/>
              <a:gd name="T39" fmla="*/ 36 h 67"/>
              <a:gd name="T40" fmla="*/ 44 w 68"/>
              <a:gd name="T41" fmla="*/ 51 h 67"/>
              <a:gd name="T42" fmla="*/ 36 w 68"/>
              <a:gd name="T43" fmla="*/ 67 h 67"/>
              <a:gd name="T44" fmla="*/ 52 w 68"/>
              <a:gd name="T45" fmla="*/ 60 h 67"/>
              <a:gd name="T46" fmla="*/ 68 w 68"/>
              <a:gd name="T47" fmla="*/ 67 h 67"/>
              <a:gd name="T48" fmla="*/ 57 w 68"/>
              <a:gd name="T49" fmla="*/ 36 h 67"/>
              <a:gd name="T50" fmla="*/ 11 w 68"/>
              <a:gd name="T51" fmla="*/ 33 h 67"/>
              <a:gd name="T52" fmla="*/ 21 w 68"/>
              <a:gd name="T53" fmla="*/ 33 h 67"/>
              <a:gd name="T54" fmla="*/ 32 w 68"/>
              <a:gd name="T55" fmla="*/ 31 h 67"/>
              <a:gd name="T56" fmla="*/ 25 w 68"/>
              <a:gd name="T57" fmla="*/ 15 h 67"/>
              <a:gd name="T58" fmla="*/ 32 w 68"/>
              <a:gd name="T59" fmla="*/ 0 h 67"/>
              <a:gd name="T60" fmla="*/ 16 w 68"/>
              <a:gd name="T61" fmla="*/ 7 h 67"/>
              <a:gd name="T62" fmla="*/ 0 w 68"/>
              <a:gd name="T63" fmla="*/ 0 h 67"/>
              <a:gd name="T64" fmla="*/ 11 w 68"/>
              <a:gd name="T65" fmla="*/ 3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67">
                <a:moveTo>
                  <a:pt x="34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67"/>
                  <a:pt x="32" y="67"/>
                  <a:pt x="32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4" y="63"/>
                  <a:pt x="21" y="60"/>
                  <a:pt x="16" y="60"/>
                </a:cubicBezTo>
                <a:cubicBezTo>
                  <a:pt x="12" y="60"/>
                  <a:pt x="8" y="63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59"/>
                  <a:pt x="8" y="56"/>
                  <a:pt x="8" y="51"/>
                </a:cubicBezTo>
                <a:cubicBezTo>
                  <a:pt x="8" y="47"/>
                  <a:pt x="5" y="43"/>
                  <a:pt x="0" y="4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40"/>
                  <a:pt x="12" y="43"/>
                  <a:pt x="16" y="43"/>
                </a:cubicBezTo>
                <a:cubicBezTo>
                  <a:pt x="21" y="43"/>
                  <a:pt x="24" y="40"/>
                  <a:pt x="25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7" y="46"/>
                  <a:pt x="39" y="48"/>
                  <a:pt x="39" y="51"/>
                </a:cubicBezTo>
                <a:cubicBezTo>
                  <a:pt x="39" y="54"/>
                  <a:pt x="37" y="56"/>
                  <a:pt x="34" y="56"/>
                </a:cubicBezTo>
                <a:close/>
                <a:moveTo>
                  <a:pt x="61" y="0"/>
                </a:moveTo>
                <a:cubicBezTo>
                  <a:pt x="60" y="4"/>
                  <a:pt x="56" y="7"/>
                  <a:pt x="52" y="7"/>
                </a:cubicBezTo>
                <a:cubicBezTo>
                  <a:pt x="48" y="7"/>
                  <a:pt x="44" y="4"/>
                  <a:pt x="4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10"/>
                  <a:pt x="29" y="13"/>
                  <a:pt x="29" y="15"/>
                </a:cubicBezTo>
                <a:cubicBezTo>
                  <a:pt x="29" y="18"/>
                  <a:pt x="31" y="21"/>
                  <a:pt x="3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31"/>
                  <a:pt x="36" y="31"/>
                  <a:pt x="36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27"/>
                  <a:pt x="48" y="24"/>
                  <a:pt x="52" y="24"/>
                </a:cubicBezTo>
                <a:cubicBezTo>
                  <a:pt x="56" y="24"/>
                  <a:pt x="60" y="27"/>
                  <a:pt x="61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0"/>
                  <a:pt x="68" y="0"/>
                  <a:pt x="68" y="0"/>
                </a:cubicBezTo>
                <a:lnTo>
                  <a:pt x="61" y="0"/>
                </a:lnTo>
                <a:close/>
                <a:moveTo>
                  <a:pt x="57" y="33"/>
                </a:moveTo>
                <a:cubicBezTo>
                  <a:pt x="57" y="31"/>
                  <a:pt x="55" y="28"/>
                  <a:pt x="52" y="28"/>
                </a:cubicBezTo>
                <a:cubicBezTo>
                  <a:pt x="49" y="28"/>
                  <a:pt x="47" y="31"/>
                  <a:pt x="47" y="33"/>
                </a:cubicBezTo>
                <a:cubicBezTo>
                  <a:pt x="47" y="36"/>
                  <a:pt x="47" y="36"/>
                  <a:pt x="4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2"/>
                  <a:pt x="36" y="42"/>
                  <a:pt x="36" y="42"/>
                </a:cubicBezTo>
                <a:cubicBezTo>
                  <a:pt x="40" y="43"/>
                  <a:pt x="44" y="47"/>
                  <a:pt x="44" y="51"/>
                </a:cubicBezTo>
                <a:cubicBezTo>
                  <a:pt x="44" y="56"/>
                  <a:pt x="40" y="59"/>
                  <a:pt x="36" y="60"/>
                </a:cubicBezTo>
                <a:cubicBezTo>
                  <a:pt x="36" y="67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60" y="63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36"/>
                  <a:pt x="68" y="36"/>
                  <a:pt x="68" y="36"/>
                </a:cubicBezTo>
                <a:cubicBezTo>
                  <a:pt x="57" y="36"/>
                  <a:pt x="57" y="36"/>
                  <a:pt x="57" y="36"/>
                </a:cubicBezTo>
                <a:lnTo>
                  <a:pt x="57" y="33"/>
                </a:lnTo>
                <a:close/>
                <a:moveTo>
                  <a:pt x="11" y="33"/>
                </a:moveTo>
                <a:cubicBezTo>
                  <a:pt x="11" y="36"/>
                  <a:pt x="13" y="39"/>
                  <a:pt x="16" y="39"/>
                </a:cubicBezTo>
                <a:cubicBezTo>
                  <a:pt x="19" y="39"/>
                  <a:pt x="21" y="36"/>
                  <a:pt x="21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5"/>
                  <a:pt x="32" y="25"/>
                  <a:pt x="32" y="25"/>
                </a:cubicBezTo>
                <a:cubicBezTo>
                  <a:pt x="28" y="24"/>
                  <a:pt x="25" y="20"/>
                  <a:pt x="25" y="15"/>
                </a:cubicBezTo>
                <a:cubicBezTo>
                  <a:pt x="25" y="11"/>
                  <a:pt x="28" y="7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4"/>
                  <a:pt x="21" y="7"/>
                  <a:pt x="16" y="7"/>
                </a:cubicBezTo>
                <a:cubicBezTo>
                  <a:pt x="12" y="7"/>
                  <a:pt x="8" y="4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893763" y="1181100"/>
            <a:ext cx="414338" cy="571500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901825" y="1181100"/>
            <a:ext cx="569913" cy="571500"/>
          </a:xfrm>
          <a:custGeom>
            <a:avLst/>
            <a:gdLst>
              <a:gd name="T0" fmla="*/ 24 w 176"/>
              <a:gd name="T1" fmla="*/ 52 h 176"/>
              <a:gd name="T2" fmla="*/ 80 w 176"/>
              <a:gd name="T3" fmla="*/ 52 h 176"/>
              <a:gd name="T4" fmla="*/ 52 w 176"/>
              <a:gd name="T5" fmla="*/ 72 h 176"/>
              <a:gd name="T6" fmla="*/ 52 w 176"/>
              <a:gd name="T7" fmla="*/ 32 h 176"/>
              <a:gd name="T8" fmla="*/ 52 w 176"/>
              <a:gd name="T9" fmla="*/ 72 h 176"/>
              <a:gd name="T10" fmla="*/ 131 w 176"/>
              <a:gd name="T11" fmla="*/ 88 h 176"/>
              <a:gd name="T12" fmla="*/ 139 w 176"/>
              <a:gd name="T13" fmla="*/ 80 h 176"/>
              <a:gd name="T14" fmla="*/ 133 w 176"/>
              <a:gd name="T15" fmla="*/ 75 h 176"/>
              <a:gd name="T16" fmla="*/ 129 w 176"/>
              <a:gd name="T17" fmla="*/ 88 h 176"/>
              <a:gd name="T18" fmla="*/ 52 w 176"/>
              <a:gd name="T19" fmla="*/ 144 h 176"/>
              <a:gd name="T20" fmla="*/ 49 w 176"/>
              <a:gd name="T21" fmla="*/ 153 h 176"/>
              <a:gd name="T22" fmla="*/ 54 w 176"/>
              <a:gd name="T23" fmla="*/ 156 h 176"/>
              <a:gd name="T24" fmla="*/ 56 w 176"/>
              <a:gd name="T25" fmla="*/ 148 h 176"/>
              <a:gd name="T26" fmla="*/ 88 w 176"/>
              <a:gd name="T27" fmla="*/ 167 h 176"/>
              <a:gd name="T28" fmla="*/ 87 w 176"/>
              <a:gd name="T29" fmla="*/ 175 h 176"/>
              <a:gd name="T30" fmla="*/ 96 w 176"/>
              <a:gd name="T31" fmla="*/ 176 h 176"/>
              <a:gd name="T32" fmla="*/ 96 w 176"/>
              <a:gd name="T33" fmla="*/ 168 h 176"/>
              <a:gd name="T34" fmla="*/ 66 w 176"/>
              <a:gd name="T35" fmla="*/ 161 h 176"/>
              <a:gd name="T36" fmla="*/ 62 w 176"/>
              <a:gd name="T37" fmla="*/ 167 h 176"/>
              <a:gd name="T38" fmla="*/ 71 w 176"/>
              <a:gd name="T39" fmla="*/ 172 h 176"/>
              <a:gd name="T40" fmla="*/ 73 w 176"/>
              <a:gd name="T41" fmla="*/ 164 h 176"/>
              <a:gd name="T42" fmla="*/ 112 w 176"/>
              <a:gd name="T43" fmla="*/ 168 h 176"/>
              <a:gd name="T44" fmla="*/ 112 w 176"/>
              <a:gd name="T45" fmla="*/ 176 h 176"/>
              <a:gd name="T46" fmla="*/ 121 w 176"/>
              <a:gd name="T47" fmla="*/ 175 h 176"/>
              <a:gd name="T48" fmla="*/ 120 w 176"/>
              <a:gd name="T49" fmla="*/ 167 h 176"/>
              <a:gd name="T50" fmla="*/ 145 w 176"/>
              <a:gd name="T51" fmla="*/ 63 h 176"/>
              <a:gd name="T52" fmla="*/ 148 w 176"/>
              <a:gd name="T53" fmla="*/ 70 h 176"/>
              <a:gd name="T54" fmla="*/ 157 w 176"/>
              <a:gd name="T55" fmla="*/ 64 h 176"/>
              <a:gd name="T56" fmla="*/ 152 w 176"/>
              <a:gd name="T57" fmla="*/ 58 h 176"/>
              <a:gd name="T58" fmla="*/ 149 w 176"/>
              <a:gd name="T59" fmla="*/ 142 h 176"/>
              <a:gd name="T60" fmla="*/ 149 w 176"/>
              <a:gd name="T61" fmla="*/ 149 h 176"/>
              <a:gd name="T62" fmla="*/ 153 w 176"/>
              <a:gd name="T63" fmla="*/ 154 h 176"/>
              <a:gd name="T64" fmla="*/ 158 w 176"/>
              <a:gd name="T65" fmla="*/ 146 h 176"/>
              <a:gd name="T66" fmla="*/ 152 w 176"/>
              <a:gd name="T67" fmla="*/ 138 h 176"/>
              <a:gd name="T68" fmla="*/ 170 w 176"/>
              <a:gd name="T69" fmla="*/ 47 h 176"/>
              <a:gd name="T70" fmla="*/ 165 w 176"/>
              <a:gd name="T71" fmla="*/ 54 h 176"/>
              <a:gd name="T72" fmla="*/ 170 w 176"/>
              <a:gd name="T73" fmla="*/ 55 h 176"/>
              <a:gd name="T74" fmla="*/ 175 w 176"/>
              <a:gd name="T75" fmla="*/ 48 h 176"/>
              <a:gd name="T76" fmla="*/ 143 w 176"/>
              <a:gd name="T77" fmla="*/ 118 h 176"/>
              <a:gd name="T78" fmla="*/ 138 w 176"/>
              <a:gd name="T79" fmla="*/ 123 h 176"/>
              <a:gd name="T80" fmla="*/ 146 w 176"/>
              <a:gd name="T81" fmla="*/ 131 h 176"/>
              <a:gd name="T82" fmla="*/ 149 w 176"/>
              <a:gd name="T83" fmla="*/ 124 h 176"/>
              <a:gd name="T84" fmla="*/ 131 w 176"/>
              <a:gd name="T85" fmla="*/ 100 h 176"/>
              <a:gd name="T86" fmla="*/ 123 w 176"/>
              <a:gd name="T87" fmla="*/ 101 h 176"/>
              <a:gd name="T88" fmla="*/ 129 w 176"/>
              <a:gd name="T89" fmla="*/ 112 h 176"/>
              <a:gd name="T90" fmla="*/ 133 w 176"/>
              <a:gd name="T91" fmla="*/ 106 h 176"/>
              <a:gd name="T92" fmla="*/ 135 w 176"/>
              <a:gd name="T93" fmla="*/ 163 h 176"/>
              <a:gd name="T94" fmla="*/ 137 w 176"/>
              <a:gd name="T95" fmla="*/ 171 h 176"/>
              <a:gd name="T96" fmla="*/ 146 w 176"/>
              <a:gd name="T97" fmla="*/ 166 h 176"/>
              <a:gd name="T98" fmla="*/ 142 w 176"/>
              <a:gd name="T99" fmla="*/ 160 h 176"/>
              <a:gd name="T100" fmla="*/ 0 w 176"/>
              <a:gd name="T101" fmla="*/ 52 h 176"/>
              <a:gd name="T102" fmla="*/ 104 w 176"/>
              <a:gd name="T103" fmla="*/ 52 h 176"/>
              <a:gd name="T104" fmla="*/ 52 w 176"/>
              <a:gd name="T105" fmla="*/ 125 h 176"/>
              <a:gd name="T106" fmla="*/ 8 w 176"/>
              <a:gd name="T107" fmla="*/ 52 h 176"/>
              <a:gd name="T108" fmla="*/ 96 w 176"/>
              <a:gd name="T109" fmla="*/ 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52" y="24"/>
                </a:moveTo>
                <a:cubicBezTo>
                  <a:pt x="37" y="24"/>
                  <a:pt x="24" y="37"/>
                  <a:pt x="24" y="52"/>
                </a:cubicBezTo>
                <a:cubicBezTo>
                  <a:pt x="24" y="68"/>
                  <a:pt x="37" y="80"/>
                  <a:pt x="52" y="80"/>
                </a:cubicBezTo>
                <a:cubicBezTo>
                  <a:pt x="67" y="80"/>
                  <a:pt x="80" y="68"/>
                  <a:pt x="80" y="52"/>
                </a:cubicBezTo>
                <a:cubicBezTo>
                  <a:pt x="80" y="37"/>
                  <a:pt x="67" y="24"/>
                  <a:pt x="52" y="24"/>
                </a:cubicBezTo>
                <a:moveTo>
                  <a:pt x="52" y="72"/>
                </a:moveTo>
                <a:cubicBezTo>
                  <a:pt x="41" y="72"/>
                  <a:pt x="32" y="6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2"/>
                  <a:pt x="52" y="72"/>
                </a:cubicBezTo>
                <a:moveTo>
                  <a:pt x="129" y="88"/>
                </a:moveTo>
                <a:cubicBezTo>
                  <a:pt x="129" y="88"/>
                  <a:pt x="130" y="88"/>
                  <a:pt x="131" y="88"/>
                </a:cubicBezTo>
                <a:cubicBezTo>
                  <a:pt x="132" y="88"/>
                  <a:pt x="133" y="88"/>
                  <a:pt x="134" y="87"/>
                </a:cubicBezTo>
                <a:cubicBezTo>
                  <a:pt x="135" y="84"/>
                  <a:pt x="137" y="82"/>
                  <a:pt x="139" y="80"/>
                </a:cubicBezTo>
                <a:cubicBezTo>
                  <a:pt x="140" y="79"/>
                  <a:pt x="140" y="76"/>
                  <a:pt x="138" y="75"/>
                </a:cubicBezTo>
                <a:cubicBezTo>
                  <a:pt x="136" y="73"/>
                  <a:pt x="134" y="73"/>
                  <a:pt x="133" y="75"/>
                </a:cubicBezTo>
                <a:cubicBezTo>
                  <a:pt x="131" y="78"/>
                  <a:pt x="129" y="80"/>
                  <a:pt x="127" y="82"/>
                </a:cubicBezTo>
                <a:cubicBezTo>
                  <a:pt x="126" y="84"/>
                  <a:pt x="127" y="87"/>
                  <a:pt x="129" y="88"/>
                </a:cubicBezTo>
                <a:moveTo>
                  <a:pt x="56" y="148"/>
                </a:moveTo>
                <a:cubicBezTo>
                  <a:pt x="56" y="146"/>
                  <a:pt x="54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48"/>
                  <a:pt x="48" y="151"/>
                  <a:pt x="49" y="153"/>
                </a:cubicBezTo>
                <a:cubicBezTo>
                  <a:pt x="50" y="155"/>
                  <a:pt x="51" y="156"/>
                  <a:pt x="53" y="156"/>
                </a:cubicBezTo>
                <a:cubicBezTo>
                  <a:pt x="53" y="156"/>
                  <a:pt x="54" y="156"/>
                  <a:pt x="54" y="156"/>
                </a:cubicBezTo>
                <a:cubicBezTo>
                  <a:pt x="56" y="155"/>
                  <a:pt x="57" y="153"/>
                  <a:pt x="56" y="151"/>
                </a:cubicBezTo>
                <a:cubicBezTo>
                  <a:pt x="56" y="149"/>
                  <a:pt x="56" y="148"/>
                  <a:pt x="56" y="148"/>
                </a:cubicBezTo>
                <a:moveTo>
                  <a:pt x="96" y="168"/>
                </a:moveTo>
                <a:cubicBezTo>
                  <a:pt x="93" y="168"/>
                  <a:pt x="91" y="168"/>
                  <a:pt x="88" y="167"/>
                </a:cubicBezTo>
                <a:cubicBezTo>
                  <a:pt x="86" y="167"/>
                  <a:pt x="84" y="168"/>
                  <a:pt x="84" y="171"/>
                </a:cubicBezTo>
                <a:cubicBezTo>
                  <a:pt x="83" y="173"/>
                  <a:pt x="85" y="175"/>
                  <a:pt x="87" y="175"/>
                </a:cubicBezTo>
                <a:cubicBezTo>
                  <a:pt x="90" y="175"/>
                  <a:pt x="93" y="176"/>
                  <a:pt x="9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98" y="176"/>
                  <a:pt x="100" y="174"/>
                  <a:pt x="100" y="172"/>
                </a:cubicBezTo>
                <a:cubicBezTo>
                  <a:pt x="100" y="170"/>
                  <a:pt x="98" y="168"/>
                  <a:pt x="96" y="168"/>
                </a:cubicBezTo>
                <a:moveTo>
                  <a:pt x="73" y="164"/>
                </a:moveTo>
                <a:cubicBezTo>
                  <a:pt x="70" y="163"/>
                  <a:pt x="68" y="162"/>
                  <a:pt x="66" y="161"/>
                </a:cubicBezTo>
                <a:cubicBezTo>
                  <a:pt x="64" y="159"/>
                  <a:pt x="61" y="160"/>
                  <a:pt x="60" y="162"/>
                </a:cubicBezTo>
                <a:cubicBezTo>
                  <a:pt x="59" y="164"/>
                  <a:pt x="60" y="166"/>
                  <a:pt x="62" y="167"/>
                </a:cubicBezTo>
                <a:cubicBezTo>
                  <a:pt x="64" y="169"/>
                  <a:pt x="67" y="170"/>
                  <a:pt x="70" y="171"/>
                </a:cubicBezTo>
                <a:cubicBezTo>
                  <a:pt x="70" y="171"/>
                  <a:pt x="71" y="172"/>
                  <a:pt x="71" y="172"/>
                </a:cubicBezTo>
                <a:cubicBezTo>
                  <a:pt x="73" y="172"/>
                  <a:pt x="74" y="171"/>
                  <a:pt x="75" y="169"/>
                </a:cubicBezTo>
                <a:cubicBezTo>
                  <a:pt x="76" y="167"/>
                  <a:pt x="75" y="164"/>
                  <a:pt x="73" y="164"/>
                </a:cubicBezTo>
                <a:moveTo>
                  <a:pt x="120" y="167"/>
                </a:moveTo>
                <a:cubicBezTo>
                  <a:pt x="118" y="167"/>
                  <a:pt x="115" y="168"/>
                  <a:pt x="112" y="168"/>
                </a:cubicBezTo>
                <a:cubicBezTo>
                  <a:pt x="110" y="168"/>
                  <a:pt x="108" y="170"/>
                  <a:pt x="108" y="172"/>
                </a:cubicBezTo>
                <a:cubicBezTo>
                  <a:pt x="109" y="174"/>
                  <a:pt x="110" y="176"/>
                  <a:pt x="112" y="176"/>
                </a:cubicBezTo>
                <a:cubicBezTo>
                  <a:pt x="112" y="176"/>
                  <a:pt x="113" y="176"/>
                  <a:pt x="113" y="176"/>
                </a:cubicBezTo>
                <a:cubicBezTo>
                  <a:pt x="116" y="176"/>
                  <a:pt x="118" y="175"/>
                  <a:pt x="121" y="175"/>
                </a:cubicBezTo>
                <a:cubicBezTo>
                  <a:pt x="123" y="175"/>
                  <a:pt x="125" y="173"/>
                  <a:pt x="125" y="170"/>
                </a:cubicBezTo>
                <a:cubicBezTo>
                  <a:pt x="124" y="168"/>
                  <a:pt x="122" y="167"/>
                  <a:pt x="120" y="167"/>
                </a:cubicBezTo>
                <a:moveTo>
                  <a:pt x="152" y="58"/>
                </a:moveTo>
                <a:cubicBezTo>
                  <a:pt x="150" y="59"/>
                  <a:pt x="147" y="61"/>
                  <a:pt x="145" y="63"/>
                </a:cubicBezTo>
                <a:cubicBezTo>
                  <a:pt x="143" y="64"/>
                  <a:pt x="143" y="67"/>
                  <a:pt x="144" y="69"/>
                </a:cubicBezTo>
                <a:cubicBezTo>
                  <a:pt x="145" y="70"/>
                  <a:pt x="146" y="70"/>
                  <a:pt x="148" y="70"/>
                </a:cubicBezTo>
                <a:cubicBezTo>
                  <a:pt x="148" y="70"/>
                  <a:pt x="149" y="70"/>
                  <a:pt x="150" y="69"/>
                </a:cubicBezTo>
                <a:cubicBezTo>
                  <a:pt x="152" y="68"/>
                  <a:pt x="154" y="66"/>
                  <a:pt x="157" y="64"/>
                </a:cubicBezTo>
                <a:cubicBezTo>
                  <a:pt x="158" y="63"/>
                  <a:pt x="159" y="61"/>
                  <a:pt x="157" y="59"/>
                </a:cubicBezTo>
                <a:cubicBezTo>
                  <a:pt x="156" y="57"/>
                  <a:pt x="154" y="57"/>
                  <a:pt x="152" y="58"/>
                </a:cubicBezTo>
                <a:moveTo>
                  <a:pt x="152" y="138"/>
                </a:moveTo>
                <a:cubicBezTo>
                  <a:pt x="150" y="138"/>
                  <a:pt x="149" y="140"/>
                  <a:pt x="149" y="142"/>
                </a:cubicBezTo>
                <a:cubicBezTo>
                  <a:pt x="150" y="144"/>
                  <a:pt x="150" y="145"/>
                  <a:pt x="150" y="146"/>
                </a:cubicBezTo>
                <a:cubicBezTo>
                  <a:pt x="150" y="147"/>
                  <a:pt x="150" y="148"/>
                  <a:pt x="149" y="149"/>
                </a:cubicBezTo>
                <a:cubicBezTo>
                  <a:pt x="149" y="151"/>
                  <a:pt x="150" y="153"/>
                  <a:pt x="153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5" y="154"/>
                  <a:pt x="157" y="152"/>
                  <a:pt x="157" y="150"/>
                </a:cubicBezTo>
                <a:cubicBezTo>
                  <a:pt x="158" y="149"/>
                  <a:pt x="158" y="148"/>
                  <a:pt x="158" y="146"/>
                </a:cubicBezTo>
                <a:cubicBezTo>
                  <a:pt x="158" y="144"/>
                  <a:pt x="158" y="142"/>
                  <a:pt x="157" y="141"/>
                </a:cubicBezTo>
                <a:cubicBezTo>
                  <a:pt x="157" y="138"/>
                  <a:pt x="155" y="137"/>
                  <a:pt x="152" y="138"/>
                </a:cubicBezTo>
                <a:moveTo>
                  <a:pt x="175" y="48"/>
                </a:moveTo>
                <a:cubicBezTo>
                  <a:pt x="174" y="46"/>
                  <a:pt x="172" y="46"/>
                  <a:pt x="170" y="47"/>
                </a:cubicBezTo>
                <a:cubicBezTo>
                  <a:pt x="170" y="47"/>
                  <a:pt x="169" y="47"/>
                  <a:pt x="166" y="49"/>
                </a:cubicBezTo>
                <a:cubicBezTo>
                  <a:pt x="164" y="50"/>
                  <a:pt x="164" y="52"/>
                  <a:pt x="165" y="54"/>
                </a:cubicBezTo>
                <a:cubicBezTo>
                  <a:pt x="166" y="55"/>
                  <a:pt x="167" y="56"/>
                  <a:pt x="168" y="56"/>
                </a:cubicBezTo>
                <a:cubicBezTo>
                  <a:pt x="169" y="56"/>
                  <a:pt x="170" y="56"/>
                  <a:pt x="170" y="55"/>
                </a:cubicBezTo>
                <a:cubicBezTo>
                  <a:pt x="172" y="54"/>
                  <a:pt x="174" y="54"/>
                  <a:pt x="174" y="54"/>
                </a:cubicBezTo>
                <a:cubicBezTo>
                  <a:pt x="176" y="53"/>
                  <a:pt x="176" y="50"/>
                  <a:pt x="175" y="48"/>
                </a:cubicBezTo>
                <a:moveTo>
                  <a:pt x="149" y="124"/>
                </a:moveTo>
                <a:cubicBezTo>
                  <a:pt x="147" y="122"/>
                  <a:pt x="145" y="120"/>
                  <a:pt x="143" y="118"/>
                </a:cubicBezTo>
                <a:cubicBezTo>
                  <a:pt x="142" y="116"/>
                  <a:pt x="139" y="116"/>
                  <a:pt x="138" y="118"/>
                </a:cubicBezTo>
                <a:cubicBezTo>
                  <a:pt x="136" y="119"/>
                  <a:pt x="136" y="122"/>
                  <a:pt x="138" y="123"/>
                </a:cubicBezTo>
                <a:cubicBezTo>
                  <a:pt x="139" y="125"/>
                  <a:pt x="141" y="127"/>
                  <a:pt x="143" y="129"/>
                </a:cubicBezTo>
                <a:cubicBezTo>
                  <a:pt x="144" y="130"/>
                  <a:pt x="145" y="131"/>
                  <a:pt x="146" y="131"/>
                </a:cubicBezTo>
                <a:cubicBezTo>
                  <a:pt x="147" y="131"/>
                  <a:pt x="148" y="130"/>
                  <a:pt x="148" y="130"/>
                </a:cubicBezTo>
                <a:cubicBezTo>
                  <a:pt x="150" y="128"/>
                  <a:pt x="150" y="126"/>
                  <a:pt x="149" y="124"/>
                </a:cubicBezTo>
                <a:moveTo>
                  <a:pt x="133" y="106"/>
                </a:moveTo>
                <a:cubicBezTo>
                  <a:pt x="132" y="104"/>
                  <a:pt x="131" y="102"/>
                  <a:pt x="131" y="100"/>
                </a:cubicBezTo>
                <a:cubicBezTo>
                  <a:pt x="130" y="98"/>
                  <a:pt x="128" y="96"/>
                  <a:pt x="126" y="96"/>
                </a:cubicBezTo>
                <a:cubicBezTo>
                  <a:pt x="124" y="97"/>
                  <a:pt x="122" y="99"/>
                  <a:pt x="123" y="101"/>
                </a:cubicBezTo>
                <a:cubicBezTo>
                  <a:pt x="123" y="104"/>
                  <a:pt x="124" y="107"/>
                  <a:pt x="126" y="110"/>
                </a:cubicBezTo>
                <a:cubicBezTo>
                  <a:pt x="126" y="111"/>
                  <a:pt x="128" y="112"/>
                  <a:pt x="129" y="112"/>
                </a:cubicBezTo>
                <a:cubicBezTo>
                  <a:pt x="130" y="112"/>
                  <a:pt x="131" y="112"/>
                  <a:pt x="131" y="112"/>
                </a:cubicBezTo>
                <a:cubicBezTo>
                  <a:pt x="133" y="111"/>
                  <a:pt x="134" y="108"/>
                  <a:pt x="133" y="106"/>
                </a:cubicBezTo>
                <a:moveTo>
                  <a:pt x="142" y="160"/>
                </a:moveTo>
                <a:cubicBezTo>
                  <a:pt x="140" y="161"/>
                  <a:pt x="138" y="162"/>
                  <a:pt x="135" y="163"/>
                </a:cubicBezTo>
                <a:cubicBezTo>
                  <a:pt x="133" y="164"/>
                  <a:pt x="132" y="166"/>
                  <a:pt x="133" y="168"/>
                </a:cubicBezTo>
                <a:cubicBezTo>
                  <a:pt x="134" y="170"/>
                  <a:pt x="135" y="171"/>
                  <a:pt x="137" y="171"/>
                </a:cubicBezTo>
                <a:cubicBezTo>
                  <a:pt x="137" y="171"/>
                  <a:pt x="138" y="171"/>
                  <a:pt x="138" y="171"/>
                </a:cubicBezTo>
                <a:cubicBezTo>
                  <a:pt x="141" y="169"/>
                  <a:pt x="144" y="168"/>
                  <a:pt x="146" y="166"/>
                </a:cubicBezTo>
                <a:cubicBezTo>
                  <a:pt x="148" y="165"/>
                  <a:pt x="149" y="162"/>
                  <a:pt x="147" y="161"/>
                </a:cubicBezTo>
                <a:cubicBezTo>
                  <a:pt x="146" y="159"/>
                  <a:pt x="144" y="158"/>
                  <a:pt x="142" y="160"/>
                </a:cubicBezTo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95"/>
                  <a:pt x="52" y="136"/>
                  <a:pt x="52" y="136"/>
                </a:cubicBezTo>
                <a:cubicBezTo>
                  <a:pt x="52" y="136"/>
                  <a:pt x="104" y="95"/>
                  <a:pt x="104" y="52"/>
                </a:cubicBezTo>
                <a:cubicBezTo>
                  <a:pt x="104" y="23"/>
                  <a:pt x="81" y="0"/>
                  <a:pt x="52" y="0"/>
                </a:cubicBezTo>
                <a:moveTo>
                  <a:pt x="52" y="125"/>
                </a:moveTo>
                <a:cubicBezTo>
                  <a:pt x="47" y="121"/>
                  <a:pt x="40" y="114"/>
                  <a:pt x="32" y="105"/>
                </a:cubicBezTo>
                <a:cubicBezTo>
                  <a:pt x="21" y="92"/>
                  <a:pt x="8" y="72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6" y="8"/>
                  <a:pt x="96" y="28"/>
                  <a:pt x="96" y="52"/>
                </a:cubicBezTo>
                <a:cubicBezTo>
                  <a:pt x="96" y="83"/>
                  <a:pt x="64" y="114"/>
                  <a:pt x="52" y="1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144838" y="1181100"/>
            <a:ext cx="258763" cy="571500"/>
          </a:xfrm>
          <a:custGeom>
            <a:avLst/>
            <a:gdLst>
              <a:gd name="T0" fmla="*/ 40 w 80"/>
              <a:gd name="T1" fmla="*/ 0 h 176"/>
              <a:gd name="T2" fmla="*/ 0 w 80"/>
              <a:gd name="T3" fmla="*/ 40 h 176"/>
              <a:gd name="T4" fmla="*/ 22 w 80"/>
              <a:gd name="T5" fmla="*/ 76 h 176"/>
              <a:gd name="T6" fmla="*/ 40 w 80"/>
              <a:gd name="T7" fmla="*/ 176 h 176"/>
              <a:gd name="T8" fmla="*/ 58 w 80"/>
              <a:gd name="T9" fmla="*/ 76 h 176"/>
              <a:gd name="T10" fmla="*/ 80 w 80"/>
              <a:gd name="T11" fmla="*/ 40 h 176"/>
              <a:gd name="T12" fmla="*/ 40 w 80"/>
              <a:gd name="T13" fmla="*/ 0 h 176"/>
              <a:gd name="T14" fmla="*/ 40 w 80"/>
              <a:gd name="T15" fmla="*/ 140 h 176"/>
              <a:gd name="T16" fmla="*/ 30 w 80"/>
              <a:gd name="T17" fmla="*/ 79 h 176"/>
              <a:gd name="T18" fmla="*/ 40 w 80"/>
              <a:gd name="T19" fmla="*/ 80 h 176"/>
              <a:gd name="T20" fmla="*/ 50 w 80"/>
              <a:gd name="T21" fmla="*/ 79 h 176"/>
              <a:gd name="T22" fmla="*/ 40 w 80"/>
              <a:gd name="T23" fmla="*/ 140 h 176"/>
              <a:gd name="T24" fmla="*/ 40 w 80"/>
              <a:gd name="T25" fmla="*/ 72 h 176"/>
              <a:gd name="T26" fmla="*/ 8 w 80"/>
              <a:gd name="T27" fmla="*/ 40 h 176"/>
              <a:gd name="T28" fmla="*/ 40 w 80"/>
              <a:gd name="T29" fmla="*/ 8 h 176"/>
              <a:gd name="T30" fmla="*/ 72 w 80"/>
              <a:gd name="T31" fmla="*/ 40 h 176"/>
              <a:gd name="T32" fmla="*/ 40 w 80"/>
              <a:gd name="T33" fmla="*/ 72 h 176"/>
              <a:gd name="T34" fmla="*/ 40 w 80"/>
              <a:gd name="T35" fmla="*/ 16 h 176"/>
              <a:gd name="T36" fmla="*/ 16 w 80"/>
              <a:gd name="T37" fmla="*/ 40 h 176"/>
              <a:gd name="T38" fmla="*/ 20 w 80"/>
              <a:gd name="T39" fmla="*/ 44 h 176"/>
              <a:gd name="T40" fmla="*/ 24 w 80"/>
              <a:gd name="T41" fmla="*/ 40 h 176"/>
              <a:gd name="T42" fmla="*/ 40 w 80"/>
              <a:gd name="T43" fmla="*/ 24 h 176"/>
              <a:gd name="T44" fmla="*/ 44 w 80"/>
              <a:gd name="T45" fmla="*/ 20 h 176"/>
              <a:gd name="T46" fmla="*/ 40 w 80"/>
              <a:gd name="T47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" h="17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6"/>
                  <a:pt x="9" y="69"/>
                  <a:pt x="22" y="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69"/>
                  <a:pt x="80" y="56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140"/>
                </a:moveTo>
                <a:cubicBezTo>
                  <a:pt x="30" y="79"/>
                  <a:pt x="30" y="79"/>
                  <a:pt x="30" y="79"/>
                </a:cubicBezTo>
                <a:cubicBezTo>
                  <a:pt x="33" y="80"/>
                  <a:pt x="37" y="80"/>
                  <a:pt x="40" y="80"/>
                </a:cubicBezTo>
                <a:cubicBezTo>
                  <a:pt x="43" y="80"/>
                  <a:pt x="47" y="80"/>
                  <a:pt x="50" y="79"/>
                </a:cubicBezTo>
                <a:lnTo>
                  <a:pt x="40" y="140"/>
                </a:lnTo>
                <a:close/>
                <a:moveTo>
                  <a:pt x="40" y="72"/>
                </a:moveTo>
                <a:cubicBezTo>
                  <a:pt x="22" y="72"/>
                  <a:pt x="8" y="58"/>
                  <a:pt x="8" y="40"/>
                </a:cubicBezTo>
                <a:cubicBezTo>
                  <a:pt x="8" y="22"/>
                  <a:pt x="22" y="8"/>
                  <a:pt x="40" y="8"/>
                </a:cubicBezTo>
                <a:cubicBezTo>
                  <a:pt x="58" y="8"/>
                  <a:pt x="72" y="22"/>
                  <a:pt x="72" y="40"/>
                </a:cubicBezTo>
                <a:cubicBezTo>
                  <a:pt x="72" y="58"/>
                  <a:pt x="58" y="72"/>
                  <a:pt x="40" y="72"/>
                </a:cubicBezTo>
                <a:moveTo>
                  <a:pt x="40" y="16"/>
                </a:moveTo>
                <a:cubicBezTo>
                  <a:pt x="40" y="16"/>
                  <a:pt x="16" y="16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24"/>
                  <a:pt x="40" y="24"/>
                  <a:pt x="40" y="24"/>
                </a:cubicBezTo>
                <a:cubicBezTo>
                  <a:pt x="42" y="24"/>
                  <a:pt x="44" y="22"/>
                  <a:pt x="44" y="20"/>
                </a:cubicBezTo>
                <a:cubicBezTo>
                  <a:pt x="44" y="18"/>
                  <a:pt x="42" y="16"/>
                  <a:pt x="40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075113" y="1181100"/>
            <a:ext cx="569913" cy="571500"/>
          </a:xfrm>
          <a:custGeom>
            <a:avLst/>
            <a:gdLst>
              <a:gd name="T0" fmla="*/ 94 w 176"/>
              <a:gd name="T1" fmla="*/ 94 h 176"/>
              <a:gd name="T2" fmla="*/ 94 w 176"/>
              <a:gd name="T3" fmla="*/ 82 h 176"/>
              <a:gd name="T4" fmla="*/ 82 w 176"/>
              <a:gd name="T5" fmla="*/ 82 h 176"/>
              <a:gd name="T6" fmla="*/ 82 w 176"/>
              <a:gd name="T7" fmla="*/ 94 h 176"/>
              <a:gd name="T8" fmla="*/ 94 w 176"/>
              <a:gd name="T9" fmla="*/ 94 h 176"/>
              <a:gd name="T10" fmla="*/ 37 w 176"/>
              <a:gd name="T11" fmla="*/ 139 h 176"/>
              <a:gd name="T12" fmla="*/ 105 w 176"/>
              <a:gd name="T13" fmla="*/ 105 h 176"/>
              <a:gd name="T14" fmla="*/ 139 w 176"/>
              <a:gd name="T15" fmla="*/ 37 h 176"/>
              <a:gd name="T16" fmla="*/ 71 w 176"/>
              <a:gd name="T17" fmla="*/ 71 h 176"/>
              <a:gd name="T18" fmla="*/ 37 w 176"/>
              <a:gd name="T19" fmla="*/ 139 h 176"/>
              <a:gd name="T20" fmla="*/ 122 w 176"/>
              <a:gd name="T21" fmla="*/ 54 h 176"/>
              <a:gd name="T22" fmla="*/ 99 w 176"/>
              <a:gd name="T23" fmla="*/ 99 h 176"/>
              <a:gd name="T24" fmla="*/ 54 w 176"/>
              <a:gd name="T25" fmla="*/ 122 h 176"/>
              <a:gd name="T26" fmla="*/ 77 w 176"/>
              <a:gd name="T27" fmla="*/ 77 h 176"/>
              <a:gd name="T28" fmla="*/ 122 w 176"/>
              <a:gd name="T29" fmla="*/ 54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92 w 176"/>
              <a:gd name="T41" fmla="*/ 168 h 176"/>
              <a:gd name="T42" fmla="*/ 92 w 176"/>
              <a:gd name="T43" fmla="*/ 156 h 176"/>
              <a:gd name="T44" fmla="*/ 88 w 176"/>
              <a:gd name="T45" fmla="*/ 152 h 176"/>
              <a:gd name="T46" fmla="*/ 84 w 176"/>
              <a:gd name="T47" fmla="*/ 156 h 176"/>
              <a:gd name="T48" fmla="*/ 84 w 176"/>
              <a:gd name="T49" fmla="*/ 168 h 176"/>
              <a:gd name="T50" fmla="*/ 8 w 176"/>
              <a:gd name="T51" fmla="*/ 92 h 176"/>
              <a:gd name="T52" fmla="*/ 20 w 176"/>
              <a:gd name="T53" fmla="*/ 92 h 176"/>
              <a:gd name="T54" fmla="*/ 24 w 176"/>
              <a:gd name="T55" fmla="*/ 88 h 176"/>
              <a:gd name="T56" fmla="*/ 20 w 176"/>
              <a:gd name="T57" fmla="*/ 84 h 176"/>
              <a:gd name="T58" fmla="*/ 8 w 176"/>
              <a:gd name="T59" fmla="*/ 84 h 176"/>
              <a:gd name="T60" fmla="*/ 84 w 176"/>
              <a:gd name="T61" fmla="*/ 8 h 176"/>
              <a:gd name="T62" fmla="*/ 84 w 176"/>
              <a:gd name="T63" fmla="*/ 20 h 176"/>
              <a:gd name="T64" fmla="*/ 88 w 176"/>
              <a:gd name="T65" fmla="*/ 24 h 176"/>
              <a:gd name="T66" fmla="*/ 92 w 176"/>
              <a:gd name="T67" fmla="*/ 20 h 176"/>
              <a:gd name="T68" fmla="*/ 92 w 176"/>
              <a:gd name="T69" fmla="*/ 8 h 176"/>
              <a:gd name="T70" fmla="*/ 168 w 176"/>
              <a:gd name="T71" fmla="*/ 84 h 176"/>
              <a:gd name="T72" fmla="*/ 156 w 176"/>
              <a:gd name="T73" fmla="*/ 84 h 176"/>
              <a:gd name="T74" fmla="*/ 152 w 176"/>
              <a:gd name="T75" fmla="*/ 88 h 176"/>
              <a:gd name="T76" fmla="*/ 156 w 176"/>
              <a:gd name="T77" fmla="*/ 92 h 176"/>
              <a:gd name="T78" fmla="*/ 168 w 176"/>
              <a:gd name="T79" fmla="*/ 92 h 176"/>
              <a:gd name="T80" fmla="*/ 92 w 176"/>
              <a:gd name="T8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94"/>
                </a:moveTo>
                <a:cubicBezTo>
                  <a:pt x="97" y="91"/>
                  <a:pt x="97" y="85"/>
                  <a:pt x="94" y="82"/>
                </a:cubicBezTo>
                <a:cubicBezTo>
                  <a:pt x="91" y="79"/>
                  <a:pt x="85" y="79"/>
                  <a:pt x="82" y="82"/>
                </a:cubicBezTo>
                <a:cubicBezTo>
                  <a:pt x="79" y="85"/>
                  <a:pt x="79" y="91"/>
                  <a:pt x="82" y="94"/>
                </a:cubicBezTo>
                <a:cubicBezTo>
                  <a:pt x="85" y="97"/>
                  <a:pt x="91" y="97"/>
                  <a:pt x="94" y="94"/>
                </a:cubicBezTo>
                <a:moveTo>
                  <a:pt x="37" y="139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71" y="71"/>
                  <a:pt x="71" y="71"/>
                  <a:pt x="71" y="71"/>
                </a:cubicBezTo>
                <a:lnTo>
                  <a:pt x="37" y="139"/>
                </a:lnTo>
                <a:close/>
                <a:moveTo>
                  <a:pt x="122" y="54"/>
                </a:moveTo>
                <a:cubicBezTo>
                  <a:pt x="99" y="99"/>
                  <a:pt x="99" y="99"/>
                  <a:pt x="99" y="99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7" y="77"/>
                  <a:pt x="77" y="77"/>
                  <a:pt x="77" y="77"/>
                </a:cubicBezTo>
                <a:lnTo>
                  <a:pt x="122" y="5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54"/>
                  <a:pt x="90" y="152"/>
                  <a:pt x="88" y="152"/>
                </a:cubicBezTo>
                <a:cubicBezTo>
                  <a:pt x="86" y="152"/>
                  <a:pt x="84" y="154"/>
                  <a:pt x="84" y="156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2" y="92"/>
                  <a:pt x="24" y="90"/>
                  <a:pt x="24" y="88"/>
                </a:cubicBezTo>
                <a:cubicBezTo>
                  <a:pt x="24" y="86"/>
                  <a:pt x="22" y="84"/>
                  <a:pt x="2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2"/>
                  <a:pt x="86" y="24"/>
                  <a:pt x="88" y="24"/>
                </a:cubicBezTo>
                <a:cubicBezTo>
                  <a:pt x="90" y="24"/>
                  <a:pt x="92" y="22"/>
                  <a:pt x="92" y="20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4" y="84"/>
                  <a:pt x="152" y="86"/>
                  <a:pt x="152" y="88"/>
                </a:cubicBezTo>
                <a:cubicBezTo>
                  <a:pt x="152" y="90"/>
                  <a:pt x="154" y="92"/>
                  <a:pt x="15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162550" y="1181100"/>
            <a:ext cx="568325" cy="571500"/>
          </a:xfrm>
          <a:custGeom>
            <a:avLst/>
            <a:gdLst>
              <a:gd name="T0" fmla="*/ 173 w 176"/>
              <a:gd name="T1" fmla="*/ 16 h 176"/>
              <a:gd name="T2" fmla="*/ 173 w 176"/>
              <a:gd name="T3" fmla="*/ 16 h 176"/>
              <a:gd name="T4" fmla="*/ 117 w 176"/>
              <a:gd name="T5" fmla="*/ 0 h 176"/>
              <a:gd name="T6" fmla="*/ 117 w 176"/>
              <a:gd name="T7" fmla="*/ 0 h 176"/>
              <a:gd name="T8" fmla="*/ 116 w 176"/>
              <a:gd name="T9" fmla="*/ 0 h 176"/>
              <a:gd name="T10" fmla="*/ 115 w 176"/>
              <a:gd name="T11" fmla="*/ 0 h 176"/>
              <a:gd name="T12" fmla="*/ 115 w 176"/>
              <a:gd name="T13" fmla="*/ 0 h 176"/>
              <a:gd name="T14" fmla="*/ 60 w 176"/>
              <a:gd name="T15" fmla="*/ 16 h 176"/>
              <a:gd name="T16" fmla="*/ 5 w 176"/>
              <a:gd name="T17" fmla="*/ 0 h 176"/>
              <a:gd name="T18" fmla="*/ 5 w 176"/>
              <a:gd name="T19" fmla="*/ 0 h 176"/>
              <a:gd name="T20" fmla="*/ 4 w 176"/>
              <a:gd name="T21" fmla="*/ 0 h 176"/>
              <a:gd name="T22" fmla="*/ 0 w 176"/>
              <a:gd name="T23" fmla="*/ 4 h 176"/>
              <a:gd name="T24" fmla="*/ 0 w 176"/>
              <a:gd name="T25" fmla="*/ 156 h 176"/>
              <a:gd name="T26" fmla="*/ 3 w 176"/>
              <a:gd name="T27" fmla="*/ 160 h 176"/>
              <a:gd name="T28" fmla="*/ 3 w 176"/>
              <a:gd name="T29" fmla="*/ 160 h 176"/>
              <a:gd name="T30" fmla="*/ 59 w 176"/>
              <a:gd name="T31" fmla="*/ 176 h 176"/>
              <a:gd name="T32" fmla="*/ 59 w 176"/>
              <a:gd name="T33" fmla="*/ 176 h 176"/>
              <a:gd name="T34" fmla="*/ 60 w 176"/>
              <a:gd name="T35" fmla="*/ 176 h 176"/>
              <a:gd name="T36" fmla="*/ 61 w 176"/>
              <a:gd name="T37" fmla="*/ 176 h 176"/>
              <a:gd name="T38" fmla="*/ 61 w 176"/>
              <a:gd name="T39" fmla="*/ 176 h 176"/>
              <a:gd name="T40" fmla="*/ 116 w 176"/>
              <a:gd name="T41" fmla="*/ 160 h 176"/>
              <a:gd name="T42" fmla="*/ 171 w 176"/>
              <a:gd name="T43" fmla="*/ 176 h 176"/>
              <a:gd name="T44" fmla="*/ 171 w 176"/>
              <a:gd name="T45" fmla="*/ 176 h 176"/>
              <a:gd name="T46" fmla="*/ 172 w 176"/>
              <a:gd name="T47" fmla="*/ 176 h 176"/>
              <a:gd name="T48" fmla="*/ 176 w 176"/>
              <a:gd name="T49" fmla="*/ 172 h 176"/>
              <a:gd name="T50" fmla="*/ 176 w 176"/>
              <a:gd name="T51" fmla="*/ 20 h 176"/>
              <a:gd name="T52" fmla="*/ 173 w 176"/>
              <a:gd name="T53" fmla="*/ 16 h 176"/>
              <a:gd name="T54" fmla="*/ 56 w 176"/>
              <a:gd name="T55" fmla="*/ 167 h 176"/>
              <a:gd name="T56" fmla="*/ 8 w 176"/>
              <a:gd name="T57" fmla="*/ 153 h 176"/>
              <a:gd name="T58" fmla="*/ 8 w 176"/>
              <a:gd name="T59" fmla="*/ 9 h 176"/>
              <a:gd name="T60" fmla="*/ 56 w 176"/>
              <a:gd name="T61" fmla="*/ 23 h 176"/>
              <a:gd name="T62" fmla="*/ 56 w 176"/>
              <a:gd name="T63" fmla="*/ 167 h 176"/>
              <a:gd name="T64" fmla="*/ 112 w 176"/>
              <a:gd name="T65" fmla="*/ 153 h 176"/>
              <a:gd name="T66" fmla="*/ 64 w 176"/>
              <a:gd name="T67" fmla="*/ 167 h 176"/>
              <a:gd name="T68" fmla="*/ 64 w 176"/>
              <a:gd name="T69" fmla="*/ 23 h 176"/>
              <a:gd name="T70" fmla="*/ 112 w 176"/>
              <a:gd name="T71" fmla="*/ 9 h 176"/>
              <a:gd name="T72" fmla="*/ 112 w 176"/>
              <a:gd name="T73" fmla="*/ 153 h 176"/>
              <a:gd name="T74" fmla="*/ 168 w 176"/>
              <a:gd name="T75" fmla="*/ 167 h 176"/>
              <a:gd name="T76" fmla="*/ 120 w 176"/>
              <a:gd name="T77" fmla="*/ 153 h 176"/>
              <a:gd name="T78" fmla="*/ 120 w 176"/>
              <a:gd name="T79" fmla="*/ 9 h 176"/>
              <a:gd name="T80" fmla="*/ 168 w 176"/>
              <a:gd name="T81" fmla="*/ 23 h 176"/>
              <a:gd name="T82" fmla="*/ 168 w 176"/>
              <a:gd name="T83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6"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6248400" y="1181100"/>
            <a:ext cx="569913" cy="571500"/>
          </a:xfrm>
          <a:custGeom>
            <a:avLst/>
            <a:gdLst>
              <a:gd name="T0" fmla="*/ 108 w 176"/>
              <a:gd name="T1" fmla="*/ 56 h 176"/>
              <a:gd name="T2" fmla="*/ 92 w 176"/>
              <a:gd name="T3" fmla="*/ 56 h 176"/>
              <a:gd name="T4" fmla="*/ 32 w 176"/>
              <a:gd name="T5" fmla="*/ 128 h 176"/>
              <a:gd name="T6" fmla="*/ 32 w 176"/>
              <a:gd name="T7" fmla="*/ 112 h 176"/>
              <a:gd name="T8" fmla="*/ 32 w 176"/>
              <a:gd name="T9" fmla="*/ 128 h 176"/>
              <a:gd name="T10" fmla="*/ 81 w 176"/>
              <a:gd name="T11" fmla="*/ 61 h 176"/>
              <a:gd name="T12" fmla="*/ 80 w 176"/>
              <a:gd name="T13" fmla="*/ 72 h 176"/>
              <a:gd name="T14" fmla="*/ 41 w 176"/>
              <a:gd name="T15" fmla="*/ 99 h 176"/>
              <a:gd name="T16" fmla="*/ 30 w 176"/>
              <a:gd name="T17" fmla="*/ 103 h 176"/>
              <a:gd name="T18" fmla="*/ 41 w 176"/>
              <a:gd name="T19" fmla="*/ 99 h 176"/>
              <a:gd name="T20" fmla="*/ 47 w 176"/>
              <a:gd name="T21" fmla="*/ 83 h 176"/>
              <a:gd name="T22" fmla="*/ 45 w 176"/>
              <a:gd name="T23" fmla="*/ 94 h 176"/>
              <a:gd name="T24" fmla="*/ 134 w 176"/>
              <a:gd name="T25" fmla="*/ 76 h 176"/>
              <a:gd name="T26" fmla="*/ 141 w 176"/>
              <a:gd name="T27" fmla="*/ 71 h 176"/>
              <a:gd name="T28" fmla="*/ 136 w 176"/>
              <a:gd name="T29" fmla="*/ 65 h 176"/>
              <a:gd name="T30" fmla="*/ 134 w 176"/>
              <a:gd name="T31" fmla="*/ 76 h 176"/>
              <a:gd name="T32" fmla="*/ 173 w 176"/>
              <a:gd name="T33" fmla="*/ 16 h 176"/>
              <a:gd name="T34" fmla="*/ 117 w 176"/>
              <a:gd name="T35" fmla="*/ 0 h 176"/>
              <a:gd name="T36" fmla="*/ 115 w 176"/>
              <a:gd name="T37" fmla="*/ 0 h 176"/>
              <a:gd name="T38" fmla="*/ 60 w 176"/>
              <a:gd name="T39" fmla="*/ 16 h 176"/>
              <a:gd name="T40" fmla="*/ 5 w 176"/>
              <a:gd name="T41" fmla="*/ 0 h 176"/>
              <a:gd name="T42" fmla="*/ 0 w 176"/>
              <a:gd name="T43" fmla="*/ 4 h 176"/>
              <a:gd name="T44" fmla="*/ 3 w 176"/>
              <a:gd name="T45" fmla="*/ 160 h 176"/>
              <a:gd name="T46" fmla="*/ 59 w 176"/>
              <a:gd name="T47" fmla="*/ 176 h 176"/>
              <a:gd name="T48" fmla="*/ 60 w 176"/>
              <a:gd name="T49" fmla="*/ 176 h 176"/>
              <a:gd name="T50" fmla="*/ 61 w 176"/>
              <a:gd name="T51" fmla="*/ 176 h 176"/>
              <a:gd name="T52" fmla="*/ 171 w 176"/>
              <a:gd name="T53" fmla="*/ 176 h 176"/>
              <a:gd name="T54" fmla="*/ 172 w 176"/>
              <a:gd name="T55" fmla="*/ 176 h 176"/>
              <a:gd name="T56" fmla="*/ 176 w 176"/>
              <a:gd name="T57" fmla="*/ 20 h 176"/>
              <a:gd name="T58" fmla="*/ 56 w 176"/>
              <a:gd name="T59" fmla="*/ 167 h 176"/>
              <a:gd name="T60" fmla="*/ 8 w 176"/>
              <a:gd name="T61" fmla="*/ 9 h 176"/>
              <a:gd name="T62" fmla="*/ 56 w 176"/>
              <a:gd name="T63" fmla="*/ 167 h 176"/>
              <a:gd name="T64" fmla="*/ 64 w 176"/>
              <a:gd name="T65" fmla="*/ 167 h 176"/>
              <a:gd name="T66" fmla="*/ 67 w 176"/>
              <a:gd name="T67" fmla="*/ 83 h 176"/>
              <a:gd name="T68" fmla="*/ 69 w 176"/>
              <a:gd name="T69" fmla="*/ 72 h 176"/>
              <a:gd name="T70" fmla="*/ 64 w 176"/>
              <a:gd name="T71" fmla="*/ 23 h 176"/>
              <a:gd name="T72" fmla="*/ 112 w 176"/>
              <a:gd name="T73" fmla="*/ 153 h 176"/>
              <a:gd name="T74" fmla="*/ 120 w 176"/>
              <a:gd name="T75" fmla="*/ 153 h 176"/>
              <a:gd name="T76" fmla="*/ 125 w 176"/>
              <a:gd name="T77" fmla="*/ 65 h 176"/>
              <a:gd name="T78" fmla="*/ 122 w 176"/>
              <a:gd name="T79" fmla="*/ 55 h 176"/>
              <a:gd name="T80" fmla="*/ 120 w 176"/>
              <a:gd name="T81" fmla="*/ 9 h 176"/>
              <a:gd name="T82" fmla="*/ 168 w 176"/>
              <a:gd name="T83" fmla="*/ 167 h 176"/>
              <a:gd name="T84" fmla="*/ 140 w 176"/>
              <a:gd name="T85" fmla="*/ 112 h 176"/>
              <a:gd name="T86" fmla="*/ 137 w 176"/>
              <a:gd name="T87" fmla="*/ 119 h 176"/>
              <a:gd name="T88" fmla="*/ 137 w 176"/>
              <a:gd name="T89" fmla="*/ 129 h 176"/>
              <a:gd name="T90" fmla="*/ 140 w 176"/>
              <a:gd name="T91" fmla="*/ 136 h 176"/>
              <a:gd name="T92" fmla="*/ 148 w 176"/>
              <a:gd name="T93" fmla="*/ 130 h 176"/>
              <a:gd name="T94" fmla="*/ 156 w 176"/>
              <a:gd name="T95" fmla="*/ 136 h 176"/>
              <a:gd name="T96" fmla="*/ 159 w 176"/>
              <a:gd name="T97" fmla="*/ 129 h 176"/>
              <a:gd name="T98" fmla="*/ 159 w 176"/>
              <a:gd name="T99" fmla="*/ 119 h 176"/>
              <a:gd name="T100" fmla="*/ 156 w 176"/>
              <a:gd name="T101" fmla="*/ 112 h 176"/>
              <a:gd name="T102" fmla="*/ 148 w 176"/>
              <a:gd name="T103" fmla="*/ 118 h 176"/>
              <a:gd name="T104" fmla="*/ 142 w 176"/>
              <a:gd name="T105" fmla="*/ 88 h 176"/>
              <a:gd name="T106" fmla="*/ 146 w 176"/>
              <a:gd name="T107" fmla="*/ 78 h 176"/>
              <a:gd name="T108" fmla="*/ 142 w 176"/>
              <a:gd name="T109" fmla="*/ 88 h 176"/>
              <a:gd name="T110" fmla="*/ 151 w 176"/>
              <a:gd name="T111" fmla="*/ 103 h 176"/>
              <a:gd name="T112" fmla="*/ 143 w 176"/>
              <a:gd name="T113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00" y="64"/>
                </a:moveTo>
                <a:cubicBezTo>
                  <a:pt x="104" y="64"/>
                  <a:pt x="108" y="60"/>
                  <a:pt x="108" y="56"/>
                </a:cubicBezTo>
                <a:cubicBezTo>
                  <a:pt x="108" y="52"/>
                  <a:pt x="104" y="48"/>
                  <a:pt x="100" y="48"/>
                </a:cubicBezTo>
                <a:cubicBezTo>
                  <a:pt x="96" y="48"/>
                  <a:pt x="92" y="52"/>
                  <a:pt x="92" y="56"/>
                </a:cubicBezTo>
                <a:cubicBezTo>
                  <a:pt x="92" y="60"/>
                  <a:pt x="96" y="64"/>
                  <a:pt x="100" y="64"/>
                </a:cubicBezTo>
                <a:moveTo>
                  <a:pt x="32" y="128"/>
                </a:move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28" y="112"/>
                  <a:pt x="24" y="116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moveTo>
                  <a:pt x="85" y="68"/>
                </a:moveTo>
                <a:cubicBezTo>
                  <a:pt x="81" y="61"/>
                  <a:pt x="81" y="61"/>
                  <a:pt x="81" y="61"/>
                </a:cubicBezTo>
                <a:cubicBezTo>
                  <a:pt x="78" y="63"/>
                  <a:pt x="76" y="65"/>
                  <a:pt x="74" y="67"/>
                </a:cubicBezTo>
                <a:cubicBezTo>
                  <a:pt x="80" y="72"/>
                  <a:pt x="80" y="72"/>
                  <a:pt x="80" y="72"/>
                </a:cubicBezTo>
                <a:cubicBezTo>
                  <a:pt x="82" y="70"/>
                  <a:pt x="83" y="69"/>
                  <a:pt x="85" y="68"/>
                </a:cubicBezTo>
                <a:moveTo>
                  <a:pt x="41" y="99"/>
                </a:moveTo>
                <a:cubicBezTo>
                  <a:pt x="34" y="95"/>
                  <a:pt x="34" y="95"/>
                  <a:pt x="34" y="95"/>
                </a:cubicBezTo>
                <a:cubicBezTo>
                  <a:pt x="32" y="97"/>
                  <a:pt x="31" y="100"/>
                  <a:pt x="30" y="103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3"/>
                  <a:pt x="39" y="101"/>
                  <a:pt x="41" y="99"/>
                </a:cubicBezTo>
                <a:moveTo>
                  <a:pt x="51" y="90"/>
                </a:moveTo>
                <a:cubicBezTo>
                  <a:pt x="47" y="83"/>
                  <a:pt x="47" y="83"/>
                  <a:pt x="47" y="83"/>
                </a:cubicBezTo>
                <a:cubicBezTo>
                  <a:pt x="44" y="85"/>
                  <a:pt x="42" y="86"/>
                  <a:pt x="40" y="88"/>
                </a:cubicBezTo>
                <a:cubicBezTo>
                  <a:pt x="45" y="94"/>
                  <a:pt x="45" y="94"/>
                  <a:pt x="45" y="94"/>
                </a:cubicBezTo>
                <a:cubicBezTo>
                  <a:pt x="47" y="93"/>
                  <a:pt x="49" y="91"/>
                  <a:pt x="51" y="90"/>
                </a:cubicBezTo>
                <a:moveTo>
                  <a:pt x="134" y="76"/>
                </a:moveTo>
                <a:cubicBezTo>
                  <a:pt x="135" y="76"/>
                  <a:pt x="135" y="76"/>
                  <a:pt x="135" y="76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9" y="69"/>
                  <a:pt x="137" y="67"/>
                  <a:pt x="136" y="65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1" y="72"/>
                  <a:pt x="132" y="74"/>
                  <a:pt x="134" y="76"/>
                </a:cubicBezTo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0" y="82"/>
                  <a:pt x="72" y="80"/>
                  <a:pt x="75" y="78"/>
                </a:cubicBezTo>
                <a:cubicBezTo>
                  <a:pt x="69" y="72"/>
                  <a:pt x="69" y="72"/>
                  <a:pt x="69" y="72"/>
                </a:cubicBezTo>
                <a:cubicBezTo>
                  <a:pt x="68" y="74"/>
                  <a:pt x="66" y="75"/>
                  <a:pt x="64" y="76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2" y="64"/>
                  <a:pt x="123" y="64"/>
                  <a:pt x="125" y="65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7" y="57"/>
                  <a:pt x="125" y="56"/>
                  <a:pt x="122" y="55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  <a:moveTo>
                  <a:pt x="143" y="113"/>
                </a:moveTo>
                <a:cubicBezTo>
                  <a:pt x="142" y="112"/>
                  <a:pt x="141" y="112"/>
                  <a:pt x="140" y="112"/>
                </a:cubicBezTo>
                <a:cubicBezTo>
                  <a:pt x="138" y="112"/>
                  <a:pt x="136" y="114"/>
                  <a:pt x="136" y="116"/>
                </a:cubicBezTo>
                <a:cubicBezTo>
                  <a:pt x="136" y="117"/>
                  <a:pt x="136" y="118"/>
                  <a:pt x="137" y="119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30"/>
                  <a:pt x="136" y="131"/>
                  <a:pt x="136" y="132"/>
                </a:cubicBezTo>
                <a:cubicBezTo>
                  <a:pt x="136" y="134"/>
                  <a:pt x="138" y="136"/>
                  <a:pt x="140" y="136"/>
                </a:cubicBezTo>
                <a:cubicBezTo>
                  <a:pt x="141" y="136"/>
                  <a:pt x="142" y="136"/>
                  <a:pt x="143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4" y="136"/>
                  <a:pt x="155" y="136"/>
                  <a:pt x="156" y="136"/>
                </a:cubicBezTo>
                <a:cubicBezTo>
                  <a:pt x="158" y="136"/>
                  <a:pt x="160" y="134"/>
                  <a:pt x="160" y="132"/>
                </a:cubicBezTo>
                <a:cubicBezTo>
                  <a:pt x="160" y="131"/>
                  <a:pt x="160" y="130"/>
                  <a:pt x="159" y="129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9" y="119"/>
                  <a:pt x="159" y="119"/>
                  <a:pt x="159" y="119"/>
                </a:cubicBezTo>
                <a:cubicBezTo>
                  <a:pt x="160" y="118"/>
                  <a:pt x="160" y="117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ubicBezTo>
                  <a:pt x="155" y="112"/>
                  <a:pt x="154" y="112"/>
                  <a:pt x="153" y="113"/>
                </a:cubicBezTo>
                <a:cubicBezTo>
                  <a:pt x="148" y="118"/>
                  <a:pt x="148" y="118"/>
                  <a:pt x="148" y="118"/>
                </a:cubicBezTo>
                <a:lnTo>
                  <a:pt x="143" y="113"/>
                </a:lnTo>
                <a:close/>
                <a:moveTo>
                  <a:pt x="142" y="88"/>
                </a:moveTo>
                <a:cubicBezTo>
                  <a:pt x="150" y="86"/>
                  <a:pt x="150" y="86"/>
                  <a:pt x="150" y="86"/>
                </a:cubicBezTo>
                <a:cubicBezTo>
                  <a:pt x="149" y="83"/>
                  <a:pt x="148" y="80"/>
                  <a:pt x="146" y="78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0" y="84"/>
                  <a:pt x="141" y="86"/>
                  <a:pt x="142" y="88"/>
                </a:cubicBezTo>
                <a:moveTo>
                  <a:pt x="143" y="102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00"/>
                  <a:pt x="151" y="97"/>
                  <a:pt x="151" y="94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3" y="97"/>
                  <a:pt x="143" y="99"/>
                  <a:pt x="143" y="10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7334250" y="1181100"/>
            <a:ext cx="569913" cy="571500"/>
          </a:xfrm>
          <a:custGeom>
            <a:avLst/>
            <a:gdLst>
              <a:gd name="T0" fmla="*/ 88 w 176"/>
              <a:gd name="T1" fmla="*/ 0 h 176"/>
              <a:gd name="T2" fmla="*/ 88 w 176"/>
              <a:gd name="T3" fmla="*/ 0 h 176"/>
              <a:gd name="T4" fmla="*/ 88 w 176"/>
              <a:gd name="T5" fmla="*/ 0 h 176"/>
              <a:gd name="T6" fmla="*/ 0 w 176"/>
              <a:gd name="T7" fmla="*/ 88 h 176"/>
              <a:gd name="T8" fmla="*/ 88 w 176"/>
              <a:gd name="T9" fmla="*/ 176 h 176"/>
              <a:gd name="T10" fmla="*/ 176 w 176"/>
              <a:gd name="T11" fmla="*/ 88 h 176"/>
              <a:gd name="T12" fmla="*/ 88 w 176"/>
              <a:gd name="T13" fmla="*/ 0 h 176"/>
              <a:gd name="T14" fmla="*/ 92 w 176"/>
              <a:gd name="T15" fmla="*/ 168 h 176"/>
              <a:gd name="T16" fmla="*/ 92 w 176"/>
              <a:gd name="T17" fmla="*/ 140 h 176"/>
              <a:gd name="T18" fmla="*/ 88 w 176"/>
              <a:gd name="T19" fmla="*/ 136 h 176"/>
              <a:gd name="T20" fmla="*/ 84 w 176"/>
              <a:gd name="T21" fmla="*/ 140 h 176"/>
              <a:gd name="T22" fmla="*/ 84 w 176"/>
              <a:gd name="T23" fmla="*/ 168 h 176"/>
              <a:gd name="T24" fmla="*/ 8 w 176"/>
              <a:gd name="T25" fmla="*/ 92 h 176"/>
              <a:gd name="T26" fmla="*/ 36 w 176"/>
              <a:gd name="T27" fmla="*/ 92 h 176"/>
              <a:gd name="T28" fmla="*/ 40 w 176"/>
              <a:gd name="T29" fmla="*/ 88 h 176"/>
              <a:gd name="T30" fmla="*/ 36 w 176"/>
              <a:gd name="T31" fmla="*/ 84 h 176"/>
              <a:gd name="T32" fmla="*/ 8 w 176"/>
              <a:gd name="T33" fmla="*/ 84 h 176"/>
              <a:gd name="T34" fmla="*/ 84 w 176"/>
              <a:gd name="T35" fmla="*/ 8 h 176"/>
              <a:gd name="T36" fmla="*/ 84 w 176"/>
              <a:gd name="T37" fmla="*/ 36 h 176"/>
              <a:gd name="T38" fmla="*/ 88 w 176"/>
              <a:gd name="T39" fmla="*/ 40 h 176"/>
              <a:gd name="T40" fmla="*/ 92 w 176"/>
              <a:gd name="T41" fmla="*/ 36 h 176"/>
              <a:gd name="T42" fmla="*/ 92 w 176"/>
              <a:gd name="T43" fmla="*/ 8 h 176"/>
              <a:gd name="T44" fmla="*/ 168 w 176"/>
              <a:gd name="T45" fmla="*/ 84 h 176"/>
              <a:gd name="T46" fmla="*/ 140 w 176"/>
              <a:gd name="T47" fmla="*/ 84 h 176"/>
              <a:gd name="T48" fmla="*/ 136 w 176"/>
              <a:gd name="T49" fmla="*/ 88 h 176"/>
              <a:gd name="T50" fmla="*/ 140 w 176"/>
              <a:gd name="T51" fmla="*/ 92 h 176"/>
              <a:gd name="T52" fmla="*/ 168 w 176"/>
              <a:gd name="T53" fmla="*/ 92 h 176"/>
              <a:gd name="T54" fmla="*/ 92 w 176"/>
              <a:gd name="T55" fmla="*/ 168 h 176"/>
              <a:gd name="T56" fmla="*/ 88 w 176"/>
              <a:gd name="T57" fmla="*/ 68 h 176"/>
              <a:gd name="T58" fmla="*/ 68 w 176"/>
              <a:gd name="T59" fmla="*/ 88 h 176"/>
              <a:gd name="T60" fmla="*/ 88 w 176"/>
              <a:gd name="T61" fmla="*/ 108 h 176"/>
              <a:gd name="T62" fmla="*/ 108 w 176"/>
              <a:gd name="T63" fmla="*/ 88 h 176"/>
              <a:gd name="T64" fmla="*/ 88 w 176"/>
              <a:gd name="T65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0" y="136"/>
                  <a:pt x="88" y="136"/>
                </a:cubicBezTo>
                <a:cubicBezTo>
                  <a:pt x="86" y="136"/>
                  <a:pt x="84" y="138"/>
                  <a:pt x="84" y="140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92"/>
                  <a:pt x="40" y="90"/>
                  <a:pt x="40" y="88"/>
                </a:cubicBezTo>
                <a:cubicBezTo>
                  <a:pt x="40" y="86"/>
                  <a:pt x="38" y="84"/>
                  <a:pt x="3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8"/>
                  <a:pt x="86" y="40"/>
                  <a:pt x="88" y="40"/>
                </a:cubicBezTo>
                <a:cubicBezTo>
                  <a:pt x="90" y="40"/>
                  <a:pt x="92" y="38"/>
                  <a:pt x="92" y="36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38" y="84"/>
                  <a:pt x="136" y="86"/>
                  <a:pt x="136" y="88"/>
                </a:cubicBezTo>
                <a:cubicBezTo>
                  <a:pt x="136" y="90"/>
                  <a:pt x="138" y="92"/>
                  <a:pt x="140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  <a:moveTo>
                  <a:pt x="88" y="68"/>
                </a:moveTo>
                <a:cubicBezTo>
                  <a:pt x="77" y="68"/>
                  <a:pt x="68" y="77"/>
                  <a:pt x="68" y="88"/>
                </a:cubicBezTo>
                <a:cubicBezTo>
                  <a:pt x="68" y="99"/>
                  <a:pt x="77" y="108"/>
                  <a:pt x="88" y="108"/>
                </a:cubicBezTo>
                <a:cubicBezTo>
                  <a:pt x="99" y="108"/>
                  <a:pt x="108" y="99"/>
                  <a:pt x="108" y="88"/>
                </a:cubicBezTo>
                <a:cubicBezTo>
                  <a:pt x="108" y="77"/>
                  <a:pt x="99" y="68"/>
                  <a:pt x="88" y="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8421688" y="1181100"/>
            <a:ext cx="568325" cy="57150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4 w 176"/>
              <a:gd name="T11" fmla="*/ 168 h 176"/>
              <a:gd name="T12" fmla="*/ 8 w 176"/>
              <a:gd name="T13" fmla="*/ 92 h 176"/>
              <a:gd name="T14" fmla="*/ 25 w 176"/>
              <a:gd name="T15" fmla="*/ 92 h 176"/>
              <a:gd name="T16" fmla="*/ 33 w 176"/>
              <a:gd name="T17" fmla="*/ 100 h 176"/>
              <a:gd name="T18" fmla="*/ 84 w 176"/>
              <a:gd name="T19" fmla="*/ 144 h 176"/>
              <a:gd name="T20" fmla="*/ 84 w 176"/>
              <a:gd name="T21" fmla="*/ 168 h 176"/>
              <a:gd name="T22" fmla="*/ 84 w 176"/>
              <a:gd name="T23" fmla="*/ 136 h 176"/>
              <a:gd name="T24" fmla="*/ 41 w 176"/>
              <a:gd name="T25" fmla="*/ 99 h 176"/>
              <a:gd name="T26" fmla="*/ 47 w 176"/>
              <a:gd name="T27" fmla="*/ 92 h 176"/>
              <a:gd name="T28" fmla="*/ 68 w 176"/>
              <a:gd name="T29" fmla="*/ 92 h 176"/>
              <a:gd name="T30" fmla="*/ 84 w 176"/>
              <a:gd name="T31" fmla="*/ 108 h 176"/>
              <a:gd name="T32" fmla="*/ 84 w 176"/>
              <a:gd name="T33" fmla="*/ 136 h 176"/>
              <a:gd name="T34" fmla="*/ 84 w 176"/>
              <a:gd name="T35" fmla="*/ 68 h 176"/>
              <a:gd name="T36" fmla="*/ 68 w 176"/>
              <a:gd name="T37" fmla="*/ 84 h 176"/>
              <a:gd name="T38" fmla="*/ 47 w 176"/>
              <a:gd name="T39" fmla="*/ 84 h 176"/>
              <a:gd name="T40" fmla="*/ 41 w 176"/>
              <a:gd name="T41" fmla="*/ 77 h 176"/>
              <a:gd name="T42" fmla="*/ 84 w 176"/>
              <a:gd name="T43" fmla="*/ 40 h 176"/>
              <a:gd name="T44" fmla="*/ 84 w 176"/>
              <a:gd name="T45" fmla="*/ 68 h 176"/>
              <a:gd name="T46" fmla="*/ 84 w 176"/>
              <a:gd name="T47" fmla="*/ 32 h 176"/>
              <a:gd name="T48" fmla="*/ 33 w 176"/>
              <a:gd name="T49" fmla="*/ 76 h 176"/>
              <a:gd name="T50" fmla="*/ 25 w 176"/>
              <a:gd name="T51" fmla="*/ 84 h 176"/>
              <a:gd name="T52" fmla="*/ 8 w 176"/>
              <a:gd name="T53" fmla="*/ 84 h 176"/>
              <a:gd name="T54" fmla="*/ 84 w 176"/>
              <a:gd name="T55" fmla="*/ 8 h 176"/>
              <a:gd name="T56" fmla="*/ 84 w 176"/>
              <a:gd name="T57" fmla="*/ 32 h 176"/>
              <a:gd name="T58" fmla="*/ 92 w 176"/>
              <a:gd name="T59" fmla="*/ 8 h 176"/>
              <a:gd name="T60" fmla="*/ 168 w 176"/>
              <a:gd name="T61" fmla="*/ 84 h 176"/>
              <a:gd name="T62" fmla="*/ 144 w 176"/>
              <a:gd name="T63" fmla="*/ 84 h 176"/>
              <a:gd name="T64" fmla="*/ 135 w 176"/>
              <a:gd name="T65" fmla="*/ 57 h 176"/>
              <a:gd name="T66" fmla="*/ 136 w 176"/>
              <a:gd name="T67" fmla="*/ 52 h 176"/>
              <a:gd name="T68" fmla="*/ 124 w 176"/>
              <a:gd name="T69" fmla="*/ 40 h 176"/>
              <a:gd name="T70" fmla="*/ 119 w 176"/>
              <a:gd name="T71" fmla="*/ 41 h 176"/>
              <a:gd name="T72" fmla="*/ 92 w 176"/>
              <a:gd name="T73" fmla="*/ 32 h 176"/>
              <a:gd name="T74" fmla="*/ 92 w 176"/>
              <a:gd name="T75" fmla="*/ 8 h 176"/>
              <a:gd name="T76" fmla="*/ 92 w 176"/>
              <a:gd name="T77" fmla="*/ 40 h 176"/>
              <a:gd name="T78" fmla="*/ 113 w 176"/>
              <a:gd name="T79" fmla="*/ 47 h 176"/>
              <a:gd name="T80" fmla="*/ 112 w 176"/>
              <a:gd name="T81" fmla="*/ 52 h 176"/>
              <a:gd name="T82" fmla="*/ 124 w 176"/>
              <a:gd name="T83" fmla="*/ 64 h 176"/>
              <a:gd name="T84" fmla="*/ 129 w 176"/>
              <a:gd name="T85" fmla="*/ 63 h 176"/>
              <a:gd name="T86" fmla="*/ 136 w 176"/>
              <a:gd name="T87" fmla="*/ 84 h 176"/>
              <a:gd name="T88" fmla="*/ 108 w 176"/>
              <a:gd name="T89" fmla="*/ 84 h 176"/>
              <a:gd name="T90" fmla="*/ 92 w 176"/>
              <a:gd name="T91" fmla="*/ 68 h 176"/>
              <a:gd name="T92" fmla="*/ 92 w 176"/>
              <a:gd name="T93" fmla="*/ 40 h 176"/>
              <a:gd name="T94" fmla="*/ 92 w 176"/>
              <a:gd name="T95" fmla="*/ 108 h 176"/>
              <a:gd name="T96" fmla="*/ 108 w 176"/>
              <a:gd name="T97" fmla="*/ 92 h 176"/>
              <a:gd name="T98" fmla="*/ 136 w 176"/>
              <a:gd name="T99" fmla="*/ 92 h 176"/>
              <a:gd name="T100" fmla="*/ 92 w 176"/>
              <a:gd name="T101" fmla="*/ 136 h 176"/>
              <a:gd name="T102" fmla="*/ 92 w 176"/>
              <a:gd name="T103" fmla="*/ 108 h 176"/>
              <a:gd name="T104" fmla="*/ 92 w 176"/>
              <a:gd name="T105" fmla="*/ 168 h 176"/>
              <a:gd name="T106" fmla="*/ 92 w 176"/>
              <a:gd name="T107" fmla="*/ 144 h 176"/>
              <a:gd name="T108" fmla="*/ 144 w 176"/>
              <a:gd name="T109" fmla="*/ 92 h 176"/>
              <a:gd name="T110" fmla="*/ 168 w 176"/>
              <a:gd name="T111" fmla="*/ 92 h 176"/>
              <a:gd name="T112" fmla="*/ 92 w 176"/>
              <a:gd name="T11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4" y="168"/>
                </a:moveTo>
                <a:cubicBezTo>
                  <a:pt x="43" y="166"/>
                  <a:pt x="10" y="133"/>
                  <a:pt x="8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6"/>
                  <a:pt x="29" y="99"/>
                  <a:pt x="33" y="100"/>
                </a:cubicBezTo>
                <a:cubicBezTo>
                  <a:pt x="38" y="124"/>
                  <a:pt x="59" y="142"/>
                  <a:pt x="84" y="144"/>
                </a:cubicBezTo>
                <a:lnTo>
                  <a:pt x="84" y="168"/>
                </a:lnTo>
                <a:close/>
                <a:moveTo>
                  <a:pt x="84" y="136"/>
                </a:moveTo>
                <a:cubicBezTo>
                  <a:pt x="63" y="134"/>
                  <a:pt x="46" y="119"/>
                  <a:pt x="41" y="99"/>
                </a:cubicBezTo>
                <a:cubicBezTo>
                  <a:pt x="44" y="97"/>
                  <a:pt x="46" y="95"/>
                  <a:pt x="47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0"/>
                  <a:pt x="76" y="106"/>
                  <a:pt x="84" y="108"/>
                </a:cubicBezTo>
                <a:lnTo>
                  <a:pt x="84" y="136"/>
                </a:lnTo>
                <a:close/>
                <a:moveTo>
                  <a:pt x="84" y="68"/>
                </a:moveTo>
                <a:cubicBezTo>
                  <a:pt x="76" y="70"/>
                  <a:pt x="70" y="76"/>
                  <a:pt x="68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6" y="81"/>
                  <a:pt x="44" y="79"/>
                  <a:pt x="41" y="77"/>
                </a:cubicBezTo>
                <a:cubicBezTo>
                  <a:pt x="46" y="57"/>
                  <a:pt x="63" y="42"/>
                  <a:pt x="84" y="40"/>
                </a:cubicBezTo>
                <a:lnTo>
                  <a:pt x="84" y="68"/>
                </a:lnTo>
                <a:close/>
                <a:moveTo>
                  <a:pt x="84" y="32"/>
                </a:moveTo>
                <a:cubicBezTo>
                  <a:pt x="59" y="34"/>
                  <a:pt x="38" y="52"/>
                  <a:pt x="33" y="76"/>
                </a:cubicBezTo>
                <a:cubicBezTo>
                  <a:pt x="29" y="77"/>
                  <a:pt x="26" y="80"/>
                  <a:pt x="25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lnTo>
                  <a:pt x="84" y="32"/>
                </a:lnTo>
                <a:close/>
                <a:moveTo>
                  <a:pt x="92" y="8"/>
                </a:moveTo>
                <a:cubicBezTo>
                  <a:pt x="133" y="10"/>
                  <a:pt x="166" y="43"/>
                  <a:pt x="168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3" y="74"/>
                  <a:pt x="140" y="65"/>
                  <a:pt x="135" y="57"/>
                </a:cubicBezTo>
                <a:cubicBezTo>
                  <a:pt x="136" y="56"/>
                  <a:pt x="136" y="54"/>
                  <a:pt x="136" y="52"/>
                </a:cubicBezTo>
                <a:cubicBezTo>
                  <a:pt x="136" y="45"/>
                  <a:pt x="131" y="40"/>
                  <a:pt x="124" y="40"/>
                </a:cubicBezTo>
                <a:cubicBezTo>
                  <a:pt x="122" y="40"/>
                  <a:pt x="120" y="40"/>
                  <a:pt x="119" y="41"/>
                </a:cubicBezTo>
                <a:cubicBezTo>
                  <a:pt x="111" y="36"/>
                  <a:pt x="102" y="33"/>
                  <a:pt x="92" y="32"/>
                </a:cubicBezTo>
                <a:lnTo>
                  <a:pt x="92" y="8"/>
                </a:lnTo>
                <a:close/>
                <a:moveTo>
                  <a:pt x="92" y="40"/>
                </a:moveTo>
                <a:cubicBezTo>
                  <a:pt x="100" y="41"/>
                  <a:pt x="107" y="43"/>
                  <a:pt x="113" y="47"/>
                </a:cubicBezTo>
                <a:cubicBezTo>
                  <a:pt x="112" y="49"/>
                  <a:pt x="112" y="50"/>
                  <a:pt x="112" y="52"/>
                </a:cubicBezTo>
                <a:cubicBezTo>
                  <a:pt x="112" y="59"/>
                  <a:pt x="117" y="64"/>
                  <a:pt x="124" y="64"/>
                </a:cubicBezTo>
                <a:cubicBezTo>
                  <a:pt x="126" y="64"/>
                  <a:pt x="127" y="64"/>
                  <a:pt x="129" y="63"/>
                </a:cubicBezTo>
                <a:cubicBezTo>
                  <a:pt x="133" y="69"/>
                  <a:pt x="135" y="76"/>
                  <a:pt x="136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6"/>
                  <a:pt x="100" y="70"/>
                  <a:pt x="92" y="68"/>
                </a:cubicBezTo>
                <a:lnTo>
                  <a:pt x="92" y="40"/>
                </a:lnTo>
                <a:close/>
                <a:moveTo>
                  <a:pt x="92" y="108"/>
                </a:moveTo>
                <a:cubicBezTo>
                  <a:pt x="100" y="106"/>
                  <a:pt x="106" y="100"/>
                  <a:pt x="108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4" y="115"/>
                  <a:pt x="115" y="134"/>
                  <a:pt x="92" y="136"/>
                </a:cubicBezTo>
                <a:lnTo>
                  <a:pt x="92" y="108"/>
                </a:lnTo>
                <a:close/>
                <a:moveTo>
                  <a:pt x="92" y="168"/>
                </a:moveTo>
                <a:cubicBezTo>
                  <a:pt x="92" y="144"/>
                  <a:pt x="92" y="144"/>
                  <a:pt x="92" y="144"/>
                </a:cubicBezTo>
                <a:cubicBezTo>
                  <a:pt x="120" y="142"/>
                  <a:pt x="142" y="120"/>
                  <a:pt x="144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559925" y="1181100"/>
            <a:ext cx="465138" cy="571500"/>
          </a:xfrm>
          <a:custGeom>
            <a:avLst/>
            <a:gdLst>
              <a:gd name="T0" fmla="*/ 144 w 144"/>
              <a:gd name="T1" fmla="*/ 12 h 176"/>
              <a:gd name="T2" fmla="*/ 142 w 144"/>
              <a:gd name="T3" fmla="*/ 8 h 176"/>
              <a:gd name="T4" fmla="*/ 100 w 144"/>
              <a:gd name="T5" fmla="*/ 0 h 176"/>
              <a:gd name="T6" fmla="*/ 70 w 144"/>
              <a:gd name="T7" fmla="*/ 5 h 176"/>
              <a:gd name="T8" fmla="*/ 52 w 144"/>
              <a:gd name="T9" fmla="*/ 8 h 176"/>
              <a:gd name="T10" fmla="*/ 29 w 144"/>
              <a:gd name="T11" fmla="*/ 4 h 176"/>
              <a:gd name="T12" fmla="*/ 4 w 144"/>
              <a:gd name="T13" fmla="*/ 0 h 176"/>
              <a:gd name="T14" fmla="*/ 0 w 144"/>
              <a:gd name="T15" fmla="*/ 4 h 176"/>
              <a:gd name="T16" fmla="*/ 0 w 144"/>
              <a:gd name="T17" fmla="*/ 172 h 176"/>
              <a:gd name="T18" fmla="*/ 4 w 144"/>
              <a:gd name="T19" fmla="*/ 176 h 176"/>
              <a:gd name="T20" fmla="*/ 8 w 144"/>
              <a:gd name="T21" fmla="*/ 172 h 176"/>
              <a:gd name="T22" fmla="*/ 8 w 144"/>
              <a:gd name="T23" fmla="*/ 104 h 176"/>
              <a:gd name="T24" fmla="*/ 27 w 144"/>
              <a:gd name="T25" fmla="*/ 108 h 176"/>
              <a:gd name="T26" fmla="*/ 52 w 144"/>
              <a:gd name="T27" fmla="*/ 112 h 176"/>
              <a:gd name="T28" fmla="*/ 73 w 144"/>
              <a:gd name="T29" fmla="*/ 108 h 176"/>
              <a:gd name="T30" fmla="*/ 100 w 144"/>
              <a:gd name="T31" fmla="*/ 104 h 176"/>
              <a:gd name="T32" fmla="*/ 138 w 144"/>
              <a:gd name="T33" fmla="*/ 112 h 176"/>
              <a:gd name="T34" fmla="*/ 144 w 144"/>
              <a:gd name="T35" fmla="*/ 110 h 176"/>
              <a:gd name="T36" fmla="*/ 144 w 144"/>
              <a:gd name="T37" fmla="*/ 108 h 176"/>
              <a:gd name="T38" fmla="*/ 144 w 144"/>
              <a:gd name="T39" fmla="*/ 108 h 176"/>
              <a:gd name="T40" fmla="*/ 144 w 144"/>
              <a:gd name="T41" fmla="*/ 12 h 176"/>
              <a:gd name="T42" fmla="*/ 136 w 144"/>
              <a:gd name="T43" fmla="*/ 102 h 176"/>
              <a:gd name="T44" fmla="*/ 100 w 144"/>
              <a:gd name="T45" fmla="*/ 96 h 176"/>
              <a:gd name="T46" fmla="*/ 70 w 144"/>
              <a:gd name="T47" fmla="*/ 101 h 176"/>
              <a:gd name="T48" fmla="*/ 52 w 144"/>
              <a:gd name="T49" fmla="*/ 104 h 176"/>
              <a:gd name="T50" fmla="*/ 29 w 144"/>
              <a:gd name="T51" fmla="*/ 100 h 176"/>
              <a:gd name="T52" fmla="*/ 8 w 144"/>
              <a:gd name="T53" fmla="*/ 96 h 176"/>
              <a:gd name="T54" fmla="*/ 8 w 144"/>
              <a:gd name="T55" fmla="*/ 8 h 176"/>
              <a:gd name="T56" fmla="*/ 27 w 144"/>
              <a:gd name="T57" fmla="*/ 12 h 176"/>
              <a:gd name="T58" fmla="*/ 52 w 144"/>
              <a:gd name="T59" fmla="*/ 16 h 176"/>
              <a:gd name="T60" fmla="*/ 73 w 144"/>
              <a:gd name="T61" fmla="*/ 12 h 176"/>
              <a:gd name="T62" fmla="*/ 100 w 144"/>
              <a:gd name="T63" fmla="*/ 8 h 176"/>
              <a:gd name="T64" fmla="*/ 136 w 144"/>
              <a:gd name="T65" fmla="*/ 15 h 176"/>
              <a:gd name="T66" fmla="*/ 136 w 144"/>
              <a:gd name="T67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76">
                <a:moveTo>
                  <a:pt x="144" y="12"/>
                </a:moveTo>
                <a:cubicBezTo>
                  <a:pt x="144" y="11"/>
                  <a:pt x="143" y="9"/>
                  <a:pt x="142" y="8"/>
                </a:cubicBezTo>
                <a:cubicBezTo>
                  <a:pt x="141" y="8"/>
                  <a:pt x="125" y="0"/>
                  <a:pt x="100" y="0"/>
                </a:cubicBezTo>
                <a:cubicBezTo>
                  <a:pt x="84" y="0"/>
                  <a:pt x="77" y="3"/>
                  <a:pt x="70" y="5"/>
                </a:cubicBezTo>
                <a:cubicBezTo>
                  <a:pt x="65" y="6"/>
                  <a:pt x="61" y="8"/>
                  <a:pt x="52" y="8"/>
                </a:cubicBezTo>
                <a:cubicBezTo>
                  <a:pt x="41" y="8"/>
                  <a:pt x="35" y="6"/>
                  <a:pt x="29" y="4"/>
                </a:cubicBezTo>
                <a:cubicBezTo>
                  <a:pt x="23" y="2"/>
                  <a:pt x="1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04"/>
                  <a:pt x="8" y="104"/>
                  <a:pt x="8" y="104"/>
                </a:cubicBezTo>
                <a:cubicBezTo>
                  <a:pt x="17" y="104"/>
                  <a:pt x="22" y="106"/>
                  <a:pt x="27" y="108"/>
                </a:cubicBezTo>
                <a:cubicBezTo>
                  <a:pt x="33" y="110"/>
                  <a:pt x="39" y="112"/>
                  <a:pt x="52" y="112"/>
                </a:cubicBezTo>
                <a:cubicBezTo>
                  <a:pt x="62" y="112"/>
                  <a:pt x="67" y="110"/>
                  <a:pt x="73" y="108"/>
                </a:cubicBezTo>
                <a:cubicBezTo>
                  <a:pt x="79" y="106"/>
                  <a:pt x="85" y="104"/>
                  <a:pt x="100" y="104"/>
                </a:cubicBezTo>
                <a:cubicBezTo>
                  <a:pt x="123" y="104"/>
                  <a:pt x="138" y="112"/>
                  <a:pt x="138" y="112"/>
                </a:cubicBezTo>
                <a:cubicBezTo>
                  <a:pt x="140" y="113"/>
                  <a:pt x="143" y="112"/>
                  <a:pt x="144" y="110"/>
                </a:cubicBezTo>
                <a:cubicBezTo>
                  <a:pt x="144" y="109"/>
                  <a:pt x="144" y="109"/>
                  <a:pt x="144" y="10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2"/>
                  <a:pt x="144" y="12"/>
                  <a:pt x="144" y="12"/>
                </a:cubicBezTo>
                <a:close/>
                <a:moveTo>
                  <a:pt x="136" y="102"/>
                </a:moveTo>
                <a:cubicBezTo>
                  <a:pt x="129" y="100"/>
                  <a:pt x="116" y="96"/>
                  <a:pt x="100" y="96"/>
                </a:cubicBezTo>
                <a:cubicBezTo>
                  <a:pt x="84" y="96"/>
                  <a:pt x="77" y="99"/>
                  <a:pt x="70" y="101"/>
                </a:cubicBezTo>
                <a:cubicBezTo>
                  <a:pt x="65" y="102"/>
                  <a:pt x="61" y="104"/>
                  <a:pt x="52" y="104"/>
                </a:cubicBezTo>
                <a:cubicBezTo>
                  <a:pt x="41" y="104"/>
                  <a:pt x="35" y="102"/>
                  <a:pt x="29" y="100"/>
                </a:cubicBezTo>
                <a:cubicBezTo>
                  <a:pt x="24" y="98"/>
                  <a:pt x="18" y="96"/>
                  <a:pt x="8" y="96"/>
                </a:cubicBezTo>
                <a:cubicBezTo>
                  <a:pt x="8" y="8"/>
                  <a:pt x="8" y="8"/>
                  <a:pt x="8" y="8"/>
                </a:cubicBezTo>
                <a:cubicBezTo>
                  <a:pt x="17" y="8"/>
                  <a:pt x="22" y="10"/>
                  <a:pt x="27" y="12"/>
                </a:cubicBezTo>
                <a:cubicBezTo>
                  <a:pt x="33" y="14"/>
                  <a:pt x="39" y="16"/>
                  <a:pt x="52" y="16"/>
                </a:cubicBezTo>
                <a:cubicBezTo>
                  <a:pt x="62" y="16"/>
                  <a:pt x="67" y="14"/>
                  <a:pt x="73" y="12"/>
                </a:cubicBezTo>
                <a:cubicBezTo>
                  <a:pt x="79" y="10"/>
                  <a:pt x="85" y="8"/>
                  <a:pt x="100" y="8"/>
                </a:cubicBezTo>
                <a:cubicBezTo>
                  <a:pt x="118" y="8"/>
                  <a:pt x="131" y="13"/>
                  <a:pt x="136" y="15"/>
                </a:cubicBezTo>
                <a:lnTo>
                  <a:pt x="136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0645775" y="1181100"/>
            <a:ext cx="465138" cy="571500"/>
          </a:xfrm>
          <a:custGeom>
            <a:avLst/>
            <a:gdLst>
              <a:gd name="T0" fmla="*/ 143 w 144"/>
              <a:gd name="T1" fmla="*/ 98 h 176"/>
              <a:gd name="T2" fmla="*/ 121 w 144"/>
              <a:gd name="T3" fmla="*/ 60 h 176"/>
              <a:gd name="T4" fmla="*/ 143 w 144"/>
              <a:gd name="T5" fmla="*/ 22 h 176"/>
              <a:gd name="T6" fmla="*/ 143 w 144"/>
              <a:gd name="T7" fmla="*/ 22 h 176"/>
              <a:gd name="T8" fmla="*/ 144 w 144"/>
              <a:gd name="T9" fmla="*/ 20 h 176"/>
              <a:gd name="T10" fmla="*/ 140 w 144"/>
              <a:gd name="T11" fmla="*/ 16 h 176"/>
              <a:gd name="T12" fmla="*/ 80 w 144"/>
              <a:gd name="T13" fmla="*/ 16 h 176"/>
              <a:gd name="T14" fmla="*/ 80 w 144"/>
              <a:gd name="T15" fmla="*/ 4 h 176"/>
              <a:gd name="T16" fmla="*/ 76 w 144"/>
              <a:gd name="T17" fmla="*/ 0 h 176"/>
              <a:gd name="T18" fmla="*/ 4 w 144"/>
              <a:gd name="T19" fmla="*/ 0 h 176"/>
              <a:gd name="T20" fmla="*/ 0 w 144"/>
              <a:gd name="T21" fmla="*/ 4 h 176"/>
              <a:gd name="T22" fmla="*/ 0 w 144"/>
              <a:gd name="T23" fmla="*/ 172 h 176"/>
              <a:gd name="T24" fmla="*/ 4 w 144"/>
              <a:gd name="T25" fmla="*/ 176 h 176"/>
              <a:gd name="T26" fmla="*/ 8 w 144"/>
              <a:gd name="T27" fmla="*/ 172 h 176"/>
              <a:gd name="T28" fmla="*/ 8 w 144"/>
              <a:gd name="T29" fmla="*/ 88 h 176"/>
              <a:gd name="T30" fmla="*/ 56 w 144"/>
              <a:gd name="T31" fmla="*/ 88 h 176"/>
              <a:gd name="T32" fmla="*/ 56 w 144"/>
              <a:gd name="T33" fmla="*/ 100 h 176"/>
              <a:gd name="T34" fmla="*/ 60 w 144"/>
              <a:gd name="T35" fmla="*/ 104 h 176"/>
              <a:gd name="T36" fmla="*/ 140 w 144"/>
              <a:gd name="T37" fmla="*/ 104 h 176"/>
              <a:gd name="T38" fmla="*/ 144 w 144"/>
              <a:gd name="T39" fmla="*/ 100 h 176"/>
              <a:gd name="T40" fmla="*/ 143 w 144"/>
              <a:gd name="T41" fmla="*/ 98 h 176"/>
              <a:gd name="T42" fmla="*/ 8 w 144"/>
              <a:gd name="T43" fmla="*/ 8 h 176"/>
              <a:gd name="T44" fmla="*/ 72 w 144"/>
              <a:gd name="T45" fmla="*/ 8 h 176"/>
              <a:gd name="T46" fmla="*/ 72 w 144"/>
              <a:gd name="T47" fmla="*/ 80 h 176"/>
              <a:gd name="T48" fmla="*/ 8 w 144"/>
              <a:gd name="T49" fmla="*/ 80 h 176"/>
              <a:gd name="T50" fmla="*/ 8 w 144"/>
              <a:gd name="T51" fmla="*/ 8 h 176"/>
              <a:gd name="T52" fmla="*/ 64 w 144"/>
              <a:gd name="T53" fmla="*/ 96 h 176"/>
              <a:gd name="T54" fmla="*/ 64 w 144"/>
              <a:gd name="T55" fmla="*/ 88 h 176"/>
              <a:gd name="T56" fmla="*/ 76 w 144"/>
              <a:gd name="T57" fmla="*/ 88 h 176"/>
              <a:gd name="T58" fmla="*/ 80 w 144"/>
              <a:gd name="T59" fmla="*/ 84 h 176"/>
              <a:gd name="T60" fmla="*/ 80 w 144"/>
              <a:gd name="T61" fmla="*/ 24 h 176"/>
              <a:gd name="T62" fmla="*/ 133 w 144"/>
              <a:gd name="T63" fmla="*/ 24 h 176"/>
              <a:gd name="T64" fmla="*/ 113 w 144"/>
              <a:gd name="T65" fmla="*/ 58 h 176"/>
              <a:gd name="T66" fmla="*/ 113 w 144"/>
              <a:gd name="T67" fmla="*/ 58 h 176"/>
              <a:gd name="T68" fmla="*/ 112 w 144"/>
              <a:gd name="T69" fmla="*/ 60 h 176"/>
              <a:gd name="T70" fmla="*/ 113 w 144"/>
              <a:gd name="T71" fmla="*/ 62 h 176"/>
              <a:gd name="T72" fmla="*/ 113 w 144"/>
              <a:gd name="T73" fmla="*/ 62 h 176"/>
              <a:gd name="T74" fmla="*/ 133 w 144"/>
              <a:gd name="T75" fmla="*/ 96 h 176"/>
              <a:gd name="T76" fmla="*/ 64 w 144"/>
              <a:gd name="T77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143" y="98"/>
                </a:moveTo>
                <a:cubicBezTo>
                  <a:pt x="121" y="60"/>
                  <a:pt x="121" y="60"/>
                  <a:pt x="121" y="60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4" y="21"/>
                  <a:pt x="144" y="21"/>
                  <a:pt x="144" y="20"/>
                </a:cubicBezTo>
                <a:cubicBezTo>
                  <a:pt x="144" y="18"/>
                  <a:pt x="142" y="16"/>
                  <a:pt x="14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2"/>
                  <a:pt x="58" y="104"/>
                  <a:pt x="6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9"/>
                  <a:pt x="144" y="99"/>
                  <a:pt x="143" y="98"/>
                </a:cubicBezTo>
                <a:close/>
                <a:moveTo>
                  <a:pt x="8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80"/>
                  <a:pt x="72" y="80"/>
                  <a:pt x="72" y="80"/>
                </a:cubicBezTo>
                <a:cubicBezTo>
                  <a:pt x="8" y="80"/>
                  <a:pt x="8" y="80"/>
                  <a:pt x="8" y="80"/>
                </a:cubicBezTo>
                <a:lnTo>
                  <a:pt x="8" y="8"/>
                </a:lnTo>
                <a:close/>
                <a:moveTo>
                  <a:pt x="64" y="96"/>
                </a:moveTo>
                <a:cubicBezTo>
                  <a:pt x="64" y="88"/>
                  <a:pt x="64" y="88"/>
                  <a:pt x="64" y="88"/>
                </a:cubicBezTo>
                <a:cubicBezTo>
                  <a:pt x="76" y="88"/>
                  <a:pt x="76" y="88"/>
                  <a:pt x="76" y="88"/>
                </a:cubicBezTo>
                <a:cubicBezTo>
                  <a:pt x="78" y="88"/>
                  <a:pt x="80" y="86"/>
                  <a:pt x="80" y="84"/>
                </a:cubicBezTo>
                <a:cubicBezTo>
                  <a:pt x="80" y="24"/>
                  <a:pt x="80" y="24"/>
                  <a:pt x="80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1"/>
                  <a:pt x="112" y="61"/>
                  <a:pt x="113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33" y="96"/>
                  <a:pt x="133" y="96"/>
                  <a:pt x="133" y="96"/>
                </a:cubicBezTo>
                <a:lnTo>
                  <a:pt x="64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15975" y="2273300"/>
            <a:ext cx="569913" cy="57150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1901825" y="2273300"/>
            <a:ext cx="569913" cy="571500"/>
          </a:xfrm>
          <a:custGeom>
            <a:avLst/>
            <a:gdLst>
              <a:gd name="T0" fmla="*/ 0 w 176"/>
              <a:gd name="T1" fmla="*/ 104 h 176"/>
              <a:gd name="T2" fmla="*/ 144 w 176"/>
              <a:gd name="T3" fmla="*/ 104 h 176"/>
              <a:gd name="T4" fmla="*/ 50 w 176"/>
              <a:gd name="T5" fmla="*/ 44 h 176"/>
              <a:gd name="T6" fmla="*/ 32 w 176"/>
              <a:gd name="T7" fmla="*/ 55 h 176"/>
              <a:gd name="T8" fmla="*/ 26 w 176"/>
              <a:gd name="T9" fmla="*/ 60 h 176"/>
              <a:gd name="T10" fmla="*/ 32 w 176"/>
              <a:gd name="T11" fmla="*/ 100 h 176"/>
              <a:gd name="T12" fmla="*/ 26 w 176"/>
              <a:gd name="T13" fmla="*/ 60 h 176"/>
              <a:gd name="T14" fmla="*/ 32 w 176"/>
              <a:gd name="T15" fmla="*/ 108 h 176"/>
              <a:gd name="T16" fmla="*/ 26 w 176"/>
              <a:gd name="T17" fmla="*/ 148 h 176"/>
              <a:gd name="T18" fmla="*/ 32 w 176"/>
              <a:gd name="T19" fmla="*/ 153 h 176"/>
              <a:gd name="T20" fmla="*/ 50 w 176"/>
              <a:gd name="T21" fmla="*/ 164 h 176"/>
              <a:gd name="T22" fmla="*/ 68 w 176"/>
              <a:gd name="T23" fmla="*/ 167 h 176"/>
              <a:gd name="T24" fmla="*/ 68 w 176"/>
              <a:gd name="T25" fmla="*/ 140 h 176"/>
              <a:gd name="T26" fmla="*/ 68 w 176"/>
              <a:gd name="T27" fmla="*/ 132 h 176"/>
              <a:gd name="T28" fmla="*/ 40 w 176"/>
              <a:gd name="T29" fmla="*/ 108 h 176"/>
              <a:gd name="T30" fmla="*/ 68 w 176"/>
              <a:gd name="T31" fmla="*/ 132 h 176"/>
              <a:gd name="T32" fmla="*/ 40 w 176"/>
              <a:gd name="T33" fmla="*/ 100 h 176"/>
              <a:gd name="T34" fmla="*/ 68 w 176"/>
              <a:gd name="T35" fmla="*/ 76 h 176"/>
              <a:gd name="T36" fmla="*/ 68 w 176"/>
              <a:gd name="T37" fmla="*/ 68 h 176"/>
              <a:gd name="T38" fmla="*/ 68 w 176"/>
              <a:gd name="T39" fmla="*/ 41 h 176"/>
              <a:gd name="T40" fmla="*/ 112 w 176"/>
              <a:gd name="T41" fmla="*/ 55 h 176"/>
              <a:gd name="T42" fmla="*/ 94 w 176"/>
              <a:gd name="T43" fmla="*/ 44 h 176"/>
              <a:gd name="T44" fmla="*/ 76 w 176"/>
              <a:gd name="T45" fmla="*/ 41 h 176"/>
              <a:gd name="T46" fmla="*/ 76 w 176"/>
              <a:gd name="T47" fmla="*/ 68 h 176"/>
              <a:gd name="T48" fmla="*/ 76 w 176"/>
              <a:gd name="T49" fmla="*/ 76 h 176"/>
              <a:gd name="T50" fmla="*/ 104 w 176"/>
              <a:gd name="T51" fmla="*/ 100 h 176"/>
              <a:gd name="T52" fmla="*/ 76 w 176"/>
              <a:gd name="T53" fmla="*/ 76 h 176"/>
              <a:gd name="T54" fmla="*/ 104 w 176"/>
              <a:gd name="T55" fmla="*/ 108 h 176"/>
              <a:gd name="T56" fmla="*/ 76 w 176"/>
              <a:gd name="T57" fmla="*/ 132 h 176"/>
              <a:gd name="T58" fmla="*/ 76 w 176"/>
              <a:gd name="T59" fmla="*/ 167 h 176"/>
              <a:gd name="T60" fmla="*/ 97 w 176"/>
              <a:gd name="T61" fmla="*/ 144 h 176"/>
              <a:gd name="T62" fmla="*/ 94 w 176"/>
              <a:gd name="T63" fmla="*/ 164 h 176"/>
              <a:gd name="T64" fmla="*/ 112 w 176"/>
              <a:gd name="T65" fmla="*/ 153 h 176"/>
              <a:gd name="T66" fmla="*/ 118 w 176"/>
              <a:gd name="T67" fmla="*/ 148 h 176"/>
              <a:gd name="T68" fmla="*/ 112 w 176"/>
              <a:gd name="T69" fmla="*/ 108 h 176"/>
              <a:gd name="T70" fmla="*/ 118 w 176"/>
              <a:gd name="T71" fmla="*/ 148 h 176"/>
              <a:gd name="T72" fmla="*/ 107 w 176"/>
              <a:gd name="T73" fmla="*/ 68 h 176"/>
              <a:gd name="T74" fmla="*/ 136 w 176"/>
              <a:gd name="T75" fmla="*/ 100 h 176"/>
              <a:gd name="T76" fmla="*/ 104 w 176"/>
              <a:gd name="T77" fmla="*/ 0 h 176"/>
              <a:gd name="T78" fmla="*/ 66 w 176"/>
              <a:gd name="T79" fmla="*/ 24 h 176"/>
              <a:gd name="T80" fmla="*/ 82 w 176"/>
              <a:gd name="T81" fmla="*/ 12 h 176"/>
              <a:gd name="T82" fmla="*/ 83 w 176"/>
              <a:gd name="T83" fmla="*/ 25 h 176"/>
              <a:gd name="T84" fmla="*/ 100 w 176"/>
              <a:gd name="T85" fmla="*/ 29 h 176"/>
              <a:gd name="T86" fmla="*/ 108 w 176"/>
              <a:gd name="T87" fmla="*/ 9 h 176"/>
              <a:gd name="T88" fmla="*/ 113 w 176"/>
              <a:gd name="T89" fmla="*/ 35 h 176"/>
              <a:gd name="T90" fmla="*/ 131 w 176"/>
              <a:gd name="T91" fmla="*/ 39 h 176"/>
              <a:gd name="T92" fmla="*/ 147 w 176"/>
              <a:gd name="T93" fmla="*/ 76 h 176"/>
              <a:gd name="T94" fmla="*/ 151 w 176"/>
              <a:gd name="T95" fmla="*/ 115 h 176"/>
              <a:gd name="T96" fmla="*/ 176 w 176"/>
              <a:gd name="T97" fmla="*/ 72 h 176"/>
              <a:gd name="T98" fmla="*/ 126 w 176"/>
              <a:gd name="T99" fmla="*/ 12 h 176"/>
              <a:gd name="T100" fmla="*/ 136 w 176"/>
              <a:gd name="T101" fmla="*/ 28 h 176"/>
              <a:gd name="T102" fmla="*/ 144 w 176"/>
              <a:gd name="T103" fmla="*/ 68 h 176"/>
              <a:gd name="T104" fmla="*/ 150 w 176"/>
              <a:gd name="T105" fmla="*/ 28 h 176"/>
              <a:gd name="T106" fmla="*/ 144 w 176"/>
              <a:gd name="T107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72" y="32"/>
                </a:move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64"/>
                  <a:pt x="112" y="32"/>
                  <a:pt x="72" y="32"/>
                </a:cubicBezTo>
                <a:moveTo>
                  <a:pt x="50" y="44"/>
                </a:moveTo>
                <a:cubicBezTo>
                  <a:pt x="46" y="49"/>
                  <a:pt x="43" y="54"/>
                  <a:pt x="40" y="60"/>
                </a:cubicBezTo>
                <a:cubicBezTo>
                  <a:pt x="37" y="59"/>
                  <a:pt x="34" y="57"/>
                  <a:pt x="32" y="55"/>
                </a:cubicBezTo>
                <a:cubicBezTo>
                  <a:pt x="37" y="50"/>
                  <a:pt x="43" y="47"/>
                  <a:pt x="50" y="44"/>
                </a:cubicBezTo>
                <a:moveTo>
                  <a:pt x="26" y="60"/>
                </a:moveTo>
                <a:cubicBezTo>
                  <a:pt x="29" y="63"/>
                  <a:pt x="33" y="66"/>
                  <a:pt x="37" y="68"/>
                </a:cubicBezTo>
                <a:cubicBezTo>
                  <a:pt x="34" y="77"/>
                  <a:pt x="32" y="88"/>
                  <a:pt x="32" y="100"/>
                </a:cubicBezTo>
                <a:cubicBezTo>
                  <a:pt x="8" y="100"/>
                  <a:pt x="8" y="100"/>
                  <a:pt x="8" y="100"/>
                </a:cubicBezTo>
                <a:cubicBezTo>
                  <a:pt x="9" y="84"/>
                  <a:pt x="16" y="70"/>
                  <a:pt x="26" y="60"/>
                </a:cubicBezTo>
                <a:moveTo>
                  <a:pt x="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20"/>
                  <a:pt x="34" y="131"/>
                  <a:pt x="37" y="140"/>
                </a:cubicBezTo>
                <a:cubicBezTo>
                  <a:pt x="33" y="142"/>
                  <a:pt x="29" y="145"/>
                  <a:pt x="26" y="148"/>
                </a:cubicBezTo>
                <a:cubicBezTo>
                  <a:pt x="16" y="138"/>
                  <a:pt x="9" y="124"/>
                  <a:pt x="8" y="108"/>
                </a:cubicBezTo>
                <a:moveTo>
                  <a:pt x="32" y="153"/>
                </a:moveTo>
                <a:cubicBezTo>
                  <a:pt x="34" y="151"/>
                  <a:pt x="37" y="149"/>
                  <a:pt x="40" y="148"/>
                </a:cubicBezTo>
                <a:cubicBezTo>
                  <a:pt x="43" y="154"/>
                  <a:pt x="46" y="159"/>
                  <a:pt x="50" y="164"/>
                </a:cubicBezTo>
                <a:cubicBezTo>
                  <a:pt x="43" y="161"/>
                  <a:pt x="37" y="158"/>
                  <a:pt x="32" y="153"/>
                </a:cubicBezTo>
                <a:moveTo>
                  <a:pt x="68" y="167"/>
                </a:moveTo>
                <a:cubicBezTo>
                  <a:pt x="60" y="165"/>
                  <a:pt x="52" y="157"/>
                  <a:pt x="47" y="144"/>
                </a:cubicBezTo>
                <a:cubicBezTo>
                  <a:pt x="53" y="142"/>
                  <a:pt x="61" y="141"/>
                  <a:pt x="68" y="140"/>
                </a:cubicBezTo>
                <a:lnTo>
                  <a:pt x="68" y="167"/>
                </a:lnTo>
                <a:close/>
                <a:moveTo>
                  <a:pt x="68" y="132"/>
                </a:moveTo>
                <a:cubicBezTo>
                  <a:pt x="60" y="133"/>
                  <a:pt x="52" y="134"/>
                  <a:pt x="45" y="137"/>
                </a:cubicBezTo>
                <a:cubicBezTo>
                  <a:pt x="42" y="128"/>
                  <a:pt x="40" y="119"/>
                  <a:pt x="40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32"/>
                </a:lnTo>
                <a:close/>
                <a:moveTo>
                  <a:pt x="68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89"/>
                  <a:pt x="42" y="80"/>
                  <a:pt x="45" y="71"/>
                </a:cubicBezTo>
                <a:cubicBezTo>
                  <a:pt x="52" y="74"/>
                  <a:pt x="60" y="75"/>
                  <a:pt x="68" y="76"/>
                </a:cubicBezTo>
                <a:lnTo>
                  <a:pt x="68" y="100"/>
                </a:lnTo>
                <a:close/>
                <a:moveTo>
                  <a:pt x="68" y="68"/>
                </a:moveTo>
                <a:cubicBezTo>
                  <a:pt x="61" y="67"/>
                  <a:pt x="53" y="66"/>
                  <a:pt x="47" y="64"/>
                </a:cubicBezTo>
                <a:cubicBezTo>
                  <a:pt x="52" y="51"/>
                  <a:pt x="60" y="43"/>
                  <a:pt x="68" y="41"/>
                </a:cubicBezTo>
                <a:lnTo>
                  <a:pt x="68" y="68"/>
                </a:lnTo>
                <a:close/>
                <a:moveTo>
                  <a:pt x="112" y="55"/>
                </a:moveTo>
                <a:cubicBezTo>
                  <a:pt x="110" y="57"/>
                  <a:pt x="107" y="59"/>
                  <a:pt x="104" y="60"/>
                </a:cubicBezTo>
                <a:cubicBezTo>
                  <a:pt x="101" y="54"/>
                  <a:pt x="98" y="49"/>
                  <a:pt x="94" y="44"/>
                </a:cubicBezTo>
                <a:cubicBezTo>
                  <a:pt x="101" y="47"/>
                  <a:pt x="107" y="50"/>
                  <a:pt x="112" y="55"/>
                </a:cubicBezTo>
                <a:moveTo>
                  <a:pt x="76" y="41"/>
                </a:moveTo>
                <a:cubicBezTo>
                  <a:pt x="84" y="43"/>
                  <a:pt x="92" y="51"/>
                  <a:pt x="97" y="64"/>
                </a:cubicBezTo>
                <a:cubicBezTo>
                  <a:pt x="91" y="66"/>
                  <a:pt x="83" y="67"/>
                  <a:pt x="76" y="68"/>
                </a:cubicBezTo>
                <a:lnTo>
                  <a:pt x="76" y="41"/>
                </a:lnTo>
                <a:close/>
                <a:moveTo>
                  <a:pt x="76" y="76"/>
                </a:moveTo>
                <a:cubicBezTo>
                  <a:pt x="84" y="75"/>
                  <a:pt x="92" y="74"/>
                  <a:pt x="99" y="71"/>
                </a:cubicBezTo>
                <a:cubicBezTo>
                  <a:pt x="102" y="80"/>
                  <a:pt x="104" y="89"/>
                  <a:pt x="104" y="100"/>
                </a:cubicBezTo>
                <a:cubicBezTo>
                  <a:pt x="76" y="100"/>
                  <a:pt x="76" y="100"/>
                  <a:pt x="76" y="100"/>
                </a:cubicBezTo>
                <a:lnTo>
                  <a:pt x="76" y="76"/>
                </a:lnTo>
                <a:close/>
                <a:moveTo>
                  <a:pt x="76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19"/>
                  <a:pt x="102" y="128"/>
                  <a:pt x="99" y="137"/>
                </a:cubicBezTo>
                <a:cubicBezTo>
                  <a:pt x="92" y="134"/>
                  <a:pt x="84" y="133"/>
                  <a:pt x="76" y="132"/>
                </a:cubicBezTo>
                <a:lnTo>
                  <a:pt x="76" y="108"/>
                </a:lnTo>
                <a:close/>
                <a:moveTo>
                  <a:pt x="76" y="167"/>
                </a:moveTo>
                <a:cubicBezTo>
                  <a:pt x="76" y="140"/>
                  <a:pt x="76" y="140"/>
                  <a:pt x="76" y="140"/>
                </a:cubicBezTo>
                <a:cubicBezTo>
                  <a:pt x="83" y="141"/>
                  <a:pt x="91" y="142"/>
                  <a:pt x="97" y="144"/>
                </a:cubicBezTo>
                <a:cubicBezTo>
                  <a:pt x="92" y="157"/>
                  <a:pt x="84" y="165"/>
                  <a:pt x="76" y="167"/>
                </a:cubicBezTo>
                <a:moveTo>
                  <a:pt x="94" y="164"/>
                </a:moveTo>
                <a:cubicBezTo>
                  <a:pt x="98" y="159"/>
                  <a:pt x="101" y="154"/>
                  <a:pt x="104" y="148"/>
                </a:cubicBezTo>
                <a:cubicBezTo>
                  <a:pt x="107" y="149"/>
                  <a:pt x="110" y="151"/>
                  <a:pt x="112" y="153"/>
                </a:cubicBezTo>
                <a:cubicBezTo>
                  <a:pt x="107" y="158"/>
                  <a:pt x="101" y="161"/>
                  <a:pt x="94" y="164"/>
                </a:cubicBezTo>
                <a:moveTo>
                  <a:pt x="118" y="148"/>
                </a:moveTo>
                <a:cubicBezTo>
                  <a:pt x="115" y="145"/>
                  <a:pt x="111" y="142"/>
                  <a:pt x="107" y="140"/>
                </a:cubicBezTo>
                <a:cubicBezTo>
                  <a:pt x="110" y="131"/>
                  <a:pt x="112" y="120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5" y="124"/>
                  <a:pt x="128" y="138"/>
                  <a:pt x="118" y="148"/>
                </a:cubicBezTo>
                <a:moveTo>
                  <a:pt x="112" y="100"/>
                </a:moveTo>
                <a:cubicBezTo>
                  <a:pt x="112" y="88"/>
                  <a:pt x="110" y="77"/>
                  <a:pt x="107" y="68"/>
                </a:cubicBezTo>
                <a:cubicBezTo>
                  <a:pt x="111" y="66"/>
                  <a:pt x="115" y="63"/>
                  <a:pt x="118" y="60"/>
                </a:cubicBezTo>
                <a:cubicBezTo>
                  <a:pt x="128" y="70"/>
                  <a:pt x="135" y="84"/>
                  <a:pt x="136" y="100"/>
                </a:cubicBezTo>
                <a:lnTo>
                  <a:pt x="112" y="100"/>
                </a:lnTo>
                <a:close/>
                <a:moveTo>
                  <a:pt x="104" y="0"/>
                </a:moveTo>
                <a:cubicBezTo>
                  <a:pt x="81" y="0"/>
                  <a:pt x="60" y="11"/>
                  <a:pt x="47" y="28"/>
                </a:cubicBezTo>
                <a:cubicBezTo>
                  <a:pt x="53" y="26"/>
                  <a:pt x="59" y="25"/>
                  <a:pt x="66" y="24"/>
                </a:cubicBezTo>
                <a:cubicBezTo>
                  <a:pt x="65" y="24"/>
                  <a:pt x="64" y="23"/>
                  <a:pt x="64" y="23"/>
                </a:cubicBezTo>
                <a:cubicBezTo>
                  <a:pt x="69" y="18"/>
                  <a:pt x="75" y="15"/>
                  <a:pt x="82" y="12"/>
                </a:cubicBezTo>
                <a:cubicBezTo>
                  <a:pt x="79" y="15"/>
                  <a:pt x="76" y="20"/>
                  <a:pt x="74" y="24"/>
                </a:cubicBezTo>
                <a:cubicBezTo>
                  <a:pt x="77" y="24"/>
                  <a:pt x="80" y="24"/>
                  <a:pt x="83" y="25"/>
                </a:cubicBezTo>
                <a:cubicBezTo>
                  <a:pt x="87" y="16"/>
                  <a:pt x="93" y="10"/>
                  <a:pt x="100" y="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0"/>
                  <a:pt x="105" y="31"/>
                  <a:pt x="108" y="33"/>
                </a:cubicBezTo>
                <a:cubicBezTo>
                  <a:pt x="108" y="9"/>
                  <a:pt x="108" y="9"/>
                  <a:pt x="108" y="9"/>
                </a:cubicBezTo>
                <a:cubicBezTo>
                  <a:pt x="116" y="11"/>
                  <a:pt x="124" y="19"/>
                  <a:pt x="129" y="32"/>
                </a:cubicBezTo>
                <a:cubicBezTo>
                  <a:pt x="124" y="33"/>
                  <a:pt x="119" y="35"/>
                  <a:pt x="113" y="35"/>
                </a:cubicBezTo>
                <a:cubicBezTo>
                  <a:pt x="116" y="37"/>
                  <a:pt x="119" y="39"/>
                  <a:pt x="122" y="42"/>
                </a:cubicBezTo>
                <a:cubicBezTo>
                  <a:pt x="125" y="41"/>
                  <a:pt x="128" y="40"/>
                  <a:pt x="131" y="39"/>
                </a:cubicBezTo>
                <a:cubicBezTo>
                  <a:pt x="133" y="44"/>
                  <a:pt x="134" y="49"/>
                  <a:pt x="135" y="54"/>
                </a:cubicBezTo>
                <a:cubicBezTo>
                  <a:pt x="140" y="61"/>
                  <a:pt x="144" y="68"/>
                  <a:pt x="147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7" y="91"/>
                  <a:pt x="161" y="105"/>
                  <a:pt x="151" y="115"/>
                </a:cubicBezTo>
                <a:cubicBezTo>
                  <a:pt x="150" y="120"/>
                  <a:pt x="149" y="124"/>
                  <a:pt x="148" y="129"/>
                </a:cubicBezTo>
                <a:cubicBezTo>
                  <a:pt x="165" y="116"/>
                  <a:pt x="176" y="95"/>
                  <a:pt x="176" y="72"/>
                </a:cubicBezTo>
                <a:cubicBezTo>
                  <a:pt x="176" y="32"/>
                  <a:pt x="144" y="0"/>
                  <a:pt x="104" y="0"/>
                </a:cubicBezTo>
                <a:moveTo>
                  <a:pt x="126" y="12"/>
                </a:moveTo>
                <a:cubicBezTo>
                  <a:pt x="133" y="15"/>
                  <a:pt x="139" y="18"/>
                  <a:pt x="144" y="23"/>
                </a:cubicBezTo>
                <a:cubicBezTo>
                  <a:pt x="142" y="25"/>
                  <a:pt x="139" y="27"/>
                  <a:pt x="136" y="28"/>
                </a:cubicBezTo>
                <a:cubicBezTo>
                  <a:pt x="133" y="22"/>
                  <a:pt x="130" y="17"/>
                  <a:pt x="126" y="12"/>
                </a:cubicBezTo>
                <a:moveTo>
                  <a:pt x="144" y="68"/>
                </a:moveTo>
                <a:cubicBezTo>
                  <a:pt x="144" y="56"/>
                  <a:pt x="142" y="45"/>
                  <a:pt x="139" y="36"/>
                </a:cubicBezTo>
                <a:cubicBezTo>
                  <a:pt x="143" y="34"/>
                  <a:pt x="147" y="31"/>
                  <a:pt x="150" y="28"/>
                </a:cubicBezTo>
                <a:cubicBezTo>
                  <a:pt x="160" y="38"/>
                  <a:pt x="167" y="52"/>
                  <a:pt x="168" y="68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989263" y="2273300"/>
            <a:ext cx="568325" cy="571500"/>
          </a:xfrm>
          <a:custGeom>
            <a:avLst/>
            <a:gdLst>
              <a:gd name="T0" fmla="*/ 80 w 176"/>
              <a:gd name="T1" fmla="*/ 95 h 176"/>
              <a:gd name="T2" fmla="*/ 75 w 176"/>
              <a:gd name="T3" fmla="*/ 132 h 176"/>
              <a:gd name="T4" fmla="*/ 88 w 176"/>
              <a:gd name="T5" fmla="*/ 148 h 176"/>
              <a:gd name="T6" fmla="*/ 98 w 176"/>
              <a:gd name="T7" fmla="*/ 105 h 176"/>
              <a:gd name="T8" fmla="*/ 132 w 176"/>
              <a:gd name="T9" fmla="*/ 113 h 176"/>
              <a:gd name="T10" fmla="*/ 132 w 176"/>
              <a:gd name="T11" fmla="*/ 105 h 176"/>
              <a:gd name="T12" fmla="*/ 85 w 176"/>
              <a:gd name="T13" fmla="*/ 65 h 176"/>
              <a:gd name="T14" fmla="*/ 84 w 176"/>
              <a:gd name="T15" fmla="*/ 48 h 176"/>
              <a:gd name="T16" fmla="*/ 76 w 176"/>
              <a:gd name="T17" fmla="*/ 46 h 176"/>
              <a:gd name="T18" fmla="*/ 66 w 176"/>
              <a:gd name="T19" fmla="*/ 37 h 176"/>
              <a:gd name="T20" fmla="*/ 42 w 176"/>
              <a:gd name="T21" fmla="*/ 33 h 176"/>
              <a:gd name="T22" fmla="*/ 31 w 176"/>
              <a:gd name="T23" fmla="*/ 79 h 176"/>
              <a:gd name="T24" fmla="*/ 56 w 176"/>
              <a:gd name="T25" fmla="*/ 94 h 176"/>
              <a:gd name="T26" fmla="*/ 62 w 176"/>
              <a:gd name="T27" fmla="*/ 82 h 176"/>
              <a:gd name="T28" fmla="*/ 88 w 176"/>
              <a:gd name="T29" fmla="*/ 0 h 176"/>
              <a:gd name="T30" fmla="*/ 88 w 176"/>
              <a:gd name="T31" fmla="*/ 176 h 176"/>
              <a:gd name="T32" fmla="*/ 88 w 176"/>
              <a:gd name="T33" fmla="*/ 0 h 176"/>
              <a:gd name="T34" fmla="*/ 8 w 176"/>
              <a:gd name="T35" fmla="*/ 88 h 176"/>
              <a:gd name="T36" fmla="*/ 168 w 176"/>
              <a:gd name="T37" fmla="*/ 88 h 176"/>
              <a:gd name="T38" fmla="*/ 160 w 176"/>
              <a:gd name="T39" fmla="*/ 81 h 176"/>
              <a:gd name="T40" fmla="*/ 159 w 176"/>
              <a:gd name="T41" fmla="*/ 75 h 176"/>
              <a:gd name="T42" fmla="*/ 157 w 176"/>
              <a:gd name="T43" fmla="*/ 68 h 176"/>
              <a:gd name="T44" fmla="*/ 155 w 176"/>
              <a:gd name="T45" fmla="*/ 60 h 176"/>
              <a:gd name="T46" fmla="*/ 152 w 176"/>
              <a:gd name="T47" fmla="*/ 55 h 176"/>
              <a:gd name="T48" fmla="*/ 149 w 176"/>
              <a:gd name="T49" fmla="*/ 50 h 176"/>
              <a:gd name="T50" fmla="*/ 146 w 176"/>
              <a:gd name="T51" fmla="*/ 45 h 176"/>
              <a:gd name="T52" fmla="*/ 136 w 176"/>
              <a:gd name="T53" fmla="*/ 34 h 176"/>
              <a:gd name="T54" fmla="*/ 132 w 176"/>
              <a:gd name="T55" fmla="*/ 31 h 176"/>
              <a:gd name="T56" fmla="*/ 106 w 176"/>
              <a:gd name="T57" fmla="*/ 29 h 176"/>
              <a:gd name="T58" fmla="*/ 110 w 176"/>
              <a:gd name="T59" fmla="*/ 48 h 176"/>
              <a:gd name="T60" fmla="*/ 132 w 176"/>
              <a:gd name="T61" fmla="*/ 56 h 176"/>
              <a:gd name="T62" fmla="*/ 144 w 176"/>
              <a:gd name="T63" fmla="*/ 99 h 176"/>
              <a:gd name="T64" fmla="*/ 158 w 176"/>
              <a:gd name="T65" fmla="*/ 103 h 176"/>
              <a:gd name="T66" fmla="*/ 159 w 176"/>
              <a:gd name="T67" fmla="*/ 97 h 176"/>
              <a:gd name="T68" fmla="*/ 160 w 176"/>
              <a:gd name="T6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98" y="105"/>
                </a:moveTo>
                <a:cubicBezTo>
                  <a:pt x="90" y="98"/>
                  <a:pt x="91" y="95"/>
                  <a:pt x="80" y="95"/>
                </a:cubicBezTo>
                <a:cubicBezTo>
                  <a:pt x="69" y="95"/>
                  <a:pt x="62" y="97"/>
                  <a:pt x="65" y="112"/>
                </a:cubicBezTo>
                <a:cubicBezTo>
                  <a:pt x="68" y="127"/>
                  <a:pt x="76" y="121"/>
                  <a:pt x="75" y="132"/>
                </a:cubicBezTo>
                <a:cubicBezTo>
                  <a:pt x="74" y="144"/>
                  <a:pt x="77" y="146"/>
                  <a:pt x="79" y="149"/>
                </a:cubicBezTo>
                <a:cubicBezTo>
                  <a:pt x="81" y="152"/>
                  <a:pt x="86" y="160"/>
                  <a:pt x="88" y="148"/>
                </a:cubicBezTo>
                <a:cubicBezTo>
                  <a:pt x="90" y="137"/>
                  <a:pt x="94" y="131"/>
                  <a:pt x="98" y="125"/>
                </a:cubicBezTo>
                <a:cubicBezTo>
                  <a:pt x="102" y="120"/>
                  <a:pt x="107" y="113"/>
                  <a:pt x="98" y="105"/>
                </a:cubicBezTo>
                <a:moveTo>
                  <a:pt x="132" y="105"/>
                </a:moveTo>
                <a:cubicBezTo>
                  <a:pt x="130" y="107"/>
                  <a:pt x="130" y="110"/>
                  <a:pt x="132" y="113"/>
                </a:cubicBezTo>
                <a:cubicBezTo>
                  <a:pt x="134" y="115"/>
                  <a:pt x="139" y="117"/>
                  <a:pt x="141" y="113"/>
                </a:cubicBezTo>
                <a:cubicBezTo>
                  <a:pt x="142" y="108"/>
                  <a:pt x="135" y="103"/>
                  <a:pt x="132" y="105"/>
                </a:cubicBezTo>
                <a:moveTo>
                  <a:pt x="69" y="79"/>
                </a:moveTo>
                <a:cubicBezTo>
                  <a:pt x="69" y="73"/>
                  <a:pt x="78" y="67"/>
                  <a:pt x="85" y="65"/>
                </a:cubicBezTo>
                <a:cubicBezTo>
                  <a:pt x="91" y="62"/>
                  <a:pt x="97" y="61"/>
                  <a:pt x="96" y="56"/>
                </a:cubicBezTo>
                <a:cubicBezTo>
                  <a:pt x="95" y="51"/>
                  <a:pt x="93" y="48"/>
                  <a:pt x="84" y="48"/>
                </a:cubicBezTo>
                <a:cubicBezTo>
                  <a:pt x="74" y="48"/>
                  <a:pt x="78" y="61"/>
                  <a:pt x="70" y="53"/>
                </a:cubicBezTo>
                <a:cubicBezTo>
                  <a:pt x="62" y="45"/>
                  <a:pt x="72" y="47"/>
                  <a:pt x="76" y="46"/>
                </a:cubicBezTo>
                <a:cubicBezTo>
                  <a:pt x="80" y="44"/>
                  <a:pt x="84" y="37"/>
                  <a:pt x="77" y="36"/>
                </a:cubicBezTo>
                <a:cubicBezTo>
                  <a:pt x="70" y="36"/>
                  <a:pt x="71" y="39"/>
                  <a:pt x="66" y="37"/>
                </a:cubicBezTo>
                <a:cubicBezTo>
                  <a:pt x="60" y="35"/>
                  <a:pt x="58" y="44"/>
                  <a:pt x="54" y="43"/>
                </a:cubicBezTo>
                <a:cubicBezTo>
                  <a:pt x="52" y="42"/>
                  <a:pt x="46" y="38"/>
                  <a:pt x="42" y="33"/>
                </a:cubicBezTo>
                <a:cubicBezTo>
                  <a:pt x="33" y="40"/>
                  <a:pt x="27" y="49"/>
                  <a:pt x="22" y="59"/>
                </a:cubicBezTo>
                <a:cubicBezTo>
                  <a:pt x="23" y="72"/>
                  <a:pt x="31" y="79"/>
                  <a:pt x="31" y="79"/>
                </a:cubicBezTo>
                <a:cubicBezTo>
                  <a:pt x="31" y="79"/>
                  <a:pt x="35" y="88"/>
                  <a:pt x="57" y="99"/>
                </a:cubicBezTo>
                <a:cubicBezTo>
                  <a:pt x="57" y="99"/>
                  <a:pt x="61" y="99"/>
                  <a:pt x="56" y="94"/>
                </a:cubicBezTo>
                <a:cubicBezTo>
                  <a:pt x="51" y="89"/>
                  <a:pt x="46" y="83"/>
                  <a:pt x="52" y="79"/>
                </a:cubicBezTo>
                <a:cubicBezTo>
                  <a:pt x="58" y="76"/>
                  <a:pt x="60" y="76"/>
                  <a:pt x="62" y="82"/>
                </a:cubicBezTo>
                <a:cubicBezTo>
                  <a:pt x="63" y="88"/>
                  <a:pt x="68" y="85"/>
                  <a:pt x="69" y="7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60" y="81"/>
                </a:moveTo>
                <a:cubicBezTo>
                  <a:pt x="160" y="81"/>
                  <a:pt x="160" y="80"/>
                  <a:pt x="159" y="79"/>
                </a:cubicBezTo>
                <a:cubicBezTo>
                  <a:pt x="159" y="78"/>
                  <a:pt x="159" y="76"/>
                  <a:pt x="159" y="75"/>
                </a:cubicBezTo>
                <a:cubicBezTo>
                  <a:pt x="159" y="74"/>
                  <a:pt x="158" y="73"/>
                  <a:pt x="158" y="72"/>
                </a:cubicBezTo>
                <a:cubicBezTo>
                  <a:pt x="158" y="71"/>
                  <a:pt x="158" y="70"/>
                  <a:pt x="157" y="68"/>
                </a:cubicBezTo>
                <a:cubicBezTo>
                  <a:pt x="157" y="67"/>
                  <a:pt x="157" y="67"/>
                  <a:pt x="157" y="66"/>
                </a:cubicBezTo>
                <a:cubicBezTo>
                  <a:pt x="156" y="64"/>
                  <a:pt x="155" y="62"/>
                  <a:pt x="155" y="60"/>
                </a:cubicBezTo>
                <a:cubicBezTo>
                  <a:pt x="154" y="60"/>
                  <a:pt x="154" y="59"/>
                  <a:pt x="153" y="58"/>
                </a:cubicBezTo>
                <a:cubicBezTo>
                  <a:pt x="153" y="57"/>
                  <a:pt x="152" y="56"/>
                  <a:pt x="152" y="55"/>
                </a:cubicBezTo>
                <a:cubicBezTo>
                  <a:pt x="151" y="54"/>
                  <a:pt x="151" y="53"/>
                  <a:pt x="150" y="52"/>
                </a:cubicBezTo>
                <a:cubicBezTo>
                  <a:pt x="150" y="51"/>
                  <a:pt x="149" y="50"/>
                  <a:pt x="149" y="50"/>
                </a:cubicBezTo>
                <a:cubicBezTo>
                  <a:pt x="148" y="49"/>
                  <a:pt x="148" y="48"/>
                  <a:pt x="147" y="47"/>
                </a:cubicBezTo>
                <a:cubicBezTo>
                  <a:pt x="147" y="46"/>
                  <a:pt x="146" y="46"/>
                  <a:pt x="146" y="45"/>
                </a:cubicBezTo>
                <a:cubicBezTo>
                  <a:pt x="143" y="41"/>
                  <a:pt x="140" y="38"/>
                  <a:pt x="136" y="35"/>
                </a:cubicBezTo>
                <a:cubicBezTo>
                  <a:pt x="136" y="35"/>
                  <a:pt x="136" y="34"/>
                  <a:pt x="136" y="34"/>
                </a:cubicBezTo>
                <a:cubicBezTo>
                  <a:pt x="134" y="33"/>
                  <a:pt x="133" y="32"/>
                  <a:pt x="132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26" y="26"/>
                  <a:pt x="120" y="23"/>
                  <a:pt x="113" y="20"/>
                </a:cubicBezTo>
                <a:cubicBezTo>
                  <a:pt x="111" y="24"/>
                  <a:pt x="109" y="28"/>
                  <a:pt x="106" y="29"/>
                </a:cubicBezTo>
                <a:cubicBezTo>
                  <a:pt x="103" y="31"/>
                  <a:pt x="103" y="39"/>
                  <a:pt x="110" y="38"/>
                </a:cubicBezTo>
                <a:cubicBezTo>
                  <a:pt x="110" y="38"/>
                  <a:pt x="108" y="40"/>
                  <a:pt x="110" y="48"/>
                </a:cubicBezTo>
                <a:cubicBezTo>
                  <a:pt x="112" y="55"/>
                  <a:pt x="115" y="57"/>
                  <a:pt x="125" y="52"/>
                </a:cubicBezTo>
                <a:cubicBezTo>
                  <a:pt x="129" y="51"/>
                  <a:pt x="132" y="52"/>
                  <a:pt x="132" y="56"/>
                </a:cubicBezTo>
                <a:cubicBezTo>
                  <a:pt x="131" y="65"/>
                  <a:pt x="124" y="65"/>
                  <a:pt x="129" y="80"/>
                </a:cubicBezTo>
                <a:cubicBezTo>
                  <a:pt x="133" y="89"/>
                  <a:pt x="141" y="92"/>
                  <a:pt x="144" y="99"/>
                </a:cubicBezTo>
                <a:cubicBezTo>
                  <a:pt x="145" y="103"/>
                  <a:pt x="151" y="107"/>
                  <a:pt x="157" y="109"/>
                </a:cubicBezTo>
                <a:cubicBezTo>
                  <a:pt x="157" y="107"/>
                  <a:pt x="158" y="105"/>
                  <a:pt x="158" y="103"/>
                </a:cubicBezTo>
                <a:cubicBezTo>
                  <a:pt x="158" y="103"/>
                  <a:pt x="159" y="102"/>
                  <a:pt x="159" y="101"/>
                </a:cubicBezTo>
                <a:cubicBezTo>
                  <a:pt x="159" y="100"/>
                  <a:pt x="159" y="98"/>
                  <a:pt x="159" y="97"/>
                </a:cubicBezTo>
                <a:cubicBezTo>
                  <a:pt x="160" y="96"/>
                  <a:pt x="160" y="95"/>
                  <a:pt x="160" y="95"/>
                </a:cubicBezTo>
                <a:cubicBezTo>
                  <a:pt x="160" y="92"/>
                  <a:pt x="160" y="90"/>
                  <a:pt x="160" y="88"/>
                </a:cubicBezTo>
                <a:cubicBezTo>
                  <a:pt x="160" y="86"/>
                  <a:pt x="160" y="84"/>
                  <a:pt x="160" y="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075113" y="2273300"/>
            <a:ext cx="569913" cy="571500"/>
          </a:xfrm>
          <a:custGeom>
            <a:avLst/>
            <a:gdLst>
              <a:gd name="T0" fmla="*/ 168 w 176"/>
              <a:gd name="T1" fmla="*/ 36 h 176"/>
              <a:gd name="T2" fmla="*/ 175 w 176"/>
              <a:gd name="T3" fmla="*/ 7 h 176"/>
              <a:gd name="T4" fmla="*/ 169 w 176"/>
              <a:gd name="T5" fmla="*/ 1 h 176"/>
              <a:gd name="T6" fmla="*/ 140 w 176"/>
              <a:gd name="T7" fmla="*/ 8 h 176"/>
              <a:gd name="T8" fmla="*/ 140 w 176"/>
              <a:gd name="T9" fmla="*/ 40 h 176"/>
              <a:gd name="T10" fmla="*/ 8 w 176"/>
              <a:gd name="T11" fmla="*/ 36 h 176"/>
              <a:gd name="T12" fmla="*/ 40 w 176"/>
              <a:gd name="T13" fmla="*/ 36 h 176"/>
              <a:gd name="T14" fmla="*/ 32 w 176"/>
              <a:gd name="T15" fmla="*/ 12 h 176"/>
              <a:gd name="T16" fmla="*/ 4 w 176"/>
              <a:gd name="T17" fmla="*/ 0 h 176"/>
              <a:gd name="T18" fmla="*/ 26 w 176"/>
              <a:gd name="T19" fmla="*/ 32 h 176"/>
              <a:gd name="T20" fmla="*/ 88 w 176"/>
              <a:gd name="T21" fmla="*/ 136 h 176"/>
              <a:gd name="T22" fmla="*/ 69 w 176"/>
              <a:gd name="T23" fmla="*/ 53 h 176"/>
              <a:gd name="T24" fmla="*/ 69 w 176"/>
              <a:gd name="T25" fmla="*/ 53 h 176"/>
              <a:gd name="T26" fmla="*/ 60 w 176"/>
              <a:gd name="T27" fmla="*/ 84 h 176"/>
              <a:gd name="T28" fmla="*/ 48 w 176"/>
              <a:gd name="T29" fmla="*/ 92 h 176"/>
              <a:gd name="T30" fmla="*/ 57 w 176"/>
              <a:gd name="T31" fmla="*/ 113 h 176"/>
              <a:gd name="T32" fmla="*/ 66 w 176"/>
              <a:gd name="T33" fmla="*/ 117 h 176"/>
              <a:gd name="T34" fmla="*/ 84 w 176"/>
              <a:gd name="T35" fmla="*/ 127 h 176"/>
              <a:gd name="T36" fmla="*/ 84 w 176"/>
              <a:gd name="T37" fmla="*/ 127 h 176"/>
              <a:gd name="T38" fmla="*/ 68 w 176"/>
              <a:gd name="T39" fmla="*/ 92 h 176"/>
              <a:gd name="T40" fmla="*/ 84 w 176"/>
              <a:gd name="T41" fmla="*/ 84 h 176"/>
              <a:gd name="T42" fmla="*/ 84 w 176"/>
              <a:gd name="T43" fmla="*/ 72 h 176"/>
              <a:gd name="T44" fmla="*/ 73 w 176"/>
              <a:gd name="T45" fmla="*/ 62 h 176"/>
              <a:gd name="T46" fmla="*/ 128 w 176"/>
              <a:gd name="T47" fmla="*/ 84 h 176"/>
              <a:gd name="T48" fmla="*/ 119 w 176"/>
              <a:gd name="T49" fmla="*/ 63 h 176"/>
              <a:gd name="T50" fmla="*/ 110 w 176"/>
              <a:gd name="T51" fmla="*/ 59 h 176"/>
              <a:gd name="T52" fmla="*/ 92 w 176"/>
              <a:gd name="T53" fmla="*/ 49 h 176"/>
              <a:gd name="T54" fmla="*/ 92 w 176"/>
              <a:gd name="T55" fmla="*/ 49 h 176"/>
              <a:gd name="T56" fmla="*/ 108 w 176"/>
              <a:gd name="T57" fmla="*/ 84 h 176"/>
              <a:gd name="T58" fmla="*/ 92 w 176"/>
              <a:gd name="T59" fmla="*/ 127 h 176"/>
              <a:gd name="T60" fmla="*/ 92 w 176"/>
              <a:gd name="T61" fmla="*/ 127 h 176"/>
              <a:gd name="T62" fmla="*/ 108 w 176"/>
              <a:gd name="T63" fmla="*/ 92 h 176"/>
              <a:gd name="T64" fmla="*/ 107 w 176"/>
              <a:gd name="T65" fmla="*/ 123 h 176"/>
              <a:gd name="T66" fmla="*/ 107 w 176"/>
              <a:gd name="T67" fmla="*/ 123 h 176"/>
              <a:gd name="T68" fmla="*/ 116 w 176"/>
              <a:gd name="T69" fmla="*/ 92 h 176"/>
              <a:gd name="T70" fmla="*/ 36 w 176"/>
              <a:gd name="T71" fmla="*/ 136 h 176"/>
              <a:gd name="T72" fmla="*/ 12 w 176"/>
              <a:gd name="T73" fmla="*/ 144 h 176"/>
              <a:gd name="T74" fmla="*/ 0 w 176"/>
              <a:gd name="T75" fmla="*/ 172 h 176"/>
              <a:gd name="T76" fmla="*/ 32 w 176"/>
              <a:gd name="T77" fmla="*/ 150 h 176"/>
              <a:gd name="T78" fmla="*/ 40 w 176"/>
              <a:gd name="T79" fmla="*/ 164 h 176"/>
              <a:gd name="T80" fmla="*/ 150 w 176"/>
              <a:gd name="T81" fmla="*/ 144 h 176"/>
              <a:gd name="T82" fmla="*/ 164 w 176"/>
              <a:gd name="T83" fmla="*/ 136 h 176"/>
              <a:gd name="T84" fmla="*/ 136 w 176"/>
              <a:gd name="T85" fmla="*/ 164 h 176"/>
              <a:gd name="T86" fmla="*/ 144 w 176"/>
              <a:gd name="T87" fmla="*/ 150 h 176"/>
              <a:gd name="T88" fmla="*/ 176 w 176"/>
              <a:gd name="T8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140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6" y="40"/>
                  <a:pt x="168" y="38"/>
                  <a:pt x="168" y="36"/>
                </a:cubicBezTo>
                <a:cubicBezTo>
                  <a:pt x="168" y="34"/>
                  <a:pt x="166" y="32"/>
                  <a:pt x="164" y="32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38" y="8"/>
                  <a:pt x="136" y="10"/>
                  <a:pt x="136" y="12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moveTo>
                  <a:pt x="2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38"/>
                  <a:pt x="10" y="40"/>
                  <a:pt x="1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8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lnTo>
                  <a:pt x="26" y="32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69" y="53"/>
                </a:moveTo>
                <a:cubicBezTo>
                  <a:pt x="68" y="55"/>
                  <a:pt x="67" y="57"/>
                  <a:pt x="66" y="59"/>
                </a:cubicBezTo>
                <a:cubicBezTo>
                  <a:pt x="65" y="58"/>
                  <a:pt x="64" y="58"/>
                  <a:pt x="63" y="57"/>
                </a:cubicBezTo>
                <a:cubicBezTo>
                  <a:pt x="65" y="55"/>
                  <a:pt x="67" y="54"/>
                  <a:pt x="69" y="53"/>
                </a:cubicBezTo>
                <a:moveTo>
                  <a:pt x="57" y="63"/>
                </a:moveTo>
                <a:cubicBezTo>
                  <a:pt x="59" y="64"/>
                  <a:pt x="61" y="65"/>
                  <a:pt x="63" y="66"/>
                </a:cubicBezTo>
                <a:cubicBezTo>
                  <a:pt x="61" y="72"/>
                  <a:pt x="60" y="78"/>
                  <a:pt x="60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9" y="76"/>
                  <a:pt x="52" y="68"/>
                  <a:pt x="57" y="63"/>
                </a:cubicBezTo>
                <a:moveTo>
                  <a:pt x="48" y="92"/>
                </a:moveTo>
                <a:cubicBezTo>
                  <a:pt x="60" y="92"/>
                  <a:pt x="60" y="92"/>
                  <a:pt x="60" y="92"/>
                </a:cubicBezTo>
                <a:cubicBezTo>
                  <a:pt x="60" y="98"/>
                  <a:pt x="61" y="104"/>
                  <a:pt x="63" y="110"/>
                </a:cubicBezTo>
                <a:cubicBezTo>
                  <a:pt x="61" y="111"/>
                  <a:pt x="59" y="112"/>
                  <a:pt x="57" y="113"/>
                </a:cubicBezTo>
                <a:cubicBezTo>
                  <a:pt x="52" y="108"/>
                  <a:pt x="49" y="100"/>
                  <a:pt x="48" y="92"/>
                </a:cubicBezTo>
                <a:moveTo>
                  <a:pt x="63" y="119"/>
                </a:moveTo>
                <a:cubicBezTo>
                  <a:pt x="64" y="118"/>
                  <a:pt x="65" y="118"/>
                  <a:pt x="66" y="117"/>
                </a:cubicBezTo>
                <a:cubicBezTo>
                  <a:pt x="67" y="119"/>
                  <a:pt x="68" y="121"/>
                  <a:pt x="69" y="123"/>
                </a:cubicBezTo>
                <a:cubicBezTo>
                  <a:pt x="67" y="122"/>
                  <a:pt x="65" y="121"/>
                  <a:pt x="63" y="119"/>
                </a:cubicBezTo>
                <a:moveTo>
                  <a:pt x="84" y="127"/>
                </a:moveTo>
                <a:cubicBezTo>
                  <a:pt x="80" y="125"/>
                  <a:pt x="76" y="121"/>
                  <a:pt x="73" y="114"/>
                </a:cubicBezTo>
                <a:cubicBezTo>
                  <a:pt x="76" y="113"/>
                  <a:pt x="80" y="112"/>
                  <a:pt x="84" y="112"/>
                </a:cubicBezTo>
                <a:lnTo>
                  <a:pt x="84" y="127"/>
                </a:lnTo>
                <a:close/>
                <a:moveTo>
                  <a:pt x="84" y="104"/>
                </a:moveTo>
                <a:cubicBezTo>
                  <a:pt x="79" y="104"/>
                  <a:pt x="75" y="105"/>
                  <a:pt x="70" y="107"/>
                </a:cubicBezTo>
                <a:cubicBezTo>
                  <a:pt x="69" y="102"/>
                  <a:pt x="69" y="97"/>
                  <a:pt x="6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04"/>
                </a:lnTo>
                <a:close/>
                <a:moveTo>
                  <a:pt x="84" y="84"/>
                </a:moveTo>
                <a:cubicBezTo>
                  <a:pt x="68" y="84"/>
                  <a:pt x="68" y="84"/>
                  <a:pt x="68" y="84"/>
                </a:cubicBezTo>
                <a:cubicBezTo>
                  <a:pt x="69" y="79"/>
                  <a:pt x="69" y="74"/>
                  <a:pt x="70" y="69"/>
                </a:cubicBezTo>
                <a:cubicBezTo>
                  <a:pt x="75" y="71"/>
                  <a:pt x="79" y="72"/>
                  <a:pt x="84" y="72"/>
                </a:cubicBezTo>
                <a:lnTo>
                  <a:pt x="84" y="84"/>
                </a:lnTo>
                <a:close/>
                <a:moveTo>
                  <a:pt x="84" y="64"/>
                </a:moveTo>
                <a:cubicBezTo>
                  <a:pt x="80" y="64"/>
                  <a:pt x="76" y="63"/>
                  <a:pt x="73" y="62"/>
                </a:cubicBezTo>
                <a:cubicBezTo>
                  <a:pt x="76" y="55"/>
                  <a:pt x="80" y="51"/>
                  <a:pt x="84" y="49"/>
                </a:cubicBezTo>
                <a:lnTo>
                  <a:pt x="84" y="64"/>
                </a:lnTo>
                <a:close/>
                <a:moveTo>
                  <a:pt x="128" y="84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78"/>
                  <a:pt x="115" y="72"/>
                  <a:pt x="113" y="66"/>
                </a:cubicBezTo>
                <a:cubicBezTo>
                  <a:pt x="115" y="65"/>
                  <a:pt x="117" y="64"/>
                  <a:pt x="119" y="63"/>
                </a:cubicBezTo>
                <a:cubicBezTo>
                  <a:pt x="124" y="68"/>
                  <a:pt x="127" y="76"/>
                  <a:pt x="128" y="84"/>
                </a:cubicBezTo>
                <a:moveTo>
                  <a:pt x="113" y="57"/>
                </a:moveTo>
                <a:cubicBezTo>
                  <a:pt x="112" y="58"/>
                  <a:pt x="111" y="58"/>
                  <a:pt x="110" y="59"/>
                </a:cubicBezTo>
                <a:cubicBezTo>
                  <a:pt x="109" y="57"/>
                  <a:pt x="108" y="55"/>
                  <a:pt x="107" y="53"/>
                </a:cubicBezTo>
                <a:cubicBezTo>
                  <a:pt x="109" y="54"/>
                  <a:pt x="111" y="55"/>
                  <a:pt x="113" y="57"/>
                </a:cubicBezTo>
                <a:moveTo>
                  <a:pt x="92" y="49"/>
                </a:moveTo>
                <a:cubicBezTo>
                  <a:pt x="96" y="51"/>
                  <a:pt x="100" y="55"/>
                  <a:pt x="103" y="62"/>
                </a:cubicBezTo>
                <a:cubicBezTo>
                  <a:pt x="100" y="63"/>
                  <a:pt x="96" y="64"/>
                  <a:pt x="92" y="64"/>
                </a:cubicBezTo>
                <a:lnTo>
                  <a:pt x="92" y="49"/>
                </a:lnTo>
                <a:close/>
                <a:moveTo>
                  <a:pt x="92" y="72"/>
                </a:moveTo>
                <a:cubicBezTo>
                  <a:pt x="97" y="72"/>
                  <a:pt x="101" y="71"/>
                  <a:pt x="106" y="69"/>
                </a:cubicBezTo>
                <a:cubicBezTo>
                  <a:pt x="107" y="74"/>
                  <a:pt x="107" y="79"/>
                  <a:pt x="10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72"/>
                </a:lnTo>
                <a:close/>
                <a:moveTo>
                  <a:pt x="92" y="127"/>
                </a:moveTo>
                <a:cubicBezTo>
                  <a:pt x="92" y="112"/>
                  <a:pt x="92" y="112"/>
                  <a:pt x="92" y="112"/>
                </a:cubicBezTo>
                <a:cubicBezTo>
                  <a:pt x="96" y="112"/>
                  <a:pt x="100" y="113"/>
                  <a:pt x="103" y="114"/>
                </a:cubicBezTo>
                <a:cubicBezTo>
                  <a:pt x="100" y="121"/>
                  <a:pt x="96" y="125"/>
                  <a:pt x="92" y="127"/>
                </a:cubicBezTo>
                <a:moveTo>
                  <a:pt x="92" y="104"/>
                </a:move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7"/>
                  <a:pt x="107" y="102"/>
                  <a:pt x="106" y="107"/>
                </a:cubicBezTo>
                <a:cubicBezTo>
                  <a:pt x="101" y="105"/>
                  <a:pt x="97" y="104"/>
                  <a:pt x="92" y="104"/>
                </a:cubicBezTo>
                <a:moveTo>
                  <a:pt x="107" y="123"/>
                </a:moveTo>
                <a:cubicBezTo>
                  <a:pt x="108" y="121"/>
                  <a:pt x="109" y="119"/>
                  <a:pt x="110" y="117"/>
                </a:cubicBezTo>
                <a:cubicBezTo>
                  <a:pt x="111" y="118"/>
                  <a:pt x="112" y="118"/>
                  <a:pt x="113" y="119"/>
                </a:cubicBezTo>
                <a:cubicBezTo>
                  <a:pt x="111" y="121"/>
                  <a:pt x="109" y="122"/>
                  <a:pt x="107" y="123"/>
                </a:cubicBezTo>
                <a:moveTo>
                  <a:pt x="119" y="113"/>
                </a:moveTo>
                <a:cubicBezTo>
                  <a:pt x="117" y="112"/>
                  <a:pt x="115" y="111"/>
                  <a:pt x="113" y="110"/>
                </a:cubicBezTo>
                <a:cubicBezTo>
                  <a:pt x="115" y="104"/>
                  <a:pt x="116" y="98"/>
                  <a:pt x="116" y="92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7" y="100"/>
                  <a:pt x="124" y="108"/>
                  <a:pt x="119" y="113"/>
                </a:cubicBezTo>
                <a:moveTo>
                  <a:pt x="36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0" y="136"/>
                  <a:pt x="8" y="138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6"/>
                  <a:pt x="34" y="168"/>
                  <a:pt x="36" y="168"/>
                </a:cubicBezTo>
                <a:cubicBezTo>
                  <a:pt x="38" y="168"/>
                  <a:pt x="40" y="166"/>
                  <a:pt x="40" y="164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150" y="144"/>
                </a:moveTo>
                <a:cubicBezTo>
                  <a:pt x="164" y="144"/>
                  <a:pt x="164" y="144"/>
                  <a:pt x="164" y="144"/>
                </a:cubicBezTo>
                <a:cubicBezTo>
                  <a:pt x="166" y="144"/>
                  <a:pt x="168" y="142"/>
                  <a:pt x="168" y="140"/>
                </a:cubicBezTo>
                <a:cubicBezTo>
                  <a:pt x="168" y="138"/>
                  <a:pt x="166" y="136"/>
                  <a:pt x="164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8" y="136"/>
                  <a:pt x="136" y="138"/>
                  <a:pt x="136" y="140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36" y="166"/>
                  <a:pt x="138" y="168"/>
                  <a:pt x="140" y="168"/>
                </a:cubicBezTo>
                <a:cubicBezTo>
                  <a:pt x="142" y="168"/>
                  <a:pt x="144" y="166"/>
                  <a:pt x="144" y="164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50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240338" y="2273300"/>
            <a:ext cx="412750" cy="571500"/>
          </a:xfrm>
          <a:custGeom>
            <a:avLst/>
            <a:gdLst>
              <a:gd name="T0" fmla="*/ 85 w 128"/>
              <a:gd name="T1" fmla="*/ 32 h 176"/>
              <a:gd name="T2" fmla="*/ 99 w 128"/>
              <a:gd name="T3" fmla="*/ 37 h 176"/>
              <a:gd name="T4" fmla="*/ 106 w 128"/>
              <a:gd name="T5" fmla="*/ 63 h 176"/>
              <a:gd name="T6" fmla="*/ 112 w 128"/>
              <a:gd name="T7" fmla="*/ 56 h 176"/>
              <a:gd name="T8" fmla="*/ 83 w 128"/>
              <a:gd name="T9" fmla="*/ 21 h 176"/>
              <a:gd name="T10" fmla="*/ 67 w 128"/>
              <a:gd name="T11" fmla="*/ 61 h 176"/>
              <a:gd name="T12" fmla="*/ 64 w 128"/>
              <a:gd name="T13" fmla="*/ 83 h 176"/>
              <a:gd name="T14" fmla="*/ 70 w 128"/>
              <a:gd name="T15" fmla="*/ 96 h 176"/>
              <a:gd name="T16" fmla="*/ 72 w 128"/>
              <a:gd name="T17" fmla="*/ 92 h 176"/>
              <a:gd name="T18" fmla="*/ 78 w 128"/>
              <a:gd name="T19" fmla="*/ 67 h 176"/>
              <a:gd name="T20" fmla="*/ 99 w 128"/>
              <a:gd name="T21" fmla="*/ 66 h 176"/>
              <a:gd name="T22" fmla="*/ 104 w 128"/>
              <a:gd name="T23" fmla="*/ 71 h 176"/>
              <a:gd name="T24" fmla="*/ 72 w 128"/>
              <a:gd name="T25" fmla="*/ 112 h 176"/>
              <a:gd name="T26" fmla="*/ 72 w 128"/>
              <a:gd name="T27" fmla="*/ 0 h 176"/>
              <a:gd name="T28" fmla="*/ 72 w 128"/>
              <a:gd name="T29" fmla="*/ 112 h 176"/>
              <a:gd name="T30" fmla="*/ 120 w 128"/>
              <a:gd name="T31" fmla="*/ 56 h 176"/>
              <a:gd name="T32" fmla="*/ 24 w 128"/>
              <a:gd name="T33" fmla="*/ 56 h 176"/>
              <a:gd name="T34" fmla="*/ 122 w 128"/>
              <a:gd name="T35" fmla="*/ 98 h 176"/>
              <a:gd name="T36" fmla="*/ 119 w 128"/>
              <a:gd name="T37" fmla="*/ 99 h 176"/>
              <a:gd name="T38" fmla="*/ 8 w 128"/>
              <a:gd name="T39" fmla="*/ 56 h 176"/>
              <a:gd name="T40" fmla="*/ 28 w 128"/>
              <a:gd name="T41" fmla="*/ 9 h 176"/>
              <a:gd name="T42" fmla="*/ 26 w 128"/>
              <a:gd name="T43" fmla="*/ 2 h 176"/>
              <a:gd name="T44" fmla="*/ 23 w 128"/>
              <a:gd name="T45" fmla="*/ 3 h 176"/>
              <a:gd name="T46" fmla="*/ 68 w 128"/>
              <a:gd name="T47" fmla="*/ 128 h 176"/>
              <a:gd name="T48" fmla="*/ 44 w 128"/>
              <a:gd name="T49" fmla="*/ 168 h 176"/>
              <a:gd name="T50" fmla="*/ 44 w 128"/>
              <a:gd name="T51" fmla="*/ 176 h 176"/>
              <a:gd name="T52" fmla="*/ 104 w 128"/>
              <a:gd name="T53" fmla="*/ 172 h 176"/>
              <a:gd name="T54" fmla="*/ 76 w 128"/>
              <a:gd name="T55" fmla="*/ 168 h 176"/>
              <a:gd name="T56" fmla="*/ 125 w 128"/>
              <a:gd name="T57" fmla="*/ 105 h 176"/>
              <a:gd name="T58" fmla="*/ 126 w 128"/>
              <a:gd name="T59" fmla="*/ 102 h 176"/>
              <a:gd name="T60" fmla="*/ 37 w 128"/>
              <a:gd name="T61" fmla="*/ 51 h 176"/>
              <a:gd name="T62" fmla="*/ 53 w 128"/>
              <a:gd name="T63" fmla="*/ 60 h 176"/>
              <a:gd name="T64" fmla="*/ 56 w 128"/>
              <a:gd name="T65" fmla="*/ 53 h 176"/>
              <a:gd name="T66" fmla="*/ 70 w 128"/>
              <a:gd name="T67" fmla="*/ 42 h 176"/>
              <a:gd name="T68" fmla="*/ 69 w 128"/>
              <a:gd name="T69" fmla="*/ 32 h 176"/>
              <a:gd name="T70" fmla="*/ 65 w 128"/>
              <a:gd name="T71" fmla="*/ 31 h 176"/>
              <a:gd name="T72" fmla="*/ 59 w 128"/>
              <a:gd name="T73" fmla="*/ 26 h 176"/>
              <a:gd name="T74" fmla="*/ 46 w 128"/>
              <a:gd name="T75" fmla="*/ 26 h 176"/>
              <a:gd name="T76" fmla="*/ 37 w 128"/>
              <a:gd name="T77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76">
                <a:moveTo>
                  <a:pt x="85" y="27"/>
                </a:moveTo>
                <a:cubicBezTo>
                  <a:pt x="85" y="27"/>
                  <a:pt x="84" y="28"/>
                  <a:pt x="85" y="32"/>
                </a:cubicBezTo>
                <a:cubicBezTo>
                  <a:pt x="87" y="37"/>
                  <a:pt x="89" y="38"/>
                  <a:pt x="95" y="35"/>
                </a:cubicBezTo>
                <a:cubicBezTo>
                  <a:pt x="97" y="34"/>
                  <a:pt x="99" y="35"/>
                  <a:pt x="99" y="37"/>
                </a:cubicBezTo>
                <a:cubicBezTo>
                  <a:pt x="98" y="43"/>
                  <a:pt x="94" y="43"/>
                  <a:pt x="97" y="51"/>
                </a:cubicBezTo>
                <a:cubicBezTo>
                  <a:pt x="99" y="57"/>
                  <a:pt x="104" y="59"/>
                  <a:pt x="106" y="63"/>
                </a:cubicBezTo>
                <a:cubicBezTo>
                  <a:pt x="107" y="65"/>
                  <a:pt x="108" y="66"/>
                  <a:pt x="110" y="67"/>
                </a:cubicBezTo>
                <a:cubicBezTo>
                  <a:pt x="111" y="64"/>
                  <a:pt x="112" y="60"/>
                  <a:pt x="112" y="56"/>
                </a:cubicBezTo>
                <a:cubicBezTo>
                  <a:pt x="112" y="39"/>
                  <a:pt x="101" y="24"/>
                  <a:pt x="86" y="18"/>
                </a:cubicBezTo>
                <a:cubicBezTo>
                  <a:pt x="85" y="20"/>
                  <a:pt x="84" y="21"/>
                  <a:pt x="83" y="21"/>
                </a:cubicBezTo>
                <a:cubicBezTo>
                  <a:pt x="81" y="22"/>
                  <a:pt x="81" y="27"/>
                  <a:pt x="85" y="27"/>
                </a:cubicBezTo>
                <a:moveTo>
                  <a:pt x="67" y="61"/>
                </a:moveTo>
                <a:cubicBezTo>
                  <a:pt x="61" y="61"/>
                  <a:pt x="56" y="62"/>
                  <a:pt x="58" y="71"/>
                </a:cubicBezTo>
                <a:cubicBezTo>
                  <a:pt x="60" y="80"/>
                  <a:pt x="65" y="76"/>
                  <a:pt x="64" y="83"/>
                </a:cubicBezTo>
                <a:cubicBezTo>
                  <a:pt x="64" y="90"/>
                  <a:pt x="65" y="91"/>
                  <a:pt x="66" y="93"/>
                </a:cubicBezTo>
                <a:cubicBezTo>
                  <a:pt x="67" y="94"/>
                  <a:pt x="68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2"/>
                </a:cubicBezTo>
                <a:cubicBezTo>
                  <a:pt x="73" y="86"/>
                  <a:pt x="75" y="82"/>
                  <a:pt x="78" y="79"/>
                </a:cubicBezTo>
                <a:cubicBezTo>
                  <a:pt x="81" y="75"/>
                  <a:pt x="83" y="71"/>
                  <a:pt x="78" y="67"/>
                </a:cubicBezTo>
                <a:cubicBezTo>
                  <a:pt x="73" y="62"/>
                  <a:pt x="74" y="61"/>
                  <a:pt x="67" y="61"/>
                </a:cubicBezTo>
                <a:moveTo>
                  <a:pt x="99" y="66"/>
                </a:moveTo>
                <a:cubicBezTo>
                  <a:pt x="97" y="67"/>
                  <a:pt x="97" y="70"/>
                  <a:pt x="99" y="71"/>
                </a:cubicBezTo>
                <a:cubicBezTo>
                  <a:pt x="100" y="72"/>
                  <a:pt x="103" y="74"/>
                  <a:pt x="104" y="71"/>
                </a:cubicBezTo>
                <a:cubicBezTo>
                  <a:pt x="105" y="68"/>
                  <a:pt x="101" y="65"/>
                  <a:pt x="99" y="66"/>
                </a:cubicBezTo>
                <a:moveTo>
                  <a:pt x="72" y="112"/>
                </a:moveTo>
                <a:cubicBezTo>
                  <a:pt x="103" y="112"/>
                  <a:pt x="128" y="87"/>
                  <a:pt x="128" y="56"/>
                </a:cubicBezTo>
                <a:cubicBezTo>
                  <a:pt x="128" y="25"/>
                  <a:pt x="103" y="0"/>
                  <a:pt x="72" y="0"/>
                </a:cubicBezTo>
                <a:cubicBezTo>
                  <a:pt x="41" y="0"/>
                  <a:pt x="16" y="25"/>
                  <a:pt x="16" y="56"/>
                </a:cubicBezTo>
                <a:cubicBezTo>
                  <a:pt x="16" y="87"/>
                  <a:pt x="41" y="112"/>
                  <a:pt x="72" y="112"/>
                </a:cubicBezTo>
                <a:moveTo>
                  <a:pt x="72" y="8"/>
                </a:moveTo>
                <a:cubicBezTo>
                  <a:pt x="99" y="8"/>
                  <a:pt x="120" y="29"/>
                  <a:pt x="120" y="56"/>
                </a:cubicBezTo>
                <a:cubicBezTo>
                  <a:pt x="120" y="83"/>
                  <a:pt x="99" y="104"/>
                  <a:pt x="72" y="104"/>
                </a:cubicBezTo>
                <a:cubicBezTo>
                  <a:pt x="45" y="104"/>
                  <a:pt x="24" y="83"/>
                  <a:pt x="24" y="56"/>
                </a:cubicBezTo>
                <a:cubicBezTo>
                  <a:pt x="24" y="29"/>
                  <a:pt x="45" y="8"/>
                  <a:pt x="72" y="8"/>
                </a:cubicBezTo>
                <a:moveTo>
                  <a:pt x="122" y="98"/>
                </a:moveTo>
                <a:cubicBezTo>
                  <a:pt x="121" y="98"/>
                  <a:pt x="120" y="98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08" y="112"/>
                  <a:pt x="91" y="120"/>
                  <a:pt x="72" y="120"/>
                </a:cubicBezTo>
                <a:cubicBezTo>
                  <a:pt x="37" y="120"/>
                  <a:pt x="8" y="91"/>
                  <a:pt x="8" y="56"/>
                </a:cubicBezTo>
                <a:cubicBezTo>
                  <a:pt x="8" y="38"/>
                  <a:pt x="16" y="21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8"/>
                  <a:pt x="30" y="7"/>
                  <a:pt x="30" y="6"/>
                </a:cubicBezTo>
                <a:cubicBezTo>
                  <a:pt x="30" y="4"/>
                  <a:pt x="28" y="2"/>
                  <a:pt x="26" y="2"/>
                </a:cubicBezTo>
                <a:cubicBezTo>
                  <a:pt x="25" y="2"/>
                  <a:pt x="24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9" y="16"/>
                  <a:pt x="0" y="35"/>
                  <a:pt x="0" y="56"/>
                </a:cubicBezTo>
                <a:cubicBezTo>
                  <a:pt x="0" y="94"/>
                  <a:pt x="30" y="126"/>
                  <a:pt x="68" y="128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42" y="168"/>
                  <a:pt x="40" y="170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2" y="176"/>
                  <a:pt x="104" y="174"/>
                  <a:pt x="104" y="172"/>
                </a:cubicBezTo>
                <a:cubicBezTo>
                  <a:pt x="104" y="170"/>
                  <a:pt x="102" y="168"/>
                  <a:pt x="100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95" y="127"/>
                  <a:pt x="112" y="118"/>
                  <a:pt x="125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04"/>
                  <a:pt x="126" y="103"/>
                  <a:pt x="126" y="102"/>
                </a:cubicBezTo>
                <a:cubicBezTo>
                  <a:pt x="126" y="100"/>
                  <a:pt x="124" y="98"/>
                  <a:pt x="122" y="98"/>
                </a:cubicBezTo>
                <a:moveTo>
                  <a:pt x="37" y="51"/>
                </a:moveTo>
                <a:cubicBezTo>
                  <a:pt x="37" y="51"/>
                  <a:pt x="39" y="56"/>
                  <a:pt x="53" y="63"/>
                </a:cubicBezTo>
                <a:cubicBezTo>
                  <a:pt x="53" y="63"/>
                  <a:pt x="56" y="63"/>
                  <a:pt x="53" y="60"/>
                </a:cubicBezTo>
                <a:cubicBezTo>
                  <a:pt x="50" y="57"/>
                  <a:pt x="46" y="53"/>
                  <a:pt x="50" y="51"/>
                </a:cubicBezTo>
                <a:cubicBezTo>
                  <a:pt x="54" y="49"/>
                  <a:pt x="55" y="49"/>
                  <a:pt x="56" y="53"/>
                </a:cubicBezTo>
                <a:cubicBezTo>
                  <a:pt x="57" y="57"/>
                  <a:pt x="60" y="55"/>
                  <a:pt x="60" y="51"/>
                </a:cubicBezTo>
                <a:cubicBezTo>
                  <a:pt x="61" y="48"/>
                  <a:pt x="66" y="44"/>
                  <a:pt x="70" y="42"/>
                </a:cubicBezTo>
                <a:cubicBezTo>
                  <a:pt x="74" y="41"/>
                  <a:pt x="77" y="40"/>
                  <a:pt x="77" y="37"/>
                </a:cubicBezTo>
                <a:cubicBezTo>
                  <a:pt x="76" y="35"/>
                  <a:pt x="75" y="32"/>
                  <a:pt x="69" y="32"/>
                </a:cubicBezTo>
                <a:cubicBezTo>
                  <a:pt x="63" y="32"/>
                  <a:pt x="66" y="40"/>
                  <a:pt x="61" y="36"/>
                </a:cubicBezTo>
                <a:cubicBezTo>
                  <a:pt x="56" y="31"/>
                  <a:pt x="62" y="32"/>
                  <a:pt x="65" y="31"/>
                </a:cubicBezTo>
                <a:cubicBezTo>
                  <a:pt x="67" y="30"/>
                  <a:pt x="70" y="26"/>
                  <a:pt x="65" y="25"/>
                </a:cubicBezTo>
                <a:cubicBezTo>
                  <a:pt x="61" y="25"/>
                  <a:pt x="62" y="27"/>
                  <a:pt x="59" y="26"/>
                </a:cubicBezTo>
                <a:cubicBezTo>
                  <a:pt x="55" y="25"/>
                  <a:pt x="54" y="30"/>
                  <a:pt x="52" y="29"/>
                </a:cubicBezTo>
                <a:cubicBezTo>
                  <a:pt x="50" y="29"/>
                  <a:pt x="48" y="27"/>
                  <a:pt x="46" y="26"/>
                </a:cubicBezTo>
                <a:cubicBezTo>
                  <a:pt x="40" y="31"/>
                  <a:pt x="36" y="37"/>
                  <a:pt x="34" y="45"/>
                </a:cubicBezTo>
                <a:cubicBezTo>
                  <a:pt x="35" y="49"/>
                  <a:pt x="37" y="51"/>
                  <a:pt x="37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00788" y="2273300"/>
            <a:ext cx="465138" cy="571500"/>
          </a:xfrm>
          <a:custGeom>
            <a:avLst/>
            <a:gdLst>
              <a:gd name="T0" fmla="*/ 119 w 144"/>
              <a:gd name="T1" fmla="*/ 89 h 176"/>
              <a:gd name="T2" fmla="*/ 84 w 144"/>
              <a:gd name="T3" fmla="*/ 88 h 176"/>
              <a:gd name="T4" fmla="*/ 124 w 144"/>
              <a:gd name="T5" fmla="*/ 72 h 176"/>
              <a:gd name="T6" fmla="*/ 128 w 144"/>
              <a:gd name="T7" fmla="*/ 20 h 176"/>
              <a:gd name="T8" fmla="*/ 84 w 144"/>
              <a:gd name="T9" fmla="*/ 16 h 176"/>
              <a:gd name="T10" fmla="*/ 76 w 144"/>
              <a:gd name="T11" fmla="*/ 0 h 176"/>
              <a:gd name="T12" fmla="*/ 60 w 144"/>
              <a:gd name="T13" fmla="*/ 8 h 176"/>
              <a:gd name="T14" fmla="*/ 28 w 144"/>
              <a:gd name="T15" fmla="*/ 16 h 176"/>
              <a:gd name="T16" fmla="*/ 1 w 144"/>
              <a:gd name="T17" fmla="*/ 41 h 176"/>
              <a:gd name="T18" fmla="*/ 1 w 144"/>
              <a:gd name="T19" fmla="*/ 47 h 176"/>
              <a:gd name="T20" fmla="*/ 28 w 144"/>
              <a:gd name="T21" fmla="*/ 72 h 176"/>
              <a:gd name="T22" fmla="*/ 60 w 144"/>
              <a:gd name="T23" fmla="*/ 88 h 176"/>
              <a:gd name="T24" fmla="*/ 16 w 144"/>
              <a:gd name="T25" fmla="*/ 92 h 176"/>
              <a:gd name="T26" fmla="*/ 20 w 144"/>
              <a:gd name="T27" fmla="*/ 144 h 176"/>
              <a:gd name="T28" fmla="*/ 60 w 144"/>
              <a:gd name="T29" fmla="*/ 168 h 176"/>
              <a:gd name="T30" fmla="*/ 76 w 144"/>
              <a:gd name="T31" fmla="*/ 176 h 176"/>
              <a:gd name="T32" fmla="*/ 84 w 144"/>
              <a:gd name="T33" fmla="*/ 144 h 176"/>
              <a:gd name="T34" fmla="*/ 119 w 144"/>
              <a:gd name="T35" fmla="*/ 143 h 176"/>
              <a:gd name="T36" fmla="*/ 144 w 144"/>
              <a:gd name="T37" fmla="*/ 116 h 176"/>
              <a:gd name="T38" fmla="*/ 68 w 144"/>
              <a:gd name="T39" fmla="*/ 8 h 176"/>
              <a:gd name="T40" fmla="*/ 76 w 144"/>
              <a:gd name="T41" fmla="*/ 16 h 176"/>
              <a:gd name="T42" fmla="*/ 68 w 144"/>
              <a:gd name="T43" fmla="*/ 8 h 176"/>
              <a:gd name="T44" fmla="*/ 10 w 144"/>
              <a:gd name="T45" fmla="*/ 44 h 176"/>
              <a:gd name="T46" fmla="*/ 120 w 144"/>
              <a:gd name="T47" fmla="*/ 24 h 176"/>
              <a:gd name="T48" fmla="*/ 30 w 144"/>
              <a:gd name="T49" fmla="*/ 64 h 176"/>
              <a:gd name="T50" fmla="*/ 68 w 144"/>
              <a:gd name="T51" fmla="*/ 88 h 176"/>
              <a:gd name="T52" fmla="*/ 76 w 144"/>
              <a:gd name="T53" fmla="*/ 72 h 176"/>
              <a:gd name="T54" fmla="*/ 76 w 144"/>
              <a:gd name="T55" fmla="*/ 168 h 176"/>
              <a:gd name="T56" fmla="*/ 68 w 144"/>
              <a:gd name="T57" fmla="*/ 144 h 176"/>
              <a:gd name="T58" fmla="*/ 76 w 144"/>
              <a:gd name="T59" fmla="*/ 168 h 176"/>
              <a:gd name="T60" fmla="*/ 24 w 144"/>
              <a:gd name="T61" fmla="*/ 136 h 176"/>
              <a:gd name="T62" fmla="*/ 114 w 144"/>
              <a:gd name="T63" fmla="*/ 96 h 176"/>
              <a:gd name="T64" fmla="*/ 114 w 144"/>
              <a:gd name="T65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3" y="113"/>
                </a:moveTo>
                <a:cubicBezTo>
                  <a:pt x="119" y="89"/>
                  <a:pt x="119" y="89"/>
                  <a:pt x="119" y="89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72"/>
                  <a:pt x="84" y="72"/>
                  <a:pt x="84" y="7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6" y="72"/>
                  <a:pt x="128" y="70"/>
                  <a:pt x="128" y="6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8"/>
                  <a:pt x="126" y="16"/>
                  <a:pt x="12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6" y="16"/>
                  <a:pt x="25" y="1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72"/>
                  <a:pt x="27" y="72"/>
                  <a:pt x="28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88"/>
                  <a:pt x="60" y="88"/>
                  <a:pt x="6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90"/>
                  <a:pt x="16" y="92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4"/>
                  <a:pt x="118" y="144"/>
                  <a:pt x="119" y="143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4" y="118"/>
                  <a:pt x="144" y="117"/>
                  <a:pt x="144" y="116"/>
                </a:cubicBezTo>
                <a:cubicBezTo>
                  <a:pt x="144" y="115"/>
                  <a:pt x="144" y="114"/>
                  <a:pt x="143" y="113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30" y="64"/>
                </a:moveTo>
                <a:cubicBezTo>
                  <a:pt x="10" y="44"/>
                  <a:pt x="10" y="44"/>
                  <a:pt x="1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4"/>
                  <a:pt x="120" y="64"/>
                  <a:pt x="120" y="64"/>
                </a:cubicBezTo>
                <a:lnTo>
                  <a:pt x="30" y="64"/>
                </a:lnTo>
                <a:close/>
                <a:moveTo>
                  <a:pt x="76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72"/>
                  <a:pt x="68" y="72"/>
                  <a:pt x="68" y="72"/>
                </a:cubicBezTo>
                <a:cubicBezTo>
                  <a:pt x="76" y="72"/>
                  <a:pt x="76" y="72"/>
                  <a:pt x="76" y="72"/>
                </a:cubicBezTo>
                <a:lnTo>
                  <a:pt x="76" y="8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6" y="144"/>
                  <a:pt x="76" y="144"/>
                  <a:pt x="76" y="144"/>
                </a:cubicBezTo>
                <a:lnTo>
                  <a:pt x="76" y="168"/>
                </a:lnTo>
                <a:close/>
                <a:moveTo>
                  <a:pt x="114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24" y="96"/>
                  <a:pt x="24" y="96"/>
                  <a:pt x="24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34" y="116"/>
                  <a:pt x="134" y="116"/>
                  <a:pt x="134" y="116"/>
                </a:cubicBezTo>
                <a:lnTo>
                  <a:pt x="114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7386638" y="2273300"/>
            <a:ext cx="465138" cy="571500"/>
          </a:xfrm>
          <a:custGeom>
            <a:avLst/>
            <a:gdLst>
              <a:gd name="T0" fmla="*/ 68 w 144"/>
              <a:gd name="T1" fmla="*/ 64 h 176"/>
              <a:gd name="T2" fmla="*/ 120 w 144"/>
              <a:gd name="T3" fmla="*/ 60 h 176"/>
              <a:gd name="T4" fmla="*/ 68 w 144"/>
              <a:gd name="T5" fmla="*/ 56 h 176"/>
              <a:gd name="T6" fmla="*/ 116 w 144"/>
              <a:gd name="T7" fmla="*/ 72 h 176"/>
              <a:gd name="T8" fmla="*/ 88 w 144"/>
              <a:gd name="T9" fmla="*/ 76 h 176"/>
              <a:gd name="T10" fmla="*/ 116 w 144"/>
              <a:gd name="T11" fmla="*/ 80 h 176"/>
              <a:gd name="T12" fmla="*/ 116 w 144"/>
              <a:gd name="T13" fmla="*/ 72 h 176"/>
              <a:gd name="T14" fmla="*/ 84 w 144"/>
              <a:gd name="T15" fmla="*/ 16 h 176"/>
              <a:gd name="T16" fmla="*/ 76 w 144"/>
              <a:gd name="T17" fmla="*/ 0 h 176"/>
              <a:gd name="T18" fmla="*/ 60 w 144"/>
              <a:gd name="T19" fmla="*/ 8 h 176"/>
              <a:gd name="T20" fmla="*/ 8 w 144"/>
              <a:gd name="T21" fmla="*/ 16 h 176"/>
              <a:gd name="T22" fmla="*/ 0 w 144"/>
              <a:gd name="T23" fmla="*/ 112 h 176"/>
              <a:gd name="T24" fmla="*/ 60 w 144"/>
              <a:gd name="T25" fmla="*/ 120 h 176"/>
              <a:gd name="T26" fmla="*/ 68 w 144"/>
              <a:gd name="T27" fmla="*/ 176 h 176"/>
              <a:gd name="T28" fmla="*/ 84 w 144"/>
              <a:gd name="T29" fmla="*/ 168 h 176"/>
              <a:gd name="T30" fmla="*/ 136 w 144"/>
              <a:gd name="T31" fmla="*/ 120 h 176"/>
              <a:gd name="T32" fmla="*/ 144 w 144"/>
              <a:gd name="T33" fmla="*/ 24 h 176"/>
              <a:gd name="T34" fmla="*/ 68 w 144"/>
              <a:gd name="T35" fmla="*/ 8 h 176"/>
              <a:gd name="T36" fmla="*/ 76 w 144"/>
              <a:gd name="T37" fmla="*/ 16 h 176"/>
              <a:gd name="T38" fmla="*/ 68 w 144"/>
              <a:gd name="T39" fmla="*/ 8 h 176"/>
              <a:gd name="T40" fmla="*/ 68 w 144"/>
              <a:gd name="T41" fmla="*/ 168 h 176"/>
              <a:gd name="T42" fmla="*/ 76 w 144"/>
              <a:gd name="T43" fmla="*/ 120 h 176"/>
              <a:gd name="T44" fmla="*/ 136 w 144"/>
              <a:gd name="T45" fmla="*/ 112 h 176"/>
              <a:gd name="T46" fmla="*/ 8 w 144"/>
              <a:gd name="T47" fmla="*/ 24 h 176"/>
              <a:gd name="T48" fmla="*/ 136 w 144"/>
              <a:gd name="T49" fmla="*/ 112 h 176"/>
              <a:gd name="T50" fmla="*/ 100 w 144"/>
              <a:gd name="T51" fmla="*/ 48 h 176"/>
              <a:gd name="T52" fmla="*/ 100 w 144"/>
              <a:gd name="T53" fmla="*/ 40 h 176"/>
              <a:gd name="T54" fmla="*/ 24 w 144"/>
              <a:gd name="T55" fmla="*/ 44 h 176"/>
              <a:gd name="T56" fmla="*/ 28 w 144"/>
              <a:gd name="T57" fmla="*/ 80 h 176"/>
              <a:gd name="T58" fmla="*/ 80 w 144"/>
              <a:gd name="T59" fmla="*/ 76 h 176"/>
              <a:gd name="T60" fmla="*/ 28 w 144"/>
              <a:gd name="T61" fmla="*/ 72 h 176"/>
              <a:gd name="T62" fmla="*/ 28 w 144"/>
              <a:gd name="T63" fmla="*/ 80 h 176"/>
              <a:gd name="T64" fmla="*/ 108 w 144"/>
              <a:gd name="T65" fmla="*/ 96 h 176"/>
              <a:gd name="T66" fmla="*/ 108 w 144"/>
              <a:gd name="T67" fmla="*/ 88 h 176"/>
              <a:gd name="T68" fmla="*/ 24 w 144"/>
              <a:gd name="T69" fmla="*/ 92 h 176"/>
              <a:gd name="T70" fmla="*/ 28 w 144"/>
              <a:gd name="T71" fmla="*/ 64 h 176"/>
              <a:gd name="T72" fmla="*/ 56 w 144"/>
              <a:gd name="T73" fmla="*/ 60 h 176"/>
              <a:gd name="T74" fmla="*/ 28 w 144"/>
              <a:gd name="T75" fmla="*/ 56 h 176"/>
              <a:gd name="T76" fmla="*/ 28 w 144"/>
              <a:gd name="T77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64" y="60"/>
                </a:moveTo>
                <a:cubicBezTo>
                  <a:pt x="64" y="62"/>
                  <a:pt x="66" y="64"/>
                  <a:pt x="68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moveTo>
                  <a:pt x="116" y="72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2"/>
                  <a:pt x="88" y="74"/>
                  <a:pt x="88" y="76"/>
                </a:cubicBezTo>
                <a:cubicBezTo>
                  <a:pt x="88" y="78"/>
                  <a:pt x="90" y="80"/>
                  <a:pt x="9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20" y="78"/>
                  <a:pt x="120" y="76"/>
                </a:cubicBezTo>
                <a:cubicBezTo>
                  <a:pt x="120" y="74"/>
                  <a:pt x="118" y="72"/>
                  <a:pt x="116" y="72"/>
                </a:cubicBezTo>
                <a:moveTo>
                  <a:pt x="13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0" y="120"/>
                  <a:pt x="144" y="116"/>
                  <a:pt x="144" y="11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lnTo>
                  <a:pt x="76" y="168"/>
                </a:lnTo>
                <a:close/>
                <a:moveTo>
                  <a:pt x="13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24"/>
                  <a:pt x="8" y="24"/>
                  <a:pt x="8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12"/>
                </a:lnTo>
                <a:close/>
                <a:moveTo>
                  <a:pt x="2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moveTo>
                  <a:pt x="28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8" y="80"/>
                  <a:pt x="80" y="78"/>
                  <a:pt x="80" y="76"/>
                </a:cubicBezTo>
                <a:cubicBezTo>
                  <a:pt x="80" y="74"/>
                  <a:pt x="78" y="72"/>
                  <a:pt x="7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8" y="96"/>
                </a:moveTo>
                <a:cubicBezTo>
                  <a:pt x="108" y="96"/>
                  <a:pt x="108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8"/>
                  <a:pt x="24" y="90"/>
                  <a:pt x="24" y="92"/>
                </a:cubicBezTo>
                <a:cubicBezTo>
                  <a:pt x="24" y="94"/>
                  <a:pt x="26" y="96"/>
                  <a:pt x="28" y="96"/>
                </a:cubicBezTo>
                <a:moveTo>
                  <a:pt x="28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8421688" y="2325688"/>
            <a:ext cx="568325" cy="466725"/>
          </a:xfrm>
          <a:custGeom>
            <a:avLst/>
            <a:gdLst>
              <a:gd name="T0" fmla="*/ 108 w 176"/>
              <a:gd name="T1" fmla="*/ 56 h 144"/>
              <a:gd name="T2" fmla="*/ 84 w 176"/>
              <a:gd name="T3" fmla="*/ 56 h 144"/>
              <a:gd name="T4" fmla="*/ 80 w 176"/>
              <a:gd name="T5" fmla="*/ 60 h 144"/>
              <a:gd name="T6" fmla="*/ 84 w 176"/>
              <a:gd name="T7" fmla="*/ 64 h 144"/>
              <a:gd name="T8" fmla="*/ 96 w 176"/>
              <a:gd name="T9" fmla="*/ 64 h 144"/>
              <a:gd name="T10" fmla="*/ 64 w 176"/>
              <a:gd name="T11" fmla="*/ 116 h 144"/>
              <a:gd name="T12" fmla="*/ 64 w 176"/>
              <a:gd name="T13" fmla="*/ 116 h 144"/>
              <a:gd name="T14" fmla="*/ 64 w 176"/>
              <a:gd name="T15" fmla="*/ 116 h 144"/>
              <a:gd name="T16" fmla="*/ 68 w 176"/>
              <a:gd name="T17" fmla="*/ 120 h 144"/>
              <a:gd name="T18" fmla="*/ 72 w 176"/>
              <a:gd name="T19" fmla="*/ 116 h 144"/>
              <a:gd name="T20" fmla="*/ 72 w 176"/>
              <a:gd name="T21" fmla="*/ 116 h 144"/>
              <a:gd name="T22" fmla="*/ 104 w 176"/>
              <a:gd name="T23" fmla="*/ 68 h 144"/>
              <a:gd name="T24" fmla="*/ 104 w 176"/>
              <a:gd name="T25" fmla="*/ 84 h 144"/>
              <a:gd name="T26" fmla="*/ 108 w 176"/>
              <a:gd name="T27" fmla="*/ 88 h 144"/>
              <a:gd name="T28" fmla="*/ 112 w 176"/>
              <a:gd name="T29" fmla="*/ 84 h 144"/>
              <a:gd name="T30" fmla="*/ 112 w 176"/>
              <a:gd name="T31" fmla="*/ 60 h 144"/>
              <a:gd name="T32" fmla="*/ 108 w 176"/>
              <a:gd name="T33" fmla="*/ 56 h 144"/>
              <a:gd name="T34" fmla="*/ 174 w 176"/>
              <a:gd name="T35" fmla="*/ 120 h 144"/>
              <a:gd name="T36" fmla="*/ 102 w 176"/>
              <a:gd name="T37" fmla="*/ 8 h 144"/>
              <a:gd name="T38" fmla="*/ 88 w 176"/>
              <a:gd name="T39" fmla="*/ 0 h 144"/>
              <a:gd name="T40" fmla="*/ 74 w 176"/>
              <a:gd name="T41" fmla="*/ 8 h 144"/>
              <a:gd name="T42" fmla="*/ 2 w 176"/>
              <a:gd name="T43" fmla="*/ 120 h 144"/>
              <a:gd name="T44" fmla="*/ 0 w 176"/>
              <a:gd name="T45" fmla="*/ 128 h 144"/>
              <a:gd name="T46" fmla="*/ 16 w 176"/>
              <a:gd name="T47" fmla="*/ 144 h 144"/>
              <a:gd name="T48" fmla="*/ 160 w 176"/>
              <a:gd name="T49" fmla="*/ 144 h 144"/>
              <a:gd name="T50" fmla="*/ 176 w 176"/>
              <a:gd name="T51" fmla="*/ 128 h 144"/>
              <a:gd name="T52" fmla="*/ 174 w 176"/>
              <a:gd name="T53" fmla="*/ 120 h 144"/>
              <a:gd name="T54" fmla="*/ 160 w 176"/>
              <a:gd name="T55" fmla="*/ 136 h 144"/>
              <a:gd name="T56" fmla="*/ 16 w 176"/>
              <a:gd name="T57" fmla="*/ 136 h 144"/>
              <a:gd name="T58" fmla="*/ 8 w 176"/>
              <a:gd name="T59" fmla="*/ 128 h 144"/>
              <a:gd name="T60" fmla="*/ 9 w 176"/>
              <a:gd name="T61" fmla="*/ 125 h 144"/>
              <a:gd name="T62" fmla="*/ 9 w 176"/>
              <a:gd name="T63" fmla="*/ 124 h 144"/>
              <a:gd name="T64" fmla="*/ 81 w 176"/>
              <a:gd name="T65" fmla="*/ 12 h 144"/>
              <a:gd name="T66" fmla="*/ 81 w 176"/>
              <a:gd name="T67" fmla="*/ 12 h 144"/>
              <a:gd name="T68" fmla="*/ 88 w 176"/>
              <a:gd name="T69" fmla="*/ 8 h 144"/>
              <a:gd name="T70" fmla="*/ 95 w 176"/>
              <a:gd name="T71" fmla="*/ 11 h 144"/>
              <a:gd name="T72" fmla="*/ 95 w 176"/>
              <a:gd name="T73" fmla="*/ 12 h 144"/>
              <a:gd name="T74" fmla="*/ 167 w 176"/>
              <a:gd name="T75" fmla="*/ 124 h 144"/>
              <a:gd name="T76" fmla="*/ 168 w 176"/>
              <a:gd name="T77" fmla="*/ 125 h 144"/>
              <a:gd name="T78" fmla="*/ 168 w 176"/>
              <a:gd name="T79" fmla="*/ 128 h 144"/>
              <a:gd name="T80" fmla="*/ 160 w 176"/>
              <a:gd name="T8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44"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4" y="75"/>
                  <a:pt x="64" y="95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70" y="120"/>
                  <a:pt x="72" y="118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7"/>
                  <a:pt x="93" y="77"/>
                  <a:pt x="104" y="68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6"/>
                  <a:pt x="106" y="88"/>
                  <a:pt x="108" y="88"/>
                </a:cubicBezTo>
                <a:cubicBezTo>
                  <a:pt x="110" y="88"/>
                  <a:pt x="112" y="86"/>
                  <a:pt x="112" y="8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8"/>
                  <a:pt x="110" y="56"/>
                  <a:pt x="108" y="56"/>
                </a:cubicBezTo>
                <a:moveTo>
                  <a:pt x="174" y="120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8" y="0"/>
                  <a:pt x="88" y="0"/>
                </a:cubicBezTo>
                <a:cubicBezTo>
                  <a:pt x="78" y="0"/>
                  <a:pt x="74" y="8"/>
                  <a:pt x="74" y="8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20"/>
                  <a:pt x="0" y="123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22"/>
                  <a:pt x="174" y="120"/>
                  <a:pt x="174" y="120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6"/>
                  <a:pt x="8" y="125"/>
                  <a:pt x="9" y="125"/>
                </a:cubicBezTo>
                <a:cubicBezTo>
                  <a:pt x="9" y="125"/>
                  <a:pt x="9" y="125"/>
                  <a:pt x="9" y="124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3" y="8"/>
                  <a:pt x="88" y="8"/>
                </a:cubicBezTo>
                <a:cubicBezTo>
                  <a:pt x="93" y="8"/>
                  <a:pt x="94" y="11"/>
                  <a:pt x="95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7" y="125"/>
                  <a:pt x="167" y="125"/>
                  <a:pt x="168" y="125"/>
                </a:cubicBezTo>
                <a:cubicBezTo>
                  <a:pt x="168" y="125"/>
                  <a:pt x="168" y="126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9507538" y="2273300"/>
            <a:ext cx="569913" cy="571500"/>
          </a:xfrm>
          <a:custGeom>
            <a:avLst/>
            <a:gdLst>
              <a:gd name="T0" fmla="*/ 168 w 176"/>
              <a:gd name="T1" fmla="*/ 16 h 176"/>
              <a:gd name="T2" fmla="*/ 144 w 176"/>
              <a:gd name="T3" fmla="*/ 8 h 176"/>
              <a:gd name="T4" fmla="*/ 140 w 176"/>
              <a:gd name="T5" fmla="*/ 0 h 176"/>
              <a:gd name="T6" fmla="*/ 136 w 176"/>
              <a:gd name="T7" fmla="*/ 8 h 176"/>
              <a:gd name="T8" fmla="*/ 40 w 176"/>
              <a:gd name="T9" fmla="*/ 4 h 176"/>
              <a:gd name="T10" fmla="*/ 32 w 176"/>
              <a:gd name="T11" fmla="*/ 4 h 176"/>
              <a:gd name="T12" fmla="*/ 16 w 176"/>
              <a:gd name="T13" fmla="*/ 8 h 176"/>
              <a:gd name="T14" fmla="*/ 8 w 176"/>
              <a:gd name="T15" fmla="*/ 96 h 176"/>
              <a:gd name="T16" fmla="*/ 0 w 176"/>
              <a:gd name="T17" fmla="*/ 112 h 176"/>
              <a:gd name="T18" fmla="*/ 24 w 176"/>
              <a:gd name="T19" fmla="*/ 120 h 176"/>
              <a:gd name="T20" fmla="*/ 28 w 176"/>
              <a:gd name="T21" fmla="*/ 176 h 176"/>
              <a:gd name="T22" fmla="*/ 32 w 176"/>
              <a:gd name="T23" fmla="*/ 166 h 176"/>
              <a:gd name="T24" fmla="*/ 44 w 176"/>
              <a:gd name="T25" fmla="*/ 176 h 176"/>
              <a:gd name="T26" fmla="*/ 48 w 176"/>
              <a:gd name="T27" fmla="*/ 120 h 176"/>
              <a:gd name="T28" fmla="*/ 128 w 176"/>
              <a:gd name="T29" fmla="*/ 172 h 176"/>
              <a:gd name="T30" fmla="*/ 135 w 176"/>
              <a:gd name="T31" fmla="*/ 175 h 176"/>
              <a:gd name="T32" fmla="*/ 144 w 176"/>
              <a:gd name="T33" fmla="*/ 172 h 176"/>
              <a:gd name="T34" fmla="*/ 152 w 176"/>
              <a:gd name="T35" fmla="*/ 172 h 176"/>
              <a:gd name="T36" fmla="*/ 168 w 176"/>
              <a:gd name="T37" fmla="*/ 120 h 176"/>
              <a:gd name="T38" fmla="*/ 176 w 176"/>
              <a:gd name="T39" fmla="*/ 104 h 176"/>
              <a:gd name="T40" fmla="*/ 16 w 176"/>
              <a:gd name="T41" fmla="*/ 16 h 176"/>
              <a:gd name="T42" fmla="*/ 160 w 176"/>
              <a:gd name="T43" fmla="*/ 96 h 176"/>
              <a:gd name="T44" fmla="*/ 16 w 176"/>
              <a:gd name="T45" fmla="*/ 16 h 176"/>
              <a:gd name="T46" fmla="*/ 34 w 176"/>
              <a:gd name="T47" fmla="*/ 156 h 176"/>
              <a:gd name="T48" fmla="*/ 40 w 176"/>
              <a:gd name="T49" fmla="*/ 162 h 176"/>
              <a:gd name="T50" fmla="*/ 32 w 176"/>
              <a:gd name="T51" fmla="*/ 134 h 176"/>
              <a:gd name="T52" fmla="*/ 32 w 176"/>
              <a:gd name="T53" fmla="*/ 146 h 176"/>
              <a:gd name="T54" fmla="*/ 32 w 176"/>
              <a:gd name="T55" fmla="*/ 122 h 176"/>
              <a:gd name="T56" fmla="*/ 40 w 176"/>
              <a:gd name="T57" fmla="*/ 120 h 176"/>
              <a:gd name="T58" fmla="*/ 136 w 176"/>
              <a:gd name="T59" fmla="*/ 162 h 176"/>
              <a:gd name="T60" fmla="*/ 142 w 176"/>
              <a:gd name="T61" fmla="*/ 156 h 176"/>
              <a:gd name="T62" fmla="*/ 144 w 176"/>
              <a:gd name="T63" fmla="*/ 146 h 176"/>
              <a:gd name="T64" fmla="*/ 144 w 176"/>
              <a:gd name="T65" fmla="*/ 134 h 176"/>
              <a:gd name="T66" fmla="*/ 144 w 176"/>
              <a:gd name="T67" fmla="*/ 122 h 176"/>
              <a:gd name="T68" fmla="*/ 136 w 176"/>
              <a:gd name="T69" fmla="*/ 120 h 176"/>
              <a:gd name="T70" fmla="*/ 144 w 176"/>
              <a:gd name="T71" fmla="*/ 122 h 176"/>
              <a:gd name="T72" fmla="*/ 8 w 176"/>
              <a:gd name="T73" fmla="*/ 112 h 176"/>
              <a:gd name="T74" fmla="*/ 168 w 176"/>
              <a:gd name="T7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0594975" y="2273300"/>
            <a:ext cx="568325" cy="571500"/>
          </a:xfrm>
          <a:custGeom>
            <a:avLst/>
            <a:gdLst>
              <a:gd name="T0" fmla="*/ 100 w 176"/>
              <a:gd name="T1" fmla="*/ 32 h 176"/>
              <a:gd name="T2" fmla="*/ 97 w 176"/>
              <a:gd name="T3" fmla="*/ 39 h 176"/>
              <a:gd name="T4" fmla="*/ 56 w 176"/>
              <a:gd name="T5" fmla="*/ 52 h 176"/>
              <a:gd name="T6" fmla="*/ 56 w 176"/>
              <a:gd name="T7" fmla="*/ 60 h 176"/>
              <a:gd name="T8" fmla="*/ 97 w 176"/>
              <a:gd name="T9" fmla="*/ 73 h 176"/>
              <a:gd name="T10" fmla="*/ 100 w 176"/>
              <a:gd name="T11" fmla="*/ 80 h 176"/>
              <a:gd name="T12" fmla="*/ 123 w 176"/>
              <a:gd name="T13" fmla="*/ 59 h 176"/>
              <a:gd name="T14" fmla="*/ 123 w 176"/>
              <a:gd name="T15" fmla="*/ 53 h 176"/>
              <a:gd name="T16" fmla="*/ 168 w 176"/>
              <a:gd name="T17" fmla="*/ 96 h 176"/>
              <a:gd name="T18" fmla="*/ 160 w 176"/>
              <a:gd name="T19" fmla="*/ 8 h 176"/>
              <a:gd name="T20" fmla="*/ 144 w 176"/>
              <a:gd name="T21" fmla="*/ 4 h 176"/>
              <a:gd name="T22" fmla="*/ 136 w 176"/>
              <a:gd name="T23" fmla="*/ 4 h 176"/>
              <a:gd name="T24" fmla="*/ 40 w 176"/>
              <a:gd name="T25" fmla="*/ 8 h 176"/>
              <a:gd name="T26" fmla="*/ 36 w 176"/>
              <a:gd name="T27" fmla="*/ 0 h 176"/>
              <a:gd name="T28" fmla="*/ 32 w 176"/>
              <a:gd name="T29" fmla="*/ 8 h 176"/>
              <a:gd name="T30" fmla="*/ 8 w 176"/>
              <a:gd name="T31" fmla="*/ 16 h 176"/>
              <a:gd name="T32" fmla="*/ 0 w 176"/>
              <a:gd name="T33" fmla="*/ 104 h 176"/>
              <a:gd name="T34" fmla="*/ 8 w 176"/>
              <a:gd name="T35" fmla="*/ 120 h 176"/>
              <a:gd name="T36" fmla="*/ 24 w 176"/>
              <a:gd name="T37" fmla="*/ 172 h 176"/>
              <a:gd name="T38" fmla="*/ 32 w 176"/>
              <a:gd name="T39" fmla="*/ 172 h 176"/>
              <a:gd name="T40" fmla="*/ 41 w 176"/>
              <a:gd name="T41" fmla="*/ 175 h 176"/>
              <a:gd name="T42" fmla="*/ 48 w 176"/>
              <a:gd name="T43" fmla="*/ 172 h 176"/>
              <a:gd name="T44" fmla="*/ 128 w 176"/>
              <a:gd name="T45" fmla="*/ 120 h 176"/>
              <a:gd name="T46" fmla="*/ 132 w 176"/>
              <a:gd name="T47" fmla="*/ 176 h 176"/>
              <a:gd name="T48" fmla="*/ 144 w 176"/>
              <a:gd name="T49" fmla="*/ 166 h 176"/>
              <a:gd name="T50" fmla="*/ 148 w 176"/>
              <a:gd name="T51" fmla="*/ 176 h 176"/>
              <a:gd name="T52" fmla="*/ 152 w 176"/>
              <a:gd name="T53" fmla="*/ 120 h 176"/>
              <a:gd name="T54" fmla="*/ 176 w 176"/>
              <a:gd name="T55" fmla="*/ 112 h 176"/>
              <a:gd name="T56" fmla="*/ 168 w 176"/>
              <a:gd name="T57" fmla="*/ 96 h 176"/>
              <a:gd name="T58" fmla="*/ 160 w 176"/>
              <a:gd name="T59" fmla="*/ 16 h 176"/>
              <a:gd name="T60" fmla="*/ 16 w 176"/>
              <a:gd name="T61" fmla="*/ 96 h 176"/>
              <a:gd name="T62" fmla="*/ 40 w 176"/>
              <a:gd name="T63" fmla="*/ 162 h 176"/>
              <a:gd name="T64" fmla="*/ 40 w 176"/>
              <a:gd name="T65" fmla="*/ 150 h 176"/>
              <a:gd name="T66" fmla="*/ 32 w 176"/>
              <a:gd name="T67" fmla="*/ 146 h 176"/>
              <a:gd name="T68" fmla="*/ 38 w 176"/>
              <a:gd name="T69" fmla="*/ 140 h 176"/>
              <a:gd name="T70" fmla="*/ 40 w 176"/>
              <a:gd name="T71" fmla="*/ 130 h 176"/>
              <a:gd name="T72" fmla="*/ 32 w 176"/>
              <a:gd name="T73" fmla="*/ 120 h 176"/>
              <a:gd name="T74" fmla="*/ 40 w 176"/>
              <a:gd name="T75" fmla="*/ 130 h 176"/>
              <a:gd name="T76" fmla="*/ 136 w 176"/>
              <a:gd name="T77" fmla="*/ 150 h 176"/>
              <a:gd name="T78" fmla="*/ 136 w 176"/>
              <a:gd name="T79" fmla="*/ 162 h 176"/>
              <a:gd name="T80" fmla="*/ 138 w 176"/>
              <a:gd name="T81" fmla="*/ 140 h 176"/>
              <a:gd name="T82" fmla="*/ 144 w 176"/>
              <a:gd name="T83" fmla="*/ 146 h 176"/>
              <a:gd name="T84" fmla="*/ 136 w 176"/>
              <a:gd name="T85" fmla="*/ 130 h 176"/>
              <a:gd name="T86" fmla="*/ 144 w 176"/>
              <a:gd name="T87" fmla="*/ 120 h 176"/>
              <a:gd name="T88" fmla="*/ 168 w 176"/>
              <a:gd name="T89" fmla="*/ 112 h 176"/>
              <a:gd name="T90" fmla="*/ 8 w 176"/>
              <a:gd name="T91" fmla="*/ 104 h 176"/>
              <a:gd name="T92" fmla="*/ 168 w 176"/>
              <a:gd name="T93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03" y="33"/>
                </a:moveTo>
                <a:cubicBezTo>
                  <a:pt x="102" y="32"/>
                  <a:pt x="101" y="32"/>
                  <a:pt x="100" y="32"/>
                </a:cubicBezTo>
                <a:cubicBezTo>
                  <a:pt x="98" y="32"/>
                  <a:pt x="96" y="34"/>
                  <a:pt x="96" y="36"/>
                </a:cubicBezTo>
                <a:cubicBezTo>
                  <a:pt x="96" y="37"/>
                  <a:pt x="96" y="38"/>
                  <a:pt x="97" y="39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2"/>
                  <a:pt x="52" y="54"/>
                  <a:pt x="52" y="56"/>
                </a:cubicBezTo>
                <a:cubicBezTo>
                  <a:pt x="52" y="58"/>
                  <a:pt x="54" y="60"/>
                  <a:pt x="5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4" y="58"/>
                  <a:pt x="124" y="57"/>
                  <a:pt x="124" y="56"/>
                </a:cubicBezTo>
                <a:cubicBezTo>
                  <a:pt x="124" y="55"/>
                  <a:pt x="124" y="54"/>
                  <a:pt x="123" y="53"/>
                </a:cubicBezTo>
                <a:lnTo>
                  <a:pt x="103" y="33"/>
                </a:lnTo>
                <a:close/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781175" y="3194050"/>
            <a:ext cx="439738" cy="441325"/>
          </a:xfrm>
          <a:custGeom>
            <a:avLst/>
            <a:gdLst>
              <a:gd name="T0" fmla="*/ 172 w 176"/>
              <a:gd name="T1" fmla="*/ 0 h 176"/>
              <a:gd name="T2" fmla="*/ 28 w 176"/>
              <a:gd name="T3" fmla="*/ 0 h 176"/>
              <a:gd name="T4" fmla="*/ 24 w 176"/>
              <a:gd name="T5" fmla="*/ 4 h 176"/>
              <a:gd name="T6" fmla="*/ 24 w 176"/>
              <a:gd name="T7" fmla="*/ 64 h 176"/>
              <a:gd name="T8" fmla="*/ 28 w 176"/>
              <a:gd name="T9" fmla="*/ 68 h 176"/>
              <a:gd name="T10" fmla="*/ 32 w 176"/>
              <a:gd name="T11" fmla="*/ 64 h 176"/>
              <a:gd name="T12" fmla="*/ 32 w 176"/>
              <a:gd name="T13" fmla="*/ 8 h 176"/>
              <a:gd name="T14" fmla="*/ 168 w 176"/>
              <a:gd name="T15" fmla="*/ 8 h 176"/>
              <a:gd name="T16" fmla="*/ 168 w 176"/>
              <a:gd name="T17" fmla="*/ 168 h 176"/>
              <a:gd name="T18" fmla="*/ 32 w 176"/>
              <a:gd name="T19" fmla="*/ 168 h 176"/>
              <a:gd name="T20" fmla="*/ 32 w 176"/>
              <a:gd name="T21" fmla="*/ 112 h 176"/>
              <a:gd name="T22" fmla="*/ 28 w 176"/>
              <a:gd name="T23" fmla="*/ 108 h 176"/>
              <a:gd name="T24" fmla="*/ 24 w 176"/>
              <a:gd name="T25" fmla="*/ 112 h 176"/>
              <a:gd name="T26" fmla="*/ 24 w 176"/>
              <a:gd name="T27" fmla="*/ 172 h 176"/>
              <a:gd name="T28" fmla="*/ 28 w 176"/>
              <a:gd name="T29" fmla="*/ 176 h 176"/>
              <a:gd name="T30" fmla="*/ 172 w 176"/>
              <a:gd name="T31" fmla="*/ 176 h 176"/>
              <a:gd name="T32" fmla="*/ 176 w 176"/>
              <a:gd name="T33" fmla="*/ 172 h 176"/>
              <a:gd name="T34" fmla="*/ 176 w 176"/>
              <a:gd name="T35" fmla="*/ 4 h 176"/>
              <a:gd name="T36" fmla="*/ 172 w 176"/>
              <a:gd name="T37" fmla="*/ 0 h 176"/>
              <a:gd name="T38" fmla="*/ 105 w 176"/>
              <a:gd name="T39" fmla="*/ 117 h 176"/>
              <a:gd name="T40" fmla="*/ 104 w 176"/>
              <a:gd name="T41" fmla="*/ 120 h 176"/>
              <a:gd name="T42" fmla="*/ 108 w 176"/>
              <a:gd name="T43" fmla="*/ 124 h 176"/>
              <a:gd name="T44" fmla="*/ 111 w 176"/>
              <a:gd name="T45" fmla="*/ 123 h 176"/>
              <a:gd name="T46" fmla="*/ 143 w 176"/>
              <a:gd name="T47" fmla="*/ 91 h 176"/>
              <a:gd name="T48" fmla="*/ 144 w 176"/>
              <a:gd name="T49" fmla="*/ 88 h 176"/>
              <a:gd name="T50" fmla="*/ 143 w 176"/>
              <a:gd name="T51" fmla="*/ 85 h 176"/>
              <a:gd name="T52" fmla="*/ 111 w 176"/>
              <a:gd name="T53" fmla="*/ 53 h 176"/>
              <a:gd name="T54" fmla="*/ 108 w 176"/>
              <a:gd name="T55" fmla="*/ 52 h 176"/>
              <a:gd name="T56" fmla="*/ 104 w 176"/>
              <a:gd name="T57" fmla="*/ 56 h 176"/>
              <a:gd name="T58" fmla="*/ 105 w 176"/>
              <a:gd name="T59" fmla="*/ 59 h 176"/>
              <a:gd name="T60" fmla="*/ 130 w 176"/>
              <a:gd name="T61" fmla="*/ 84 h 176"/>
              <a:gd name="T62" fmla="*/ 4 w 176"/>
              <a:gd name="T63" fmla="*/ 84 h 176"/>
              <a:gd name="T64" fmla="*/ 0 w 176"/>
              <a:gd name="T65" fmla="*/ 88 h 176"/>
              <a:gd name="T66" fmla="*/ 4 w 176"/>
              <a:gd name="T67" fmla="*/ 92 h 176"/>
              <a:gd name="T68" fmla="*/ 130 w 176"/>
              <a:gd name="T69" fmla="*/ 92 h 176"/>
              <a:gd name="T70" fmla="*/ 105 w 176"/>
              <a:gd name="T71" fmla="*/ 11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6"/>
                  <a:pt x="26" y="68"/>
                  <a:pt x="28" y="68"/>
                </a:cubicBezTo>
                <a:cubicBezTo>
                  <a:pt x="30" y="68"/>
                  <a:pt x="32" y="66"/>
                  <a:pt x="32" y="64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0"/>
                  <a:pt x="30" y="108"/>
                  <a:pt x="28" y="108"/>
                </a:cubicBezTo>
                <a:cubicBezTo>
                  <a:pt x="26" y="108"/>
                  <a:pt x="24" y="110"/>
                  <a:pt x="24" y="11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05" y="117"/>
                </a:moveTo>
                <a:cubicBezTo>
                  <a:pt x="104" y="118"/>
                  <a:pt x="104" y="119"/>
                  <a:pt x="104" y="120"/>
                </a:cubicBezTo>
                <a:cubicBezTo>
                  <a:pt x="104" y="122"/>
                  <a:pt x="106" y="124"/>
                  <a:pt x="108" y="124"/>
                </a:cubicBezTo>
                <a:cubicBezTo>
                  <a:pt x="109" y="124"/>
                  <a:pt x="110" y="124"/>
                  <a:pt x="111" y="123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4" y="90"/>
                  <a:pt x="144" y="89"/>
                  <a:pt x="144" y="88"/>
                </a:cubicBezTo>
                <a:cubicBezTo>
                  <a:pt x="144" y="87"/>
                  <a:pt x="144" y="86"/>
                  <a:pt x="143" y="85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2"/>
                  <a:pt x="109" y="52"/>
                  <a:pt x="108" y="52"/>
                </a:cubicBezTo>
                <a:cubicBezTo>
                  <a:pt x="106" y="52"/>
                  <a:pt x="104" y="54"/>
                  <a:pt x="104" y="56"/>
                </a:cubicBezTo>
                <a:cubicBezTo>
                  <a:pt x="104" y="57"/>
                  <a:pt x="104" y="58"/>
                  <a:pt x="105" y="59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0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2620963" y="3194050"/>
            <a:ext cx="439738" cy="441325"/>
          </a:xfrm>
          <a:custGeom>
            <a:avLst/>
            <a:gdLst>
              <a:gd name="T0" fmla="*/ 148 w 176"/>
              <a:gd name="T1" fmla="*/ 108 h 176"/>
              <a:gd name="T2" fmla="*/ 144 w 176"/>
              <a:gd name="T3" fmla="*/ 112 h 176"/>
              <a:gd name="T4" fmla="*/ 144 w 176"/>
              <a:gd name="T5" fmla="*/ 168 h 176"/>
              <a:gd name="T6" fmla="*/ 8 w 176"/>
              <a:gd name="T7" fmla="*/ 168 h 176"/>
              <a:gd name="T8" fmla="*/ 8 w 176"/>
              <a:gd name="T9" fmla="*/ 8 h 176"/>
              <a:gd name="T10" fmla="*/ 144 w 176"/>
              <a:gd name="T11" fmla="*/ 8 h 176"/>
              <a:gd name="T12" fmla="*/ 144 w 176"/>
              <a:gd name="T13" fmla="*/ 64 h 176"/>
              <a:gd name="T14" fmla="*/ 148 w 176"/>
              <a:gd name="T15" fmla="*/ 68 h 176"/>
              <a:gd name="T16" fmla="*/ 152 w 176"/>
              <a:gd name="T17" fmla="*/ 64 h 176"/>
              <a:gd name="T18" fmla="*/ 152 w 176"/>
              <a:gd name="T19" fmla="*/ 4 h 176"/>
              <a:gd name="T20" fmla="*/ 148 w 176"/>
              <a:gd name="T21" fmla="*/ 0 h 176"/>
              <a:gd name="T22" fmla="*/ 4 w 176"/>
              <a:gd name="T23" fmla="*/ 0 h 176"/>
              <a:gd name="T24" fmla="*/ 0 w 176"/>
              <a:gd name="T25" fmla="*/ 4 h 176"/>
              <a:gd name="T26" fmla="*/ 0 w 176"/>
              <a:gd name="T27" fmla="*/ 172 h 176"/>
              <a:gd name="T28" fmla="*/ 4 w 176"/>
              <a:gd name="T29" fmla="*/ 176 h 176"/>
              <a:gd name="T30" fmla="*/ 148 w 176"/>
              <a:gd name="T31" fmla="*/ 176 h 176"/>
              <a:gd name="T32" fmla="*/ 152 w 176"/>
              <a:gd name="T33" fmla="*/ 172 h 176"/>
              <a:gd name="T34" fmla="*/ 152 w 176"/>
              <a:gd name="T35" fmla="*/ 112 h 176"/>
              <a:gd name="T36" fmla="*/ 148 w 176"/>
              <a:gd name="T37" fmla="*/ 108 h 176"/>
              <a:gd name="T38" fmla="*/ 172 w 176"/>
              <a:gd name="T39" fmla="*/ 84 h 176"/>
              <a:gd name="T40" fmla="*/ 46 w 176"/>
              <a:gd name="T41" fmla="*/ 84 h 176"/>
              <a:gd name="T42" fmla="*/ 71 w 176"/>
              <a:gd name="T43" fmla="*/ 59 h 176"/>
              <a:gd name="T44" fmla="*/ 72 w 176"/>
              <a:gd name="T45" fmla="*/ 56 h 176"/>
              <a:gd name="T46" fmla="*/ 68 w 176"/>
              <a:gd name="T47" fmla="*/ 52 h 176"/>
              <a:gd name="T48" fmla="*/ 65 w 176"/>
              <a:gd name="T49" fmla="*/ 53 h 176"/>
              <a:gd name="T50" fmla="*/ 33 w 176"/>
              <a:gd name="T51" fmla="*/ 85 h 176"/>
              <a:gd name="T52" fmla="*/ 32 w 176"/>
              <a:gd name="T53" fmla="*/ 88 h 176"/>
              <a:gd name="T54" fmla="*/ 33 w 176"/>
              <a:gd name="T55" fmla="*/ 91 h 176"/>
              <a:gd name="T56" fmla="*/ 65 w 176"/>
              <a:gd name="T57" fmla="*/ 123 h 176"/>
              <a:gd name="T58" fmla="*/ 68 w 176"/>
              <a:gd name="T59" fmla="*/ 124 h 176"/>
              <a:gd name="T60" fmla="*/ 72 w 176"/>
              <a:gd name="T61" fmla="*/ 120 h 176"/>
              <a:gd name="T62" fmla="*/ 71 w 176"/>
              <a:gd name="T63" fmla="*/ 117 h 176"/>
              <a:gd name="T64" fmla="*/ 46 w 176"/>
              <a:gd name="T65" fmla="*/ 92 h 176"/>
              <a:gd name="T66" fmla="*/ 172 w 176"/>
              <a:gd name="T67" fmla="*/ 92 h 176"/>
              <a:gd name="T68" fmla="*/ 176 w 176"/>
              <a:gd name="T69" fmla="*/ 88 h 176"/>
              <a:gd name="T70" fmla="*/ 172 w 176"/>
              <a:gd name="T7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48" y="108"/>
                </a:moveTo>
                <a:cubicBezTo>
                  <a:pt x="146" y="108"/>
                  <a:pt x="144" y="110"/>
                  <a:pt x="144" y="112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8"/>
                  <a:pt x="8" y="8"/>
                  <a:pt x="8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6"/>
                  <a:pt x="146" y="68"/>
                  <a:pt x="148" y="68"/>
                </a:cubicBezTo>
                <a:cubicBezTo>
                  <a:pt x="150" y="68"/>
                  <a:pt x="152" y="66"/>
                  <a:pt x="152" y="6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2" y="2"/>
                  <a:pt x="150" y="0"/>
                  <a:pt x="14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2" y="110"/>
                  <a:pt x="150" y="108"/>
                  <a:pt x="148" y="108"/>
                </a:cubicBezTo>
                <a:moveTo>
                  <a:pt x="172" y="84"/>
                </a:moveTo>
                <a:cubicBezTo>
                  <a:pt x="46" y="84"/>
                  <a:pt x="46" y="84"/>
                  <a:pt x="46" y="84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2" y="56"/>
                </a:cubicBezTo>
                <a:cubicBezTo>
                  <a:pt x="72" y="54"/>
                  <a:pt x="70" y="52"/>
                  <a:pt x="68" y="52"/>
                </a:cubicBezTo>
                <a:cubicBezTo>
                  <a:pt x="67" y="52"/>
                  <a:pt x="66" y="52"/>
                  <a:pt x="65" y="53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7"/>
                  <a:pt x="32" y="88"/>
                </a:cubicBezTo>
                <a:cubicBezTo>
                  <a:pt x="32" y="89"/>
                  <a:pt x="32" y="90"/>
                  <a:pt x="33" y="91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6" y="124"/>
                  <a:pt x="67" y="124"/>
                  <a:pt x="68" y="124"/>
                </a:cubicBezTo>
                <a:cubicBezTo>
                  <a:pt x="70" y="124"/>
                  <a:pt x="72" y="122"/>
                  <a:pt x="72" y="120"/>
                </a:cubicBezTo>
                <a:cubicBezTo>
                  <a:pt x="72" y="119"/>
                  <a:pt x="72" y="118"/>
                  <a:pt x="71" y="117"/>
                </a:cubicBezTo>
                <a:cubicBezTo>
                  <a:pt x="46" y="92"/>
                  <a:pt x="46" y="92"/>
                  <a:pt x="46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571875" y="3194050"/>
            <a:ext cx="219075" cy="441325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411663" y="3194050"/>
            <a:ext cx="220663" cy="441325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5141913" y="3305175"/>
            <a:ext cx="439738" cy="220663"/>
          </a:xfrm>
          <a:custGeom>
            <a:avLst/>
            <a:gdLst>
              <a:gd name="T0" fmla="*/ 172 w 176"/>
              <a:gd name="T1" fmla="*/ 40 h 88"/>
              <a:gd name="T2" fmla="*/ 14 w 176"/>
              <a:gd name="T3" fmla="*/ 40 h 88"/>
              <a:gd name="T4" fmla="*/ 47 w 176"/>
              <a:gd name="T5" fmla="*/ 7 h 88"/>
              <a:gd name="T6" fmla="*/ 48 w 176"/>
              <a:gd name="T7" fmla="*/ 4 h 88"/>
              <a:gd name="T8" fmla="*/ 44 w 176"/>
              <a:gd name="T9" fmla="*/ 0 h 88"/>
              <a:gd name="T10" fmla="*/ 41 w 176"/>
              <a:gd name="T11" fmla="*/ 1 h 88"/>
              <a:gd name="T12" fmla="*/ 1 w 176"/>
              <a:gd name="T13" fmla="*/ 41 h 88"/>
              <a:gd name="T14" fmla="*/ 0 w 176"/>
              <a:gd name="T15" fmla="*/ 44 h 88"/>
              <a:gd name="T16" fmla="*/ 1 w 176"/>
              <a:gd name="T17" fmla="*/ 47 h 88"/>
              <a:gd name="T18" fmla="*/ 41 w 176"/>
              <a:gd name="T19" fmla="*/ 87 h 88"/>
              <a:gd name="T20" fmla="*/ 44 w 176"/>
              <a:gd name="T21" fmla="*/ 88 h 88"/>
              <a:gd name="T22" fmla="*/ 48 w 176"/>
              <a:gd name="T23" fmla="*/ 84 h 88"/>
              <a:gd name="T24" fmla="*/ 47 w 176"/>
              <a:gd name="T25" fmla="*/ 81 h 88"/>
              <a:gd name="T26" fmla="*/ 14 w 176"/>
              <a:gd name="T27" fmla="*/ 48 h 88"/>
              <a:gd name="T28" fmla="*/ 172 w 176"/>
              <a:gd name="T29" fmla="*/ 48 h 88"/>
              <a:gd name="T30" fmla="*/ 176 w 176"/>
              <a:gd name="T31" fmla="*/ 44 h 88"/>
              <a:gd name="T32" fmla="*/ 172 w 176"/>
              <a:gd name="T33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2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6"/>
                  <a:pt x="48" y="5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41" y="87"/>
                  <a:pt x="41" y="87"/>
                  <a:pt x="41" y="87"/>
                </a:cubicBezTo>
                <a:cubicBezTo>
                  <a:pt x="42" y="88"/>
                  <a:pt x="43" y="88"/>
                  <a:pt x="44" y="88"/>
                </a:cubicBezTo>
                <a:cubicBezTo>
                  <a:pt x="46" y="88"/>
                  <a:pt x="48" y="86"/>
                  <a:pt x="48" y="84"/>
                </a:cubicBezTo>
                <a:cubicBezTo>
                  <a:pt x="48" y="83"/>
                  <a:pt x="48" y="82"/>
                  <a:pt x="47" y="81"/>
                </a:cubicBezTo>
                <a:cubicBezTo>
                  <a:pt x="14" y="48"/>
                  <a:pt x="14" y="48"/>
                  <a:pt x="14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2"/>
                  <a:pt x="174" y="40"/>
                  <a:pt x="1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981700" y="3305175"/>
            <a:ext cx="441325" cy="220663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6842125" y="3314700"/>
            <a:ext cx="400050" cy="201613"/>
          </a:xfrm>
          <a:custGeom>
            <a:avLst/>
            <a:gdLst>
              <a:gd name="T0" fmla="*/ 156 w 160"/>
              <a:gd name="T1" fmla="*/ 0 h 80"/>
              <a:gd name="T2" fmla="*/ 153 w 160"/>
              <a:gd name="T3" fmla="*/ 1 h 80"/>
              <a:gd name="T4" fmla="*/ 80 w 160"/>
              <a:gd name="T5" fmla="*/ 70 h 80"/>
              <a:gd name="T6" fmla="*/ 7 w 160"/>
              <a:gd name="T7" fmla="*/ 1 h 80"/>
              <a:gd name="T8" fmla="*/ 4 w 160"/>
              <a:gd name="T9" fmla="*/ 0 h 80"/>
              <a:gd name="T10" fmla="*/ 0 w 160"/>
              <a:gd name="T11" fmla="*/ 4 h 80"/>
              <a:gd name="T12" fmla="*/ 1 w 160"/>
              <a:gd name="T13" fmla="*/ 7 h 80"/>
              <a:gd name="T14" fmla="*/ 77 w 160"/>
              <a:gd name="T15" fmla="*/ 79 h 80"/>
              <a:gd name="T16" fmla="*/ 80 w 160"/>
              <a:gd name="T17" fmla="*/ 80 h 80"/>
              <a:gd name="T18" fmla="*/ 83 w 160"/>
              <a:gd name="T19" fmla="*/ 79 h 80"/>
              <a:gd name="T20" fmla="*/ 159 w 160"/>
              <a:gd name="T21" fmla="*/ 7 h 80"/>
              <a:gd name="T22" fmla="*/ 160 w 160"/>
              <a:gd name="T23" fmla="*/ 4 h 80"/>
              <a:gd name="T24" fmla="*/ 156 w 160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6" y="0"/>
                </a:moveTo>
                <a:cubicBezTo>
                  <a:pt x="155" y="0"/>
                  <a:pt x="154" y="0"/>
                  <a:pt x="153" y="1"/>
                </a:cubicBezTo>
                <a:cubicBezTo>
                  <a:pt x="80" y="70"/>
                  <a:pt x="80" y="70"/>
                  <a:pt x="80" y="70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9" y="80"/>
                  <a:pt x="80" y="80"/>
                </a:cubicBezTo>
                <a:cubicBezTo>
                  <a:pt x="81" y="80"/>
                  <a:pt x="82" y="80"/>
                  <a:pt x="83" y="79"/>
                </a:cubicBezTo>
                <a:cubicBezTo>
                  <a:pt x="159" y="7"/>
                  <a:pt x="159" y="7"/>
                  <a:pt x="159" y="7"/>
                </a:cubicBezTo>
                <a:cubicBezTo>
                  <a:pt x="160" y="6"/>
                  <a:pt x="160" y="5"/>
                  <a:pt x="160" y="4"/>
                </a:cubicBezTo>
                <a:cubicBezTo>
                  <a:pt x="160" y="2"/>
                  <a:pt x="158" y="0"/>
                  <a:pt x="156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83500" y="3314700"/>
            <a:ext cx="400050" cy="201613"/>
          </a:xfrm>
          <a:custGeom>
            <a:avLst/>
            <a:gdLst>
              <a:gd name="T0" fmla="*/ 159 w 160"/>
              <a:gd name="T1" fmla="*/ 73 h 80"/>
              <a:gd name="T2" fmla="*/ 83 w 160"/>
              <a:gd name="T3" fmla="*/ 1 h 80"/>
              <a:gd name="T4" fmla="*/ 80 w 160"/>
              <a:gd name="T5" fmla="*/ 0 h 80"/>
              <a:gd name="T6" fmla="*/ 77 w 160"/>
              <a:gd name="T7" fmla="*/ 1 h 80"/>
              <a:gd name="T8" fmla="*/ 1 w 160"/>
              <a:gd name="T9" fmla="*/ 73 h 80"/>
              <a:gd name="T10" fmla="*/ 0 w 160"/>
              <a:gd name="T11" fmla="*/ 76 h 80"/>
              <a:gd name="T12" fmla="*/ 4 w 160"/>
              <a:gd name="T13" fmla="*/ 80 h 80"/>
              <a:gd name="T14" fmla="*/ 7 w 160"/>
              <a:gd name="T15" fmla="*/ 79 h 80"/>
              <a:gd name="T16" fmla="*/ 80 w 160"/>
              <a:gd name="T17" fmla="*/ 10 h 80"/>
              <a:gd name="T18" fmla="*/ 153 w 160"/>
              <a:gd name="T19" fmla="*/ 79 h 80"/>
              <a:gd name="T20" fmla="*/ 156 w 160"/>
              <a:gd name="T21" fmla="*/ 80 h 80"/>
              <a:gd name="T22" fmla="*/ 160 w 160"/>
              <a:gd name="T23" fmla="*/ 76 h 80"/>
              <a:gd name="T24" fmla="*/ 159 w 160"/>
              <a:gd name="T25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9" y="73"/>
                </a:moveTo>
                <a:cubicBezTo>
                  <a:pt x="83" y="1"/>
                  <a:pt x="83" y="1"/>
                  <a:pt x="83" y="1"/>
                </a:cubicBezTo>
                <a:cubicBezTo>
                  <a:pt x="82" y="0"/>
                  <a:pt x="81" y="0"/>
                  <a:pt x="80" y="0"/>
                </a:cubicBezTo>
                <a:cubicBezTo>
                  <a:pt x="79" y="0"/>
                  <a:pt x="78" y="0"/>
                  <a:pt x="77" y="1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5" y="80"/>
                  <a:pt x="6" y="80"/>
                  <a:pt x="7" y="79"/>
                </a:cubicBezTo>
                <a:cubicBezTo>
                  <a:pt x="80" y="10"/>
                  <a:pt x="80" y="10"/>
                  <a:pt x="80" y="10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54" y="80"/>
                  <a:pt x="155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5"/>
                  <a:pt x="160" y="74"/>
                  <a:pt x="159" y="7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623300" y="3214688"/>
            <a:ext cx="200025" cy="401638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463088" y="3214688"/>
            <a:ext cx="200025" cy="401638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81175" y="4037013"/>
            <a:ext cx="439738" cy="441325"/>
          </a:xfrm>
          <a:custGeom>
            <a:avLst/>
            <a:gdLst>
              <a:gd name="T0" fmla="*/ 132 w 176"/>
              <a:gd name="T1" fmla="*/ 72 h 176"/>
              <a:gd name="T2" fmla="*/ 129 w 176"/>
              <a:gd name="T3" fmla="*/ 73 h 176"/>
              <a:gd name="T4" fmla="*/ 88 w 176"/>
              <a:gd name="T5" fmla="*/ 111 h 176"/>
              <a:gd name="T6" fmla="*/ 47 w 176"/>
              <a:gd name="T7" fmla="*/ 73 h 176"/>
              <a:gd name="T8" fmla="*/ 44 w 176"/>
              <a:gd name="T9" fmla="*/ 72 h 176"/>
              <a:gd name="T10" fmla="*/ 40 w 176"/>
              <a:gd name="T11" fmla="*/ 76 h 176"/>
              <a:gd name="T12" fmla="*/ 41 w 176"/>
              <a:gd name="T13" fmla="*/ 79 h 176"/>
              <a:gd name="T14" fmla="*/ 85 w 176"/>
              <a:gd name="T15" fmla="*/ 119 h 176"/>
              <a:gd name="T16" fmla="*/ 88 w 176"/>
              <a:gd name="T17" fmla="*/ 120 h 176"/>
              <a:gd name="T18" fmla="*/ 91 w 176"/>
              <a:gd name="T19" fmla="*/ 119 h 176"/>
              <a:gd name="T20" fmla="*/ 135 w 176"/>
              <a:gd name="T21" fmla="*/ 79 h 176"/>
              <a:gd name="T22" fmla="*/ 136 w 176"/>
              <a:gd name="T23" fmla="*/ 76 h 176"/>
              <a:gd name="T24" fmla="*/ 132 w 176"/>
              <a:gd name="T25" fmla="*/ 72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620963" y="4037013"/>
            <a:ext cx="439738" cy="44132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1 w 176"/>
              <a:gd name="T21" fmla="*/ 57 h 176"/>
              <a:gd name="T22" fmla="*/ 88 w 176"/>
              <a:gd name="T23" fmla="*/ 56 h 176"/>
              <a:gd name="T24" fmla="*/ 85 w 176"/>
              <a:gd name="T25" fmla="*/ 57 h 176"/>
              <a:gd name="T26" fmla="*/ 41 w 176"/>
              <a:gd name="T27" fmla="*/ 97 h 176"/>
              <a:gd name="T28" fmla="*/ 40 w 176"/>
              <a:gd name="T29" fmla="*/ 100 h 176"/>
              <a:gd name="T30" fmla="*/ 44 w 176"/>
              <a:gd name="T31" fmla="*/ 104 h 176"/>
              <a:gd name="T32" fmla="*/ 47 w 176"/>
              <a:gd name="T33" fmla="*/ 103 h 176"/>
              <a:gd name="T34" fmla="*/ 88 w 176"/>
              <a:gd name="T35" fmla="*/ 65 h 176"/>
              <a:gd name="T36" fmla="*/ 129 w 176"/>
              <a:gd name="T37" fmla="*/ 103 h 176"/>
              <a:gd name="T38" fmla="*/ 132 w 176"/>
              <a:gd name="T39" fmla="*/ 104 h 176"/>
              <a:gd name="T40" fmla="*/ 136 w 176"/>
              <a:gd name="T41" fmla="*/ 100 h 176"/>
              <a:gd name="T42" fmla="*/ 135 w 176"/>
              <a:gd name="T43" fmla="*/ 97 h 176"/>
              <a:gd name="T44" fmla="*/ 91 w 176"/>
              <a:gd name="T4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460750" y="4037013"/>
            <a:ext cx="441325" cy="441325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302125" y="4037013"/>
            <a:ext cx="439738" cy="441325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141913" y="4037013"/>
            <a:ext cx="439738" cy="441325"/>
          </a:xfrm>
          <a:custGeom>
            <a:avLst/>
            <a:gdLst>
              <a:gd name="T0" fmla="*/ 56 w 176"/>
              <a:gd name="T1" fmla="*/ 80 h 176"/>
              <a:gd name="T2" fmla="*/ 52 w 176"/>
              <a:gd name="T3" fmla="*/ 84 h 176"/>
              <a:gd name="T4" fmla="*/ 53 w 176"/>
              <a:gd name="T5" fmla="*/ 87 h 176"/>
              <a:gd name="T6" fmla="*/ 85 w 176"/>
              <a:gd name="T7" fmla="*/ 119 h 176"/>
              <a:gd name="T8" fmla="*/ 88 w 176"/>
              <a:gd name="T9" fmla="*/ 120 h 176"/>
              <a:gd name="T10" fmla="*/ 91 w 176"/>
              <a:gd name="T11" fmla="*/ 119 h 176"/>
              <a:gd name="T12" fmla="*/ 123 w 176"/>
              <a:gd name="T13" fmla="*/ 87 h 176"/>
              <a:gd name="T14" fmla="*/ 124 w 176"/>
              <a:gd name="T15" fmla="*/ 84 h 176"/>
              <a:gd name="T16" fmla="*/ 120 w 176"/>
              <a:gd name="T17" fmla="*/ 80 h 176"/>
              <a:gd name="T18" fmla="*/ 117 w 176"/>
              <a:gd name="T19" fmla="*/ 81 h 176"/>
              <a:gd name="T20" fmla="*/ 92 w 176"/>
              <a:gd name="T21" fmla="*/ 106 h 176"/>
              <a:gd name="T22" fmla="*/ 92 w 176"/>
              <a:gd name="T23" fmla="*/ 4 h 176"/>
              <a:gd name="T24" fmla="*/ 88 w 176"/>
              <a:gd name="T25" fmla="*/ 0 h 176"/>
              <a:gd name="T26" fmla="*/ 84 w 176"/>
              <a:gd name="T27" fmla="*/ 4 h 176"/>
              <a:gd name="T28" fmla="*/ 84 w 176"/>
              <a:gd name="T29" fmla="*/ 106 h 176"/>
              <a:gd name="T30" fmla="*/ 59 w 176"/>
              <a:gd name="T31" fmla="*/ 81 h 176"/>
              <a:gd name="T32" fmla="*/ 56 w 176"/>
              <a:gd name="T33" fmla="*/ 80 h 176"/>
              <a:gd name="T34" fmla="*/ 106 w 176"/>
              <a:gd name="T35" fmla="*/ 2 h 176"/>
              <a:gd name="T36" fmla="*/ 104 w 176"/>
              <a:gd name="T37" fmla="*/ 1 h 176"/>
              <a:gd name="T38" fmla="*/ 100 w 176"/>
              <a:gd name="T39" fmla="*/ 5 h 176"/>
              <a:gd name="T40" fmla="*/ 104 w 176"/>
              <a:gd name="T41" fmla="*/ 9 h 176"/>
              <a:gd name="T42" fmla="*/ 104 w 176"/>
              <a:gd name="T43" fmla="*/ 10 h 176"/>
              <a:gd name="T44" fmla="*/ 168 w 176"/>
              <a:gd name="T45" fmla="*/ 88 h 176"/>
              <a:gd name="T46" fmla="*/ 88 w 176"/>
              <a:gd name="T47" fmla="*/ 168 h 176"/>
              <a:gd name="T48" fmla="*/ 8 w 176"/>
              <a:gd name="T49" fmla="*/ 88 h 176"/>
              <a:gd name="T50" fmla="*/ 72 w 176"/>
              <a:gd name="T51" fmla="*/ 10 h 176"/>
              <a:gd name="T52" fmla="*/ 72 w 176"/>
              <a:gd name="T53" fmla="*/ 9 h 176"/>
              <a:gd name="T54" fmla="*/ 76 w 176"/>
              <a:gd name="T55" fmla="*/ 5 h 176"/>
              <a:gd name="T56" fmla="*/ 72 w 176"/>
              <a:gd name="T57" fmla="*/ 1 h 176"/>
              <a:gd name="T58" fmla="*/ 70 w 176"/>
              <a:gd name="T59" fmla="*/ 2 h 176"/>
              <a:gd name="T60" fmla="*/ 0 w 176"/>
              <a:gd name="T61" fmla="*/ 88 h 176"/>
              <a:gd name="T62" fmla="*/ 88 w 176"/>
              <a:gd name="T63" fmla="*/ 176 h 176"/>
              <a:gd name="T64" fmla="*/ 176 w 176"/>
              <a:gd name="T65" fmla="*/ 88 h 176"/>
              <a:gd name="T66" fmla="*/ 106 w 176"/>
              <a:gd name="T67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56" y="80"/>
                </a:moveTo>
                <a:cubicBezTo>
                  <a:pt x="54" y="80"/>
                  <a:pt x="52" y="82"/>
                  <a:pt x="52" y="84"/>
                </a:cubicBezTo>
                <a:cubicBezTo>
                  <a:pt x="52" y="85"/>
                  <a:pt x="52" y="86"/>
                  <a:pt x="53" y="87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4" y="86"/>
                  <a:pt x="124" y="85"/>
                  <a:pt x="124" y="84"/>
                </a:cubicBezTo>
                <a:cubicBezTo>
                  <a:pt x="124" y="82"/>
                  <a:pt x="122" y="80"/>
                  <a:pt x="120" y="80"/>
                </a:cubicBezTo>
                <a:cubicBezTo>
                  <a:pt x="119" y="80"/>
                  <a:pt x="118" y="80"/>
                  <a:pt x="117" y="81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59" y="81"/>
                  <a:pt x="59" y="81"/>
                  <a:pt x="59" y="81"/>
                </a:cubicBezTo>
                <a:cubicBezTo>
                  <a:pt x="58" y="80"/>
                  <a:pt x="57" y="80"/>
                  <a:pt x="56" y="80"/>
                </a:cubicBezTo>
                <a:moveTo>
                  <a:pt x="106" y="2"/>
                </a:moveTo>
                <a:cubicBezTo>
                  <a:pt x="105" y="2"/>
                  <a:pt x="105" y="1"/>
                  <a:pt x="104" y="1"/>
                </a:cubicBezTo>
                <a:cubicBezTo>
                  <a:pt x="102" y="1"/>
                  <a:pt x="100" y="3"/>
                  <a:pt x="100" y="5"/>
                </a:cubicBezTo>
                <a:cubicBezTo>
                  <a:pt x="100" y="8"/>
                  <a:pt x="102" y="9"/>
                  <a:pt x="104" y="9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41" y="17"/>
                  <a:pt x="168" y="49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9"/>
                  <a:pt x="35" y="17"/>
                  <a:pt x="72" y="10"/>
                </a:cubicBezTo>
                <a:cubicBezTo>
                  <a:pt x="72" y="9"/>
                  <a:pt x="72" y="9"/>
                  <a:pt x="72" y="9"/>
                </a:cubicBezTo>
                <a:cubicBezTo>
                  <a:pt x="74" y="9"/>
                  <a:pt x="76" y="8"/>
                  <a:pt x="76" y="5"/>
                </a:cubicBezTo>
                <a:cubicBezTo>
                  <a:pt x="76" y="3"/>
                  <a:pt x="74" y="1"/>
                  <a:pt x="72" y="1"/>
                </a:cubicBezTo>
                <a:cubicBezTo>
                  <a:pt x="71" y="1"/>
                  <a:pt x="71" y="2"/>
                  <a:pt x="70" y="2"/>
                </a:cubicBezTo>
                <a:cubicBezTo>
                  <a:pt x="30" y="10"/>
                  <a:pt x="0" y="45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45"/>
                  <a:pt x="146" y="10"/>
                  <a:pt x="106" y="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81700" y="4137025"/>
            <a:ext cx="441325" cy="241300"/>
          </a:xfrm>
          <a:custGeom>
            <a:avLst/>
            <a:gdLst>
              <a:gd name="T0" fmla="*/ 176 w 176"/>
              <a:gd name="T1" fmla="*/ 4 h 96"/>
              <a:gd name="T2" fmla="*/ 172 w 176"/>
              <a:gd name="T3" fmla="*/ 0 h 96"/>
              <a:gd name="T4" fmla="*/ 4 w 176"/>
              <a:gd name="T5" fmla="*/ 0 h 96"/>
              <a:gd name="T6" fmla="*/ 0 w 176"/>
              <a:gd name="T7" fmla="*/ 4 h 96"/>
              <a:gd name="T8" fmla="*/ 1 w 176"/>
              <a:gd name="T9" fmla="*/ 7 h 96"/>
              <a:gd name="T10" fmla="*/ 1 w 176"/>
              <a:gd name="T11" fmla="*/ 7 h 96"/>
              <a:gd name="T12" fmla="*/ 85 w 176"/>
              <a:gd name="T13" fmla="*/ 95 h 96"/>
              <a:gd name="T14" fmla="*/ 85 w 176"/>
              <a:gd name="T15" fmla="*/ 95 h 96"/>
              <a:gd name="T16" fmla="*/ 88 w 176"/>
              <a:gd name="T17" fmla="*/ 96 h 96"/>
              <a:gd name="T18" fmla="*/ 91 w 176"/>
              <a:gd name="T19" fmla="*/ 95 h 96"/>
              <a:gd name="T20" fmla="*/ 91 w 176"/>
              <a:gd name="T21" fmla="*/ 95 h 96"/>
              <a:gd name="T22" fmla="*/ 175 w 176"/>
              <a:gd name="T23" fmla="*/ 7 h 96"/>
              <a:gd name="T24" fmla="*/ 175 w 176"/>
              <a:gd name="T25" fmla="*/ 7 h 96"/>
              <a:gd name="T26" fmla="*/ 176 w 176"/>
              <a:gd name="T27" fmla="*/ 4 h 96"/>
              <a:gd name="T28" fmla="*/ 88 w 176"/>
              <a:gd name="T29" fmla="*/ 86 h 96"/>
              <a:gd name="T30" fmla="*/ 13 w 176"/>
              <a:gd name="T31" fmla="*/ 8 h 96"/>
              <a:gd name="T32" fmla="*/ 163 w 176"/>
              <a:gd name="T33" fmla="*/ 8 h 96"/>
              <a:gd name="T34" fmla="*/ 88 w 176"/>
              <a:gd name="T35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moveTo>
                  <a:pt x="88" y="86"/>
                </a:moveTo>
                <a:cubicBezTo>
                  <a:pt x="13" y="8"/>
                  <a:pt x="13" y="8"/>
                  <a:pt x="13" y="8"/>
                </a:cubicBezTo>
                <a:cubicBezTo>
                  <a:pt x="163" y="8"/>
                  <a:pt x="163" y="8"/>
                  <a:pt x="163" y="8"/>
                </a:cubicBezTo>
                <a:lnTo>
                  <a:pt x="88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823075" y="4137025"/>
            <a:ext cx="439738" cy="241300"/>
          </a:xfrm>
          <a:custGeom>
            <a:avLst/>
            <a:gdLst>
              <a:gd name="T0" fmla="*/ 175 w 176"/>
              <a:gd name="T1" fmla="*/ 89 h 96"/>
              <a:gd name="T2" fmla="*/ 175 w 176"/>
              <a:gd name="T3" fmla="*/ 89 h 96"/>
              <a:gd name="T4" fmla="*/ 91 w 176"/>
              <a:gd name="T5" fmla="*/ 1 h 96"/>
              <a:gd name="T6" fmla="*/ 91 w 176"/>
              <a:gd name="T7" fmla="*/ 1 h 96"/>
              <a:gd name="T8" fmla="*/ 88 w 176"/>
              <a:gd name="T9" fmla="*/ 0 h 96"/>
              <a:gd name="T10" fmla="*/ 85 w 176"/>
              <a:gd name="T11" fmla="*/ 1 h 96"/>
              <a:gd name="T12" fmla="*/ 85 w 176"/>
              <a:gd name="T13" fmla="*/ 1 h 96"/>
              <a:gd name="T14" fmla="*/ 1 w 176"/>
              <a:gd name="T15" fmla="*/ 89 h 96"/>
              <a:gd name="T16" fmla="*/ 1 w 176"/>
              <a:gd name="T17" fmla="*/ 89 h 96"/>
              <a:gd name="T18" fmla="*/ 0 w 176"/>
              <a:gd name="T19" fmla="*/ 92 h 96"/>
              <a:gd name="T20" fmla="*/ 4 w 176"/>
              <a:gd name="T21" fmla="*/ 96 h 96"/>
              <a:gd name="T22" fmla="*/ 172 w 176"/>
              <a:gd name="T23" fmla="*/ 96 h 96"/>
              <a:gd name="T24" fmla="*/ 176 w 176"/>
              <a:gd name="T25" fmla="*/ 92 h 96"/>
              <a:gd name="T26" fmla="*/ 175 w 176"/>
              <a:gd name="T27" fmla="*/ 89 h 96"/>
              <a:gd name="T28" fmla="*/ 13 w 176"/>
              <a:gd name="T29" fmla="*/ 88 h 96"/>
              <a:gd name="T30" fmla="*/ 88 w 176"/>
              <a:gd name="T31" fmla="*/ 10 h 96"/>
              <a:gd name="T32" fmla="*/ 163 w 176"/>
              <a:gd name="T33" fmla="*/ 88 h 96"/>
              <a:gd name="T34" fmla="*/ 13 w 176"/>
              <a:gd name="T35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5" y="89"/>
                </a:moveTo>
                <a:cubicBezTo>
                  <a:pt x="175" y="89"/>
                  <a:pt x="175" y="89"/>
                  <a:pt x="175" y="89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0" y="94"/>
                  <a:pt x="2" y="96"/>
                  <a:pt x="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1"/>
                  <a:pt x="176" y="90"/>
                  <a:pt x="175" y="89"/>
                </a:cubicBezTo>
                <a:moveTo>
                  <a:pt x="13" y="88"/>
                </a:moveTo>
                <a:cubicBezTo>
                  <a:pt x="88" y="10"/>
                  <a:pt x="88" y="10"/>
                  <a:pt x="88" y="10"/>
                </a:cubicBezTo>
                <a:cubicBezTo>
                  <a:pt x="163" y="88"/>
                  <a:pt x="163" y="88"/>
                  <a:pt x="163" y="88"/>
                </a:cubicBezTo>
                <a:lnTo>
                  <a:pt x="13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7762875" y="4037013"/>
            <a:ext cx="239713" cy="441325"/>
          </a:xfrm>
          <a:custGeom>
            <a:avLst/>
            <a:gdLst>
              <a:gd name="T0" fmla="*/ 92 w 96"/>
              <a:gd name="T1" fmla="*/ 0 h 176"/>
              <a:gd name="T2" fmla="*/ 89 w 96"/>
              <a:gd name="T3" fmla="*/ 1 h 176"/>
              <a:gd name="T4" fmla="*/ 89 w 96"/>
              <a:gd name="T5" fmla="*/ 1 h 176"/>
              <a:gd name="T6" fmla="*/ 1 w 96"/>
              <a:gd name="T7" fmla="*/ 85 h 176"/>
              <a:gd name="T8" fmla="*/ 1 w 96"/>
              <a:gd name="T9" fmla="*/ 85 h 176"/>
              <a:gd name="T10" fmla="*/ 0 w 96"/>
              <a:gd name="T11" fmla="*/ 88 h 176"/>
              <a:gd name="T12" fmla="*/ 1 w 96"/>
              <a:gd name="T13" fmla="*/ 91 h 176"/>
              <a:gd name="T14" fmla="*/ 1 w 96"/>
              <a:gd name="T15" fmla="*/ 91 h 176"/>
              <a:gd name="T16" fmla="*/ 89 w 96"/>
              <a:gd name="T17" fmla="*/ 175 h 176"/>
              <a:gd name="T18" fmla="*/ 89 w 96"/>
              <a:gd name="T19" fmla="*/ 175 h 176"/>
              <a:gd name="T20" fmla="*/ 92 w 96"/>
              <a:gd name="T21" fmla="*/ 176 h 176"/>
              <a:gd name="T22" fmla="*/ 96 w 96"/>
              <a:gd name="T23" fmla="*/ 172 h 176"/>
              <a:gd name="T24" fmla="*/ 96 w 96"/>
              <a:gd name="T25" fmla="*/ 4 h 176"/>
              <a:gd name="T26" fmla="*/ 92 w 96"/>
              <a:gd name="T27" fmla="*/ 0 h 176"/>
              <a:gd name="T28" fmla="*/ 88 w 96"/>
              <a:gd name="T29" fmla="*/ 163 h 176"/>
              <a:gd name="T30" fmla="*/ 10 w 96"/>
              <a:gd name="T31" fmla="*/ 88 h 176"/>
              <a:gd name="T32" fmla="*/ 88 w 96"/>
              <a:gd name="T33" fmla="*/ 13 h 176"/>
              <a:gd name="T34" fmla="*/ 8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2" y="0"/>
                </a:moveTo>
                <a:cubicBezTo>
                  <a:pt x="91" y="0"/>
                  <a:pt x="90" y="0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90" y="176"/>
                  <a:pt x="91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moveTo>
                  <a:pt x="88" y="163"/>
                </a:moveTo>
                <a:cubicBezTo>
                  <a:pt x="10" y="88"/>
                  <a:pt x="10" y="88"/>
                  <a:pt x="10" y="88"/>
                </a:cubicBezTo>
                <a:cubicBezTo>
                  <a:pt x="88" y="13"/>
                  <a:pt x="88" y="13"/>
                  <a:pt x="88" y="13"/>
                </a:cubicBezTo>
                <a:lnTo>
                  <a:pt x="8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8602663" y="4037013"/>
            <a:ext cx="241300" cy="441325"/>
          </a:xfrm>
          <a:custGeom>
            <a:avLst/>
            <a:gdLst>
              <a:gd name="T0" fmla="*/ 96 w 96"/>
              <a:gd name="T1" fmla="*/ 88 h 176"/>
              <a:gd name="T2" fmla="*/ 95 w 96"/>
              <a:gd name="T3" fmla="*/ 85 h 176"/>
              <a:gd name="T4" fmla="*/ 95 w 96"/>
              <a:gd name="T5" fmla="*/ 85 h 176"/>
              <a:gd name="T6" fmla="*/ 7 w 96"/>
              <a:gd name="T7" fmla="*/ 1 h 176"/>
              <a:gd name="T8" fmla="*/ 7 w 96"/>
              <a:gd name="T9" fmla="*/ 1 h 176"/>
              <a:gd name="T10" fmla="*/ 4 w 96"/>
              <a:gd name="T11" fmla="*/ 0 h 176"/>
              <a:gd name="T12" fmla="*/ 0 w 96"/>
              <a:gd name="T13" fmla="*/ 4 h 176"/>
              <a:gd name="T14" fmla="*/ 0 w 96"/>
              <a:gd name="T15" fmla="*/ 172 h 176"/>
              <a:gd name="T16" fmla="*/ 4 w 96"/>
              <a:gd name="T17" fmla="*/ 176 h 176"/>
              <a:gd name="T18" fmla="*/ 7 w 96"/>
              <a:gd name="T19" fmla="*/ 175 h 176"/>
              <a:gd name="T20" fmla="*/ 7 w 96"/>
              <a:gd name="T21" fmla="*/ 175 h 176"/>
              <a:gd name="T22" fmla="*/ 95 w 96"/>
              <a:gd name="T23" fmla="*/ 91 h 176"/>
              <a:gd name="T24" fmla="*/ 95 w 96"/>
              <a:gd name="T25" fmla="*/ 91 h 176"/>
              <a:gd name="T26" fmla="*/ 96 w 96"/>
              <a:gd name="T27" fmla="*/ 88 h 176"/>
              <a:gd name="T28" fmla="*/ 8 w 96"/>
              <a:gd name="T29" fmla="*/ 163 h 176"/>
              <a:gd name="T30" fmla="*/ 8 w 96"/>
              <a:gd name="T31" fmla="*/ 13 h 176"/>
              <a:gd name="T32" fmla="*/ 86 w 96"/>
              <a:gd name="T33" fmla="*/ 88 h 176"/>
              <a:gd name="T34" fmla="*/ 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6" y="88"/>
                </a:moveTo>
                <a:cubicBezTo>
                  <a:pt x="96" y="87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0"/>
                  <a:pt x="96" y="89"/>
                  <a:pt x="96" y="88"/>
                </a:cubicBezTo>
                <a:moveTo>
                  <a:pt x="8" y="163"/>
                </a:moveTo>
                <a:cubicBezTo>
                  <a:pt x="8" y="13"/>
                  <a:pt x="8" y="13"/>
                  <a:pt x="8" y="13"/>
                </a:cubicBezTo>
                <a:cubicBezTo>
                  <a:pt x="86" y="88"/>
                  <a:pt x="86" y="88"/>
                  <a:pt x="86" y="88"/>
                </a:cubicBezTo>
                <a:lnTo>
                  <a:pt x="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9344025" y="4037013"/>
            <a:ext cx="439738" cy="441325"/>
          </a:xfrm>
          <a:custGeom>
            <a:avLst/>
            <a:gdLst>
              <a:gd name="T0" fmla="*/ 175 w 176"/>
              <a:gd name="T1" fmla="*/ 85 h 176"/>
              <a:gd name="T2" fmla="*/ 151 w 176"/>
              <a:gd name="T3" fmla="*/ 61 h 176"/>
              <a:gd name="T4" fmla="*/ 148 w 176"/>
              <a:gd name="T5" fmla="*/ 60 h 176"/>
              <a:gd name="T6" fmla="*/ 144 w 176"/>
              <a:gd name="T7" fmla="*/ 64 h 176"/>
              <a:gd name="T8" fmla="*/ 145 w 176"/>
              <a:gd name="T9" fmla="*/ 67 h 176"/>
              <a:gd name="T10" fmla="*/ 162 w 176"/>
              <a:gd name="T11" fmla="*/ 84 h 176"/>
              <a:gd name="T12" fmla="*/ 92 w 176"/>
              <a:gd name="T13" fmla="*/ 84 h 176"/>
              <a:gd name="T14" fmla="*/ 92 w 176"/>
              <a:gd name="T15" fmla="*/ 14 h 176"/>
              <a:gd name="T16" fmla="*/ 109 w 176"/>
              <a:gd name="T17" fmla="*/ 31 h 176"/>
              <a:gd name="T18" fmla="*/ 112 w 176"/>
              <a:gd name="T19" fmla="*/ 32 h 176"/>
              <a:gd name="T20" fmla="*/ 116 w 176"/>
              <a:gd name="T21" fmla="*/ 28 h 176"/>
              <a:gd name="T22" fmla="*/ 115 w 176"/>
              <a:gd name="T23" fmla="*/ 25 h 176"/>
              <a:gd name="T24" fmla="*/ 91 w 176"/>
              <a:gd name="T25" fmla="*/ 1 h 176"/>
              <a:gd name="T26" fmla="*/ 88 w 176"/>
              <a:gd name="T27" fmla="*/ 0 h 176"/>
              <a:gd name="T28" fmla="*/ 85 w 176"/>
              <a:gd name="T29" fmla="*/ 1 h 176"/>
              <a:gd name="T30" fmla="*/ 61 w 176"/>
              <a:gd name="T31" fmla="*/ 25 h 176"/>
              <a:gd name="T32" fmla="*/ 60 w 176"/>
              <a:gd name="T33" fmla="*/ 28 h 176"/>
              <a:gd name="T34" fmla="*/ 64 w 176"/>
              <a:gd name="T35" fmla="*/ 32 h 176"/>
              <a:gd name="T36" fmla="*/ 67 w 176"/>
              <a:gd name="T37" fmla="*/ 31 h 176"/>
              <a:gd name="T38" fmla="*/ 84 w 176"/>
              <a:gd name="T39" fmla="*/ 14 h 176"/>
              <a:gd name="T40" fmla="*/ 84 w 176"/>
              <a:gd name="T41" fmla="*/ 84 h 176"/>
              <a:gd name="T42" fmla="*/ 14 w 176"/>
              <a:gd name="T43" fmla="*/ 84 h 176"/>
              <a:gd name="T44" fmla="*/ 31 w 176"/>
              <a:gd name="T45" fmla="*/ 67 h 176"/>
              <a:gd name="T46" fmla="*/ 32 w 176"/>
              <a:gd name="T47" fmla="*/ 64 h 176"/>
              <a:gd name="T48" fmla="*/ 28 w 176"/>
              <a:gd name="T49" fmla="*/ 60 h 176"/>
              <a:gd name="T50" fmla="*/ 25 w 176"/>
              <a:gd name="T51" fmla="*/ 61 h 176"/>
              <a:gd name="T52" fmla="*/ 1 w 176"/>
              <a:gd name="T53" fmla="*/ 85 h 176"/>
              <a:gd name="T54" fmla="*/ 0 w 176"/>
              <a:gd name="T55" fmla="*/ 88 h 176"/>
              <a:gd name="T56" fmla="*/ 1 w 176"/>
              <a:gd name="T57" fmla="*/ 91 h 176"/>
              <a:gd name="T58" fmla="*/ 25 w 176"/>
              <a:gd name="T59" fmla="*/ 115 h 176"/>
              <a:gd name="T60" fmla="*/ 28 w 176"/>
              <a:gd name="T61" fmla="*/ 116 h 176"/>
              <a:gd name="T62" fmla="*/ 32 w 176"/>
              <a:gd name="T63" fmla="*/ 112 h 176"/>
              <a:gd name="T64" fmla="*/ 31 w 176"/>
              <a:gd name="T65" fmla="*/ 109 h 176"/>
              <a:gd name="T66" fmla="*/ 14 w 176"/>
              <a:gd name="T67" fmla="*/ 92 h 176"/>
              <a:gd name="T68" fmla="*/ 84 w 176"/>
              <a:gd name="T69" fmla="*/ 92 h 176"/>
              <a:gd name="T70" fmla="*/ 84 w 176"/>
              <a:gd name="T71" fmla="*/ 162 h 176"/>
              <a:gd name="T72" fmla="*/ 67 w 176"/>
              <a:gd name="T73" fmla="*/ 145 h 176"/>
              <a:gd name="T74" fmla="*/ 64 w 176"/>
              <a:gd name="T75" fmla="*/ 144 h 176"/>
              <a:gd name="T76" fmla="*/ 60 w 176"/>
              <a:gd name="T77" fmla="*/ 148 h 176"/>
              <a:gd name="T78" fmla="*/ 61 w 176"/>
              <a:gd name="T79" fmla="*/ 151 h 176"/>
              <a:gd name="T80" fmla="*/ 85 w 176"/>
              <a:gd name="T81" fmla="*/ 175 h 176"/>
              <a:gd name="T82" fmla="*/ 88 w 176"/>
              <a:gd name="T83" fmla="*/ 176 h 176"/>
              <a:gd name="T84" fmla="*/ 91 w 176"/>
              <a:gd name="T85" fmla="*/ 175 h 176"/>
              <a:gd name="T86" fmla="*/ 115 w 176"/>
              <a:gd name="T87" fmla="*/ 151 h 176"/>
              <a:gd name="T88" fmla="*/ 116 w 176"/>
              <a:gd name="T89" fmla="*/ 148 h 176"/>
              <a:gd name="T90" fmla="*/ 112 w 176"/>
              <a:gd name="T91" fmla="*/ 144 h 176"/>
              <a:gd name="T92" fmla="*/ 109 w 176"/>
              <a:gd name="T93" fmla="*/ 145 h 176"/>
              <a:gd name="T94" fmla="*/ 92 w 176"/>
              <a:gd name="T95" fmla="*/ 162 h 176"/>
              <a:gd name="T96" fmla="*/ 92 w 176"/>
              <a:gd name="T97" fmla="*/ 92 h 176"/>
              <a:gd name="T98" fmla="*/ 162 w 176"/>
              <a:gd name="T99" fmla="*/ 92 h 176"/>
              <a:gd name="T100" fmla="*/ 145 w 176"/>
              <a:gd name="T101" fmla="*/ 109 h 176"/>
              <a:gd name="T102" fmla="*/ 144 w 176"/>
              <a:gd name="T103" fmla="*/ 112 h 176"/>
              <a:gd name="T104" fmla="*/ 148 w 176"/>
              <a:gd name="T105" fmla="*/ 116 h 176"/>
              <a:gd name="T106" fmla="*/ 151 w 176"/>
              <a:gd name="T107" fmla="*/ 115 h 176"/>
              <a:gd name="T108" fmla="*/ 175 w 176"/>
              <a:gd name="T109" fmla="*/ 91 h 176"/>
              <a:gd name="T110" fmla="*/ 176 w 176"/>
              <a:gd name="T111" fmla="*/ 88 h 176"/>
              <a:gd name="T112" fmla="*/ 175 w 176"/>
              <a:gd name="T1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0"/>
                  <a:pt x="149" y="60"/>
                  <a:pt x="148" y="60"/>
                </a:cubicBezTo>
                <a:cubicBezTo>
                  <a:pt x="146" y="60"/>
                  <a:pt x="144" y="62"/>
                  <a:pt x="144" y="64"/>
                </a:cubicBezTo>
                <a:cubicBezTo>
                  <a:pt x="144" y="65"/>
                  <a:pt x="144" y="66"/>
                  <a:pt x="145" y="6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84"/>
                  <a:pt x="84" y="84"/>
                  <a:pt x="8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6"/>
                  <a:pt x="32" y="65"/>
                  <a:pt x="32" y="64"/>
                </a:cubicBezTo>
                <a:cubicBezTo>
                  <a:pt x="32" y="62"/>
                  <a:pt x="30" y="60"/>
                  <a:pt x="28" y="60"/>
                </a:cubicBezTo>
                <a:cubicBezTo>
                  <a:pt x="27" y="60"/>
                  <a:pt x="26" y="60"/>
                  <a:pt x="25" y="6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116"/>
                  <a:pt x="27" y="116"/>
                  <a:pt x="28" y="116"/>
                </a:cubicBezTo>
                <a:cubicBezTo>
                  <a:pt x="30" y="116"/>
                  <a:pt x="32" y="114"/>
                  <a:pt x="32" y="112"/>
                </a:cubicBezTo>
                <a:cubicBezTo>
                  <a:pt x="32" y="111"/>
                  <a:pt x="32" y="110"/>
                  <a:pt x="31" y="109"/>
                </a:cubicBezTo>
                <a:cubicBezTo>
                  <a:pt x="14" y="92"/>
                  <a:pt x="14" y="92"/>
                  <a:pt x="1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92"/>
                  <a:pt x="92" y="92"/>
                  <a:pt x="92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4" y="110"/>
                  <a:pt x="144" y="111"/>
                  <a:pt x="144" y="112"/>
                </a:cubicBezTo>
                <a:cubicBezTo>
                  <a:pt x="144" y="114"/>
                  <a:pt x="146" y="116"/>
                  <a:pt x="148" y="116"/>
                </a:cubicBezTo>
                <a:cubicBezTo>
                  <a:pt x="149" y="116"/>
                  <a:pt x="150" y="116"/>
                  <a:pt x="151" y="115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6" y="90"/>
                  <a:pt x="176" y="89"/>
                  <a:pt x="176" y="88"/>
                </a:cubicBezTo>
                <a:cubicBezTo>
                  <a:pt x="176" y="87"/>
                  <a:pt x="176" y="86"/>
                  <a:pt x="175" y="8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781175" y="4878388"/>
            <a:ext cx="439738" cy="441325"/>
          </a:xfrm>
          <a:custGeom>
            <a:avLst/>
            <a:gdLst>
              <a:gd name="T0" fmla="*/ 132 w 176"/>
              <a:gd name="T1" fmla="*/ 64 h 176"/>
              <a:gd name="T2" fmla="*/ 129 w 176"/>
              <a:gd name="T3" fmla="*/ 65 h 176"/>
              <a:gd name="T4" fmla="*/ 129 w 176"/>
              <a:gd name="T5" fmla="*/ 65 h 176"/>
              <a:gd name="T6" fmla="*/ 88 w 176"/>
              <a:gd name="T7" fmla="*/ 103 h 176"/>
              <a:gd name="T8" fmla="*/ 47 w 176"/>
              <a:gd name="T9" fmla="*/ 65 h 176"/>
              <a:gd name="T10" fmla="*/ 47 w 176"/>
              <a:gd name="T11" fmla="*/ 65 h 176"/>
              <a:gd name="T12" fmla="*/ 44 w 176"/>
              <a:gd name="T13" fmla="*/ 64 h 176"/>
              <a:gd name="T14" fmla="*/ 40 w 176"/>
              <a:gd name="T15" fmla="*/ 68 h 176"/>
              <a:gd name="T16" fmla="*/ 41 w 176"/>
              <a:gd name="T17" fmla="*/ 71 h 176"/>
              <a:gd name="T18" fmla="*/ 41 w 176"/>
              <a:gd name="T19" fmla="*/ 71 h 176"/>
              <a:gd name="T20" fmla="*/ 85 w 176"/>
              <a:gd name="T21" fmla="*/ 111 h 176"/>
              <a:gd name="T22" fmla="*/ 85 w 176"/>
              <a:gd name="T23" fmla="*/ 111 h 176"/>
              <a:gd name="T24" fmla="*/ 88 w 176"/>
              <a:gd name="T25" fmla="*/ 112 h 176"/>
              <a:gd name="T26" fmla="*/ 91 w 176"/>
              <a:gd name="T27" fmla="*/ 111 h 176"/>
              <a:gd name="T28" fmla="*/ 91 w 176"/>
              <a:gd name="T29" fmla="*/ 111 h 176"/>
              <a:gd name="T30" fmla="*/ 135 w 176"/>
              <a:gd name="T31" fmla="*/ 71 h 176"/>
              <a:gd name="T32" fmla="*/ 135 w 176"/>
              <a:gd name="T33" fmla="*/ 71 h 176"/>
              <a:gd name="T34" fmla="*/ 136 w 176"/>
              <a:gd name="T35" fmla="*/ 68 h 176"/>
              <a:gd name="T36" fmla="*/ 132 w 176"/>
              <a:gd name="T37" fmla="*/ 64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32" y="64"/>
                </a:moveTo>
                <a:cubicBezTo>
                  <a:pt x="131" y="64"/>
                  <a:pt x="130" y="64"/>
                  <a:pt x="129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4"/>
                  <a:pt x="45" y="64"/>
                  <a:pt x="44" y="64"/>
                </a:cubicBezTo>
                <a:cubicBezTo>
                  <a:pt x="42" y="64"/>
                  <a:pt x="40" y="66"/>
                  <a:pt x="40" y="68"/>
                </a:cubicBezTo>
                <a:cubicBezTo>
                  <a:pt x="40" y="69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89" y="112"/>
                  <a:pt x="90" y="112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0"/>
                  <a:pt x="136" y="69"/>
                  <a:pt x="136" y="68"/>
                </a:cubicBezTo>
                <a:cubicBezTo>
                  <a:pt x="136" y="66"/>
                  <a:pt x="134" y="64"/>
                  <a:pt x="132" y="6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2620963" y="4878388"/>
            <a:ext cx="439738" cy="441325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35 w 176"/>
              <a:gd name="T37" fmla="*/ 105 h 176"/>
              <a:gd name="T38" fmla="*/ 91 w 176"/>
              <a:gd name="T39" fmla="*/ 65 h 176"/>
              <a:gd name="T40" fmla="*/ 91 w 176"/>
              <a:gd name="T41" fmla="*/ 65 h 176"/>
              <a:gd name="T42" fmla="*/ 88 w 176"/>
              <a:gd name="T43" fmla="*/ 64 h 176"/>
              <a:gd name="T44" fmla="*/ 85 w 176"/>
              <a:gd name="T45" fmla="*/ 65 h 176"/>
              <a:gd name="T46" fmla="*/ 85 w 176"/>
              <a:gd name="T47" fmla="*/ 65 h 176"/>
              <a:gd name="T48" fmla="*/ 41 w 176"/>
              <a:gd name="T49" fmla="*/ 105 h 176"/>
              <a:gd name="T50" fmla="*/ 41 w 176"/>
              <a:gd name="T51" fmla="*/ 105 h 176"/>
              <a:gd name="T52" fmla="*/ 40 w 176"/>
              <a:gd name="T53" fmla="*/ 108 h 176"/>
              <a:gd name="T54" fmla="*/ 44 w 176"/>
              <a:gd name="T55" fmla="*/ 112 h 176"/>
              <a:gd name="T56" fmla="*/ 47 w 176"/>
              <a:gd name="T57" fmla="*/ 111 h 176"/>
              <a:gd name="T58" fmla="*/ 47 w 176"/>
              <a:gd name="T59" fmla="*/ 111 h 176"/>
              <a:gd name="T60" fmla="*/ 88 w 176"/>
              <a:gd name="T61" fmla="*/ 73 h 176"/>
              <a:gd name="T62" fmla="*/ 129 w 176"/>
              <a:gd name="T63" fmla="*/ 111 h 176"/>
              <a:gd name="T64" fmla="*/ 129 w 176"/>
              <a:gd name="T65" fmla="*/ 111 h 176"/>
              <a:gd name="T66" fmla="*/ 132 w 176"/>
              <a:gd name="T67" fmla="*/ 112 h 176"/>
              <a:gd name="T68" fmla="*/ 136 w 176"/>
              <a:gd name="T69" fmla="*/ 108 h 176"/>
              <a:gd name="T70" fmla="*/ 135 w 176"/>
              <a:gd name="T71" fmla="*/ 10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35" y="105"/>
                </a:moveTo>
                <a:cubicBezTo>
                  <a:pt x="91" y="65"/>
                  <a:pt x="91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6"/>
                  <a:pt x="40" y="107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5" y="112"/>
                  <a:pt x="46" y="112"/>
                  <a:pt x="47" y="111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8" y="73"/>
                  <a:pt x="88" y="73"/>
                  <a:pt x="88" y="73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1" y="112"/>
                  <a:pt x="132" y="112"/>
                </a:cubicBezTo>
                <a:cubicBezTo>
                  <a:pt x="134" y="112"/>
                  <a:pt x="136" y="110"/>
                  <a:pt x="136" y="108"/>
                </a:cubicBezTo>
                <a:cubicBezTo>
                  <a:pt x="136" y="107"/>
                  <a:pt x="135" y="106"/>
                  <a:pt x="135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3460750" y="4878388"/>
            <a:ext cx="441325" cy="441325"/>
          </a:xfrm>
          <a:custGeom>
            <a:avLst/>
            <a:gdLst>
              <a:gd name="T0" fmla="*/ 100 w 176"/>
              <a:gd name="T1" fmla="*/ 40 h 176"/>
              <a:gd name="T2" fmla="*/ 97 w 176"/>
              <a:gd name="T3" fmla="*/ 41 h 176"/>
              <a:gd name="T4" fmla="*/ 97 w 176"/>
              <a:gd name="T5" fmla="*/ 41 h 176"/>
              <a:gd name="T6" fmla="*/ 57 w 176"/>
              <a:gd name="T7" fmla="*/ 85 h 176"/>
              <a:gd name="T8" fmla="*/ 57 w 176"/>
              <a:gd name="T9" fmla="*/ 85 h 176"/>
              <a:gd name="T10" fmla="*/ 56 w 176"/>
              <a:gd name="T11" fmla="*/ 88 h 176"/>
              <a:gd name="T12" fmla="*/ 57 w 176"/>
              <a:gd name="T13" fmla="*/ 91 h 176"/>
              <a:gd name="T14" fmla="*/ 57 w 176"/>
              <a:gd name="T15" fmla="*/ 91 h 176"/>
              <a:gd name="T16" fmla="*/ 97 w 176"/>
              <a:gd name="T17" fmla="*/ 135 h 176"/>
              <a:gd name="T18" fmla="*/ 97 w 176"/>
              <a:gd name="T19" fmla="*/ 135 h 176"/>
              <a:gd name="T20" fmla="*/ 100 w 176"/>
              <a:gd name="T21" fmla="*/ 136 h 176"/>
              <a:gd name="T22" fmla="*/ 104 w 176"/>
              <a:gd name="T23" fmla="*/ 132 h 176"/>
              <a:gd name="T24" fmla="*/ 103 w 176"/>
              <a:gd name="T25" fmla="*/ 129 h 176"/>
              <a:gd name="T26" fmla="*/ 103 w 176"/>
              <a:gd name="T27" fmla="*/ 129 h 176"/>
              <a:gd name="T28" fmla="*/ 65 w 176"/>
              <a:gd name="T29" fmla="*/ 88 h 176"/>
              <a:gd name="T30" fmla="*/ 103 w 176"/>
              <a:gd name="T31" fmla="*/ 47 h 176"/>
              <a:gd name="T32" fmla="*/ 103 w 176"/>
              <a:gd name="T33" fmla="*/ 47 h 176"/>
              <a:gd name="T34" fmla="*/ 104 w 176"/>
              <a:gd name="T35" fmla="*/ 44 h 176"/>
              <a:gd name="T36" fmla="*/ 100 w 176"/>
              <a:gd name="T37" fmla="*/ 40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00" y="40"/>
                </a:moveTo>
                <a:cubicBezTo>
                  <a:pt x="99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5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4302125" y="4878388"/>
            <a:ext cx="439738" cy="441325"/>
          </a:xfrm>
          <a:custGeom>
            <a:avLst/>
            <a:gdLst>
              <a:gd name="T0" fmla="*/ 119 w 176"/>
              <a:gd name="T1" fmla="*/ 85 h 176"/>
              <a:gd name="T2" fmla="*/ 119 w 176"/>
              <a:gd name="T3" fmla="*/ 85 h 176"/>
              <a:gd name="T4" fmla="*/ 79 w 176"/>
              <a:gd name="T5" fmla="*/ 41 h 176"/>
              <a:gd name="T6" fmla="*/ 79 w 176"/>
              <a:gd name="T7" fmla="*/ 41 h 176"/>
              <a:gd name="T8" fmla="*/ 76 w 176"/>
              <a:gd name="T9" fmla="*/ 40 h 176"/>
              <a:gd name="T10" fmla="*/ 72 w 176"/>
              <a:gd name="T11" fmla="*/ 44 h 176"/>
              <a:gd name="T12" fmla="*/ 73 w 176"/>
              <a:gd name="T13" fmla="*/ 47 h 176"/>
              <a:gd name="T14" fmla="*/ 73 w 176"/>
              <a:gd name="T15" fmla="*/ 47 h 176"/>
              <a:gd name="T16" fmla="*/ 111 w 176"/>
              <a:gd name="T17" fmla="*/ 88 h 176"/>
              <a:gd name="T18" fmla="*/ 73 w 176"/>
              <a:gd name="T19" fmla="*/ 129 h 176"/>
              <a:gd name="T20" fmla="*/ 73 w 176"/>
              <a:gd name="T21" fmla="*/ 129 h 176"/>
              <a:gd name="T22" fmla="*/ 72 w 176"/>
              <a:gd name="T23" fmla="*/ 132 h 176"/>
              <a:gd name="T24" fmla="*/ 76 w 176"/>
              <a:gd name="T25" fmla="*/ 136 h 176"/>
              <a:gd name="T26" fmla="*/ 79 w 176"/>
              <a:gd name="T27" fmla="*/ 135 h 176"/>
              <a:gd name="T28" fmla="*/ 79 w 176"/>
              <a:gd name="T29" fmla="*/ 135 h 176"/>
              <a:gd name="T30" fmla="*/ 119 w 176"/>
              <a:gd name="T31" fmla="*/ 91 h 176"/>
              <a:gd name="T32" fmla="*/ 119 w 176"/>
              <a:gd name="T33" fmla="*/ 91 h 176"/>
              <a:gd name="T34" fmla="*/ 120 w 176"/>
              <a:gd name="T35" fmla="*/ 88 h 176"/>
              <a:gd name="T36" fmla="*/ 119 w 176"/>
              <a:gd name="T37" fmla="*/ 85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19" y="85"/>
                </a:moveTo>
                <a:cubicBezTo>
                  <a:pt x="119" y="85"/>
                  <a:pt x="119" y="85"/>
                  <a:pt x="119" y="85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41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5211763" y="4878388"/>
            <a:ext cx="300038" cy="441325"/>
          </a:xfrm>
          <a:custGeom>
            <a:avLst/>
            <a:gdLst>
              <a:gd name="T0" fmla="*/ 116 w 120"/>
              <a:gd name="T1" fmla="*/ 112 h 176"/>
              <a:gd name="T2" fmla="*/ 80 w 120"/>
              <a:gd name="T3" fmla="*/ 112 h 176"/>
              <a:gd name="T4" fmla="*/ 80 w 120"/>
              <a:gd name="T5" fmla="*/ 16 h 176"/>
              <a:gd name="T6" fmla="*/ 64 w 120"/>
              <a:gd name="T7" fmla="*/ 0 h 176"/>
              <a:gd name="T8" fmla="*/ 56 w 120"/>
              <a:gd name="T9" fmla="*/ 0 h 176"/>
              <a:gd name="T10" fmla="*/ 40 w 120"/>
              <a:gd name="T11" fmla="*/ 16 h 176"/>
              <a:gd name="T12" fmla="*/ 40 w 120"/>
              <a:gd name="T13" fmla="*/ 112 h 176"/>
              <a:gd name="T14" fmla="*/ 4 w 120"/>
              <a:gd name="T15" fmla="*/ 112 h 176"/>
              <a:gd name="T16" fmla="*/ 0 w 120"/>
              <a:gd name="T17" fmla="*/ 116 h 176"/>
              <a:gd name="T18" fmla="*/ 1 w 120"/>
              <a:gd name="T19" fmla="*/ 119 h 176"/>
              <a:gd name="T20" fmla="*/ 57 w 120"/>
              <a:gd name="T21" fmla="*/ 175 h 176"/>
              <a:gd name="T22" fmla="*/ 60 w 120"/>
              <a:gd name="T23" fmla="*/ 176 h 176"/>
              <a:gd name="T24" fmla="*/ 63 w 120"/>
              <a:gd name="T25" fmla="*/ 175 h 176"/>
              <a:gd name="T26" fmla="*/ 119 w 120"/>
              <a:gd name="T27" fmla="*/ 119 h 176"/>
              <a:gd name="T28" fmla="*/ 120 w 120"/>
              <a:gd name="T29" fmla="*/ 116 h 176"/>
              <a:gd name="T30" fmla="*/ 116 w 120"/>
              <a:gd name="T31" fmla="*/ 112 h 176"/>
              <a:gd name="T32" fmla="*/ 60 w 120"/>
              <a:gd name="T33" fmla="*/ 166 h 176"/>
              <a:gd name="T34" fmla="*/ 14 w 120"/>
              <a:gd name="T35" fmla="*/ 120 h 176"/>
              <a:gd name="T36" fmla="*/ 48 w 120"/>
              <a:gd name="T37" fmla="*/ 120 h 176"/>
              <a:gd name="T38" fmla="*/ 48 w 120"/>
              <a:gd name="T39" fmla="*/ 16 h 176"/>
              <a:gd name="T40" fmla="*/ 56 w 120"/>
              <a:gd name="T41" fmla="*/ 8 h 176"/>
              <a:gd name="T42" fmla="*/ 64 w 120"/>
              <a:gd name="T43" fmla="*/ 8 h 176"/>
              <a:gd name="T44" fmla="*/ 72 w 120"/>
              <a:gd name="T45" fmla="*/ 16 h 176"/>
              <a:gd name="T46" fmla="*/ 72 w 120"/>
              <a:gd name="T47" fmla="*/ 120 h 176"/>
              <a:gd name="T48" fmla="*/ 106 w 120"/>
              <a:gd name="T49" fmla="*/ 120 h 176"/>
              <a:gd name="T50" fmla="*/ 60 w 120"/>
              <a:gd name="T51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6" y="112"/>
                </a:moveTo>
                <a:cubicBezTo>
                  <a:pt x="80" y="112"/>
                  <a:pt x="80" y="112"/>
                  <a:pt x="80" y="112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73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" y="112"/>
                  <a:pt x="4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17"/>
                  <a:pt x="0" y="118"/>
                  <a:pt x="1" y="119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8" y="176"/>
                  <a:pt x="59" y="176"/>
                  <a:pt x="60" y="176"/>
                </a:cubicBezTo>
                <a:cubicBezTo>
                  <a:pt x="61" y="176"/>
                  <a:pt x="62" y="176"/>
                  <a:pt x="63" y="175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20" y="118"/>
                  <a:pt x="120" y="117"/>
                  <a:pt x="120" y="116"/>
                </a:cubicBezTo>
                <a:cubicBezTo>
                  <a:pt x="120" y="114"/>
                  <a:pt x="118" y="112"/>
                  <a:pt x="116" y="112"/>
                </a:cubicBezTo>
                <a:moveTo>
                  <a:pt x="60" y="166"/>
                </a:moveTo>
                <a:cubicBezTo>
                  <a:pt x="14" y="120"/>
                  <a:pt x="14" y="120"/>
                  <a:pt x="14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8" y="8"/>
                  <a:pt x="72" y="12"/>
                  <a:pt x="72" y="16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106" y="120"/>
                  <a:pt x="106" y="120"/>
                  <a:pt x="106" y="120"/>
                </a:cubicBezTo>
                <a:lnTo>
                  <a:pt x="60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6051550" y="4878388"/>
            <a:ext cx="301625" cy="441325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6823075" y="4949825"/>
            <a:ext cx="439738" cy="300038"/>
          </a:xfrm>
          <a:custGeom>
            <a:avLst/>
            <a:gdLst>
              <a:gd name="T0" fmla="*/ 160 w 176"/>
              <a:gd name="T1" fmla="*/ 40 h 120"/>
              <a:gd name="T2" fmla="*/ 64 w 176"/>
              <a:gd name="T3" fmla="*/ 40 h 120"/>
              <a:gd name="T4" fmla="*/ 64 w 176"/>
              <a:gd name="T5" fmla="*/ 4 h 120"/>
              <a:gd name="T6" fmla="*/ 60 w 176"/>
              <a:gd name="T7" fmla="*/ 0 h 120"/>
              <a:gd name="T8" fmla="*/ 57 w 176"/>
              <a:gd name="T9" fmla="*/ 1 h 120"/>
              <a:gd name="T10" fmla="*/ 1 w 176"/>
              <a:gd name="T11" fmla="*/ 57 h 120"/>
              <a:gd name="T12" fmla="*/ 0 w 176"/>
              <a:gd name="T13" fmla="*/ 60 h 120"/>
              <a:gd name="T14" fmla="*/ 1 w 176"/>
              <a:gd name="T15" fmla="*/ 63 h 120"/>
              <a:gd name="T16" fmla="*/ 57 w 176"/>
              <a:gd name="T17" fmla="*/ 119 h 120"/>
              <a:gd name="T18" fmla="*/ 60 w 176"/>
              <a:gd name="T19" fmla="*/ 120 h 120"/>
              <a:gd name="T20" fmla="*/ 64 w 176"/>
              <a:gd name="T21" fmla="*/ 116 h 120"/>
              <a:gd name="T22" fmla="*/ 64 w 176"/>
              <a:gd name="T23" fmla="*/ 80 h 120"/>
              <a:gd name="T24" fmla="*/ 160 w 176"/>
              <a:gd name="T25" fmla="*/ 80 h 120"/>
              <a:gd name="T26" fmla="*/ 176 w 176"/>
              <a:gd name="T27" fmla="*/ 64 h 120"/>
              <a:gd name="T28" fmla="*/ 176 w 176"/>
              <a:gd name="T29" fmla="*/ 56 h 120"/>
              <a:gd name="T30" fmla="*/ 160 w 176"/>
              <a:gd name="T31" fmla="*/ 40 h 120"/>
              <a:gd name="T32" fmla="*/ 168 w 176"/>
              <a:gd name="T33" fmla="*/ 64 h 120"/>
              <a:gd name="T34" fmla="*/ 160 w 176"/>
              <a:gd name="T35" fmla="*/ 72 h 120"/>
              <a:gd name="T36" fmla="*/ 56 w 176"/>
              <a:gd name="T37" fmla="*/ 72 h 120"/>
              <a:gd name="T38" fmla="*/ 56 w 176"/>
              <a:gd name="T39" fmla="*/ 106 h 120"/>
              <a:gd name="T40" fmla="*/ 10 w 176"/>
              <a:gd name="T41" fmla="*/ 60 h 120"/>
              <a:gd name="T42" fmla="*/ 56 w 176"/>
              <a:gd name="T43" fmla="*/ 14 h 120"/>
              <a:gd name="T44" fmla="*/ 56 w 176"/>
              <a:gd name="T45" fmla="*/ 48 h 120"/>
              <a:gd name="T46" fmla="*/ 160 w 176"/>
              <a:gd name="T47" fmla="*/ 48 h 120"/>
              <a:gd name="T48" fmla="*/ 168 w 176"/>
              <a:gd name="T49" fmla="*/ 56 h 120"/>
              <a:gd name="T50" fmla="*/ 168 w 176"/>
              <a:gd name="T5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6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1"/>
                  <a:pt x="0" y="62"/>
                  <a:pt x="1" y="63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20"/>
                  <a:pt x="59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80"/>
                  <a:pt x="64" y="80"/>
                  <a:pt x="64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73"/>
                  <a:pt x="176" y="64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7"/>
                  <a:pt x="169" y="40"/>
                  <a:pt x="160" y="40"/>
                </a:cubicBezTo>
                <a:moveTo>
                  <a:pt x="168" y="64"/>
                </a:moveTo>
                <a:cubicBezTo>
                  <a:pt x="168" y="68"/>
                  <a:pt x="164" y="72"/>
                  <a:pt x="1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10" y="60"/>
                  <a:pt x="10" y="60"/>
                  <a:pt x="10" y="60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48"/>
                  <a:pt x="56" y="48"/>
                  <a:pt x="5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4" y="48"/>
                  <a:pt x="168" y="52"/>
                  <a:pt x="168" y="56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662863" y="4949825"/>
            <a:ext cx="439738" cy="300038"/>
          </a:xfrm>
          <a:custGeom>
            <a:avLst/>
            <a:gdLst>
              <a:gd name="T0" fmla="*/ 175 w 176"/>
              <a:gd name="T1" fmla="*/ 57 h 120"/>
              <a:gd name="T2" fmla="*/ 119 w 176"/>
              <a:gd name="T3" fmla="*/ 1 h 120"/>
              <a:gd name="T4" fmla="*/ 116 w 176"/>
              <a:gd name="T5" fmla="*/ 0 h 120"/>
              <a:gd name="T6" fmla="*/ 112 w 176"/>
              <a:gd name="T7" fmla="*/ 4 h 120"/>
              <a:gd name="T8" fmla="*/ 112 w 176"/>
              <a:gd name="T9" fmla="*/ 40 h 120"/>
              <a:gd name="T10" fmla="*/ 16 w 176"/>
              <a:gd name="T11" fmla="*/ 40 h 120"/>
              <a:gd name="T12" fmla="*/ 0 w 176"/>
              <a:gd name="T13" fmla="*/ 56 h 120"/>
              <a:gd name="T14" fmla="*/ 0 w 176"/>
              <a:gd name="T15" fmla="*/ 64 h 120"/>
              <a:gd name="T16" fmla="*/ 16 w 176"/>
              <a:gd name="T17" fmla="*/ 80 h 120"/>
              <a:gd name="T18" fmla="*/ 112 w 176"/>
              <a:gd name="T19" fmla="*/ 80 h 120"/>
              <a:gd name="T20" fmla="*/ 112 w 176"/>
              <a:gd name="T21" fmla="*/ 116 h 120"/>
              <a:gd name="T22" fmla="*/ 116 w 176"/>
              <a:gd name="T23" fmla="*/ 120 h 120"/>
              <a:gd name="T24" fmla="*/ 119 w 176"/>
              <a:gd name="T25" fmla="*/ 119 h 120"/>
              <a:gd name="T26" fmla="*/ 175 w 176"/>
              <a:gd name="T27" fmla="*/ 63 h 120"/>
              <a:gd name="T28" fmla="*/ 176 w 176"/>
              <a:gd name="T29" fmla="*/ 60 h 120"/>
              <a:gd name="T30" fmla="*/ 175 w 176"/>
              <a:gd name="T31" fmla="*/ 57 h 120"/>
              <a:gd name="T32" fmla="*/ 120 w 176"/>
              <a:gd name="T33" fmla="*/ 106 h 120"/>
              <a:gd name="T34" fmla="*/ 120 w 176"/>
              <a:gd name="T35" fmla="*/ 72 h 120"/>
              <a:gd name="T36" fmla="*/ 16 w 176"/>
              <a:gd name="T37" fmla="*/ 72 h 120"/>
              <a:gd name="T38" fmla="*/ 8 w 176"/>
              <a:gd name="T39" fmla="*/ 64 h 120"/>
              <a:gd name="T40" fmla="*/ 8 w 176"/>
              <a:gd name="T41" fmla="*/ 56 h 120"/>
              <a:gd name="T42" fmla="*/ 16 w 176"/>
              <a:gd name="T43" fmla="*/ 48 h 120"/>
              <a:gd name="T44" fmla="*/ 120 w 176"/>
              <a:gd name="T45" fmla="*/ 48 h 120"/>
              <a:gd name="T46" fmla="*/ 120 w 176"/>
              <a:gd name="T47" fmla="*/ 14 h 120"/>
              <a:gd name="T48" fmla="*/ 166 w 176"/>
              <a:gd name="T49" fmla="*/ 60 h 120"/>
              <a:gd name="T50" fmla="*/ 120 w 176"/>
              <a:gd name="T51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75" y="57"/>
                </a:moveTo>
                <a:cubicBezTo>
                  <a:pt x="119" y="1"/>
                  <a:pt x="119" y="1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7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17" y="120"/>
                  <a:pt x="118" y="120"/>
                  <a:pt x="119" y="119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6" y="62"/>
                  <a:pt x="176" y="61"/>
                  <a:pt x="176" y="60"/>
                </a:cubicBezTo>
                <a:cubicBezTo>
                  <a:pt x="176" y="59"/>
                  <a:pt x="176" y="58"/>
                  <a:pt x="175" y="57"/>
                </a:cubicBezTo>
                <a:moveTo>
                  <a:pt x="120" y="106"/>
                </a:moveTo>
                <a:cubicBezTo>
                  <a:pt x="120" y="72"/>
                  <a:pt x="120" y="72"/>
                  <a:pt x="1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2"/>
                  <a:pt x="8" y="68"/>
                  <a:pt x="8" y="64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66" y="60"/>
                  <a:pt x="166" y="60"/>
                  <a:pt x="166" y="60"/>
                </a:cubicBezTo>
                <a:lnTo>
                  <a:pt x="120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8562975" y="4878388"/>
            <a:ext cx="320675" cy="441325"/>
          </a:xfrm>
          <a:custGeom>
            <a:avLst/>
            <a:gdLst>
              <a:gd name="T0" fmla="*/ 127 w 128"/>
              <a:gd name="T1" fmla="*/ 41 h 176"/>
              <a:gd name="T2" fmla="*/ 87 w 128"/>
              <a:gd name="T3" fmla="*/ 1 h 176"/>
              <a:gd name="T4" fmla="*/ 84 w 128"/>
              <a:gd name="T5" fmla="*/ 0 h 176"/>
              <a:gd name="T6" fmla="*/ 80 w 128"/>
              <a:gd name="T7" fmla="*/ 4 h 176"/>
              <a:gd name="T8" fmla="*/ 81 w 128"/>
              <a:gd name="T9" fmla="*/ 7 h 176"/>
              <a:gd name="T10" fmla="*/ 114 w 128"/>
              <a:gd name="T11" fmla="*/ 40 h 176"/>
              <a:gd name="T12" fmla="*/ 4 w 128"/>
              <a:gd name="T13" fmla="*/ 40 h 176"/>
              <a:gd name="T14" fmla="*/ 0 w 128"/>
              <a:gd name="T15" fmla="*/ 44 h 176"/>
              <a:gd name="T16" fmla="*/ 0 w 128"/>
              <a:gd name="T17" fmla="*/ 172 h 176"/>
              <a:gd name="T18" fmla="*/ 4 w 128"/>
              <a:gd name="T19" fmla="*/ 176 h 176"/>
              <a:gd name="T20" fmla="*/ 8 w 128"/>
              <a:gd name="T21" fmla="*/ 172 h 176"/>
              <a:gd name="T22" fmla="*/ 8 w 128"/>
              <a:gd name="T23" fmla="*/ 48 h 176"/>
              <a:gd name="T24" fmla="*/ 114 w 128"/>
              <a:gd name="T25" fmla="*/ 48 h 176"/>
              <a:gd name="T26" fmla="*/ 81 w 128"/>
              <a:gd name="T27" fmla="*/ 81 h 176"/>
              <a:gd name="T28" fmla="*/ 80 w 128"/>
              <a:gd name="T29" fmla="*/ 84 h 176"/>
              <a:gd name="T30" fmla="*/ 84 w 128"/>
              <a:gd name="T31" fmla="*/ 88 h 176"/>
              <a:gd name="T32" fmla="*/ 87 w 128"/>
              <a:gd name="T33" fmla="*/ 87 h 176"/>
              <a:gd name="T34" fmla="*/ 127 w 128"/>
              <a:gd name="T35" fmla="*/ 47 h 176"/>
              <a:gd name="T36" fmla="*/ 128 w 128"/>
              <a:gd name="T37" fmla="*/ 44 h 176"/>
              <a:gd name="T38" fmla="*/ 127 w 128"/>
              <a:gd name="T39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127" y="41"/>
                </a:move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5" y="0"/>
                  <a:pt x="84" y="0"/>
                </a:cubicBezTo>
                <a:cubicBezTo>
                  <a:pt x="82" y="0"/>
                  <a:pt x="80" y="2"/>
                  <a:pt x="80" y="4"/>
                </a:cubicBezTo>
                <a:cubicBezTo>
                  <a:pt x="80" y="5"/>
                  <a:pt x="80" y="6"/>
                  <a:pt x="81" y="7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48"/>
                  <a:pt x="8" y="48"/>
                  <a:pt x="8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2"/>
                  <a:pt x="80" y="83"/>
                  <a:pt x="80" y="84"/>
                </a:cubicBezTo>
                <a:cubicBezTo>
                  <a:pt x="80" y="86"/>
                  <a:pt x="82" y="88"/>
                  <a:pt x="84" y="88"/>
                </a:cubicBezTo>
                <a:cubicBezTo>
                  <a:pt x="85" y="88"/>
                  <a:pt x="86" y="88"/>
                  <a:pt x="87" y="8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128" y="46"/>
                  <a:pt x="128" y="45"/>
                  <a:pt x="128" y="44"/>
                </a:cubicBezTo>
                <a:cubicBezTo>
                  <a:pt x="128" y="43"/>
                  <a:pt x="128" y="42"/>
                  <a:pt x="12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9344025" y="4938713"/>
            <a:ext cx="439738" cy="320675"/>
          </a:xfrm>
          <a:custGeom>
            <a:avLst/>
            <a:gdLst>
              <a:gd name="T0" fmla="*/ 175 w 176"/>
              <a:gd name="T1" fmla="*/ 41 h 128"/>
              <a:gd name="T2" fmla="*/ 135 w 176"/>
              <a:gd name="T3" fmla="*/ 1 h 128"/>
              <a:gd name="T4" fmla="*/ 132 w 176"/>
              <a:gd name="T5" fmla="*/ 0 h 128"/>
              <a:gd name="T6" fmla="*/ 128 w 176"/>
              <a:gd name="T7" fmla="*/ 4 h 128"/>
              <a:gd name="T8" fmla="*/ 128 w 176"/>
              <a:gd name="T9" fmla="*/ 40 h 128"/>
              <a:gd name="T10" fmla="*/ 4 w 176"/>
              <a:gd name="T11" fmla="*/ 40 h 128"/>
              <a:gd name="T12" fmla="*/ 0 w 176"/>
              <a:gd name="T13" fmla="*/ 44 h 128"/>
              <a:gd name="T14" fmla="*/ 0 w 176"/>
              <a:gd name="T15" fmla="*/ 124 h 128"/>
              <a:gd name="T16" fmla="*/ 4 w 176"/>
              <a:gd name="T17" fmla="*/ 128 h 128"/>
              <a:gd name="T18" fmla="*/ 8 w 176"/>
              <a:gd name="T19" fmla="*/ 124 h 128"/>
              <a:gd name="T20" fmla="*/ 8 w 176"/>
              <a:gd name="T21" fmla="*/ 48 h 128"/>
              <a:gd name="T22" fmla="*/ 128 w 176"/>
              <a:gd name="T23" fmla="*/ 48 h 128"/>
              <a:gd name="T24" fmla="*/ 128 w 176"/>
              <a:gd name="T25" fmla="*/ 84 h 128"/>
              <a:gd name="T26" fmla="*/ 132 w 176"/>
              <a:gd name="T27" fmla="*/ 88 h 128"/>
              <a:gd name="T28" fmla="*/ 135 w 176"/>
              <a:gd name="T29" fmla="*/ 87 h 128"/>
              <a:gd name="T30" fmla="*/ 175 w 176"/>
              <a:gd name="T31" fmla="*/ 47 h 128"/>
              <a:gd name="T32" fmla="*/ 176 w 176"/>
              <a:gd name="T33" fmla="*/ 44 h 128"/>
              <a:gd name="T34" fmla="*/ 175 w 176"/>
              <a:gd name="T35" fmla="*/ 41 h 128"/>
              <a:gd name="T36" fmla="*/ 136 w 176"/>
              <a:gd name="T37" fmla="*/ 74 h 128"/>
              <a:gd name="T38" fmla="*/ 136 w 176"/>
              <a:gd name="T39" fmla="*/ 14 h 128"/>
              <a:gd name="T40" fmla="*/ 166 w 176"/>
              <a:gd name="T41" fmla="*/ 44 h 128"/>
              <a:gd name="T42" fmla="*/ 136 w 176"/>
              <a:gd name="T43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12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8"/>
                  <a:pt x="8" y="48"/>
                  <a:pt x="8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  <a:moveTo>
                  <a:pt x="136" y="74"/>
                </a:moveTo>
                <a:cubicBezTo>
                  <a:pt x="136" y="14"/>
                  <a:pt x="136" y="14"/>
                  <a:pt x="136" y="14"/>
                </a:cubicBezTo>
                <a:cubicBezTo>
                  <a:pt x="166" y="44"/>
                  <a:pt x="166" y="44"/>
                  <a:pt x="166" y="44"/>
                </a:cubicBezTo>
                <a:lnTo>
                  <a:pt x="13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1781175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73 w 176"/>
              <a:gd name="T3" fmla="*/ 97 h 176"/>
              <a:gd name="T4" fmla="*/ 8 w 176"/>
              <a:gd name="T5" fmla="*/ 162 h 176"/>
              <a:gd name="T6" fmla="*/ 8 w 176"/>
              <a:gd name="T7" fmla="*/ 116 h 176"/>
              <a:gd name="T8" fmla="*/ 4 w 176"/>
              <a:gd name="T9" fmla="*/ 112 h 176"/>
              <a:gd name="T10" fmla="*/ 0 w 176"/>
              <a:gd name="T11" fmla="*/ 116 h 176"/>
              <a:gd name="T12" fmla="*/ 0 w 176"/>
              <a:gd name="T13" fmla="*/ 172 h 176"/>
              <a:gd name="T14" fmla="*/ 4 w 176"/>
              <a:gd name="T15" fmla="*/ 176 h 176"/>
              <a:gd name="T16" fmla="*/ 60 w 176"/>
              <a:gd name="T17" fmla="*/ 176 h 176"/>
              <a:gd name="T18" fmla="*/ 64 w 176"/>
              <a:gd name="T19" fmla="*/ 172 h 176"/>
              <a:gd name="T20" fmla="*/ 60 w 176"/>
              <a:gd name="T21" fmla="*/ 168 h 176"/>
              <a:gd name="T22" fmla="*/ 14 w 176"/>
              <a:gd name="T23" fmla="*/ 168 h 176"/>
              <a:gd name="T24" fmla="*/ 79 w 176"/>
              <a:gd name="T25" fmla="*/ 103 h 176"/>
              <a:gd name="T26" fmla="*/ 80 w 176"/>
              <a:gd name="T27" fmla="*/ 100 h 176"/>
              <a:gd name="T28" fmla="*/ 76 w 176"/>
              <a:gd name="T29" fmla="*/ 96 h 176"/>
              <a:gd name="T30" fmla="*/ 172 w 176"/>
              <a:gd name="T31" fmla="*/ 0 h 176"/>
              <a:gd name="T32" fmla="*/ 116 w 176"/>
              <a:gd name="T33" fmla="*/ 0 h 176"/>
              <a:gd name="T34" fmla="*/ 112 w 176"/>
              <a:gd name="T35" fmla="*/ 4 h 176"/>
              <a:gd name="T36" fmla="*/ 116 w 176"/>
              <a:gd name="T37" fmla="*/ 8 h 176"/>
              <a:gd name="T38" fmla="*/ 162 w 176"/>
              <a:gd name="T39" fmla="*/ 8 h 176"/>
              <a:gd name="T40" fmla="*/ 97 w 176"/>
              <a:gd name="T41" fmla="*/ 73 h 176"/>
              <a:gd name="T42" fmla="*/ 96 w 176"/>
              <a:gd name="T43" fmla="*/ 76 h 176"/>
              <a:gd name="T44" fmla="*/ 100 w 176"/>
              <a:gd name="T45" fmla="*/ 80 h 176"/>
              <a:gd name="T46" fmla="*/ 103 w 176"/>
              <a:gd name="T47" fmla="*/ 79 h 176"/>
              <a:gd name="T48" fmla="*/ 168 w 176"/>
              <a:gd name="T49" fmla="*/ 14 h 176"/>
              <a:gd name="T50" fmla="*/ 168 w 176"/>
              <a:gd name="T51" fmla="*/ 60 h 176"/>
              <a:gd name="T52" fmla="*/ 172 w 176"/>
              <a:gd name="T53" fmla="*/ 64 h 176"/>
              <a:gd name="T54" fmla="*/ 176 w 176"/>
              <a:gd name="T55" fmla="*/ 60 h 176"/>
              <a:gd name="T56" fmla="*/ 176 w 176"/>
              <a:gd name="T57" fmla="*/ 4 h 176"/>
              <a:gd name="T58" fmla="*/ 172 w 176"/>
              <a:gd name="T5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75" y="96"/>
                  <a:pt x="74" y="96"/>
                  <a:pt x="73" y="97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2" y="176"/>
                  <a:pt x="64" y="174"/>
                  <a:pt x="64" y="172"/>
                </a:cubicBezTo>
                <a:cubicBezTo>
                  <a:pt x="64" y="170"/>
                  <a:pt x="62" y="168"/>
                  <a:pt x="60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80" y="102"/>
                  <a:pt x="80" y="101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2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62"/>
                  <a:pt x="170" y="64"/>
                  <a:pt x="172" y="64"/>
                </a:cubicBezTo>
                <a:cubicBezTo>
                  <a:pt x="174" y="64"/>
                  <a:pt x="176" y="62"/>
                  <a:pt x="176" y="6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620963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20 w 176"/>
              <a:gd name="T3" fmla="*/ 96 h 176"/>
              <a:gd name="T4" fmla="*/ 16 w 176"/>
              <a:gd name="T5" fmla="*/ 100 h 176"/>
              <a:gd name="T6" fmla="*/ 20 w 176"/>
              <a:gd name="T7" fmla="*/ 104 h 176"/>
              <a:gd name="T8" fmla="*/ 66 w 176"/>
              <a:gd name="T9" fmla="*/ 104 h 176"/>
              <a:gd name="T10" fmla="*/ 1 w 176"/>
              <a:gd name="T11" fmla="*/ 169 h 176"/>
              <a:gd name="T12" fmla="*/ 0 w 176"/>
              <a:gd name="T13" fmla="*/ 172 h 176"/>
              <a:gd name="T14" fmla="*/ 4 w 176"/>
              <a:gd name="T15" fmla="*/ 176 h 176"/>
              <a:gd name="T16" fmla="*/ 7 w 176"/>
              <a:gd name="T17" fmla="*/ 175 h 176"/>
              <a:gd name="T18" fmla="*/ 72 w 176"/>
              <a:gd name="T19" fmla="*/ 110 h 176"/>
              <a:gd name="T20" fmla="*/ 72 w 176"/>
              <a:gd name="T21" fmla="*/ 156 h 176"/>
              <a:gd name="T22" fmla="*/ 76 w 176"/>
              <a:gd name="T23" fmla="*/ 160 h 176"/>
              <a:gd name="T24" fmla="*/ 80 w 176"/>
              <a:gd name="T25" fmla="*/ 156 h 176"/>
              <a:gd name="T26" fmla="*/ 80 w 176"/>
              <a:gd name="T27" fmla="*/ 100 h 176"/>
              <a:gd name="T28" fmla="*/ 76 w 176"/>
              <a:gd name="T29" fmla="*/ 96 h 176"/>
              <a:gd name="T30" fmla="*/ 176 w 176"/>
              <a:gd name="T31" fmla="*/ 4 h 176"/>
              <a:gd name="T32" fmla="*/ 172 w 176"/>
              <a:gd name="T33" fmla="*/ 0 h 176"/>
              <a:gd name="T34" fmla="*/ 169 w 176"/>
              <a:gd name="T35" fmla="*/ 1 h 176"/>
              <a:gd name="T36" fmla="*/ 104 w 176"/>
              <a:gd name="T37" fmla="*/ 66 h 176"/>
              <a:gd name="T38" fmla="*/ 104 w 176"/>
              <a:gd name="T39" fmla="*/ 20 h 176"/>
              <a:gd name="T40" fmla="*/ 100 w 176"/>
              <a:gd name="T41" fmla="*/ 16 h 176"/>
              <a:gd name="T42" fmla="*/ 96 w 176"/>
              <a:gd name="T43" fmla="*/ 20 h 176"/>
              <a:gd name="T44" fmla="*/ 96 w 176"/>
              <a:gd name="T45" fmla="*/ 76 h 176"/>
              <a:gd name="T46" fmla="*/ 100 w 176"/>
              <a:gd name="T47" fmla="*/ 80 h 176"/>
              <a:gd name="T48" fmla="*/ 156 w 176"/>
              <a:gd name="T49" fmla="*/ 80 h 176"/>
              <a:gd name="T50" fmla="*/ 160 w 176"/>
              <a:gd name="T51" fmla="*/ 76 h 176"/>
              <a:gd name="T52" fmla="*/ 156 w 176"/>
              <a:gd name="T53" fmla="*/ 72 h 176"/>
              <a:gd name="T54" fmla="*/ 110 w 176"/>
              <a:gd name="T55" fmla="*/ 72 h 176"/>
              <a:gd name="T56" fmla="*/ 175 w 176"/>
              <a:gd name="T57" fmla="*/ 7 h 176"/>
              <a:gd name="T58" fmla="*/ 176 w 176"/>
              <a:gd name="T59" fmla="*/ 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8"/>
                  <a:pt x="16" y="100"/>
                </a:cubicBezTo>
                <a:cubicBezTo>
                  <a:pt x="16" y="102"/>
                  <a:pt x="18" y="104"/>
                  <a:pt x="20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8"/>
                  <a:pt x="102" y="16"/>
                  <a:pt x="100" y="16"/>
                </a:cubicBezTo>
                <a:cubicBezTo>
                  <a:pt x="98" y="16"/>
                  <a:pt x="96" y="18"/>
                  <a:pt x="96" y="2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4"/>
                  <a:pt x="158" y="72"/>
                  <a:pt x="156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3460750" y="5721350"/>
            <a:ext cx="441325" cy="441325"/>
          </a:xfrm>
          <a:custGeom>
            <a:avLst/>
            <a:gdLst>
              <a:gd name="T0" fmla="*/ 140 w 176"/>
              <a:gd name="T1" fmla="*/ 56 h 176"/>
              <a:gd name="T2" fmla="*/ 136 w 176"/>
              <a:gd name="T3" fmla="*/ 60 h 176"/>
              <a:gd name="T4" fmla="*/ 136 w 176"/>
              <a:gd name="T5" fmla="*/ 168 h 176"/>
              <a:gd name="T6" fmla="*/ 8 w 176"/>
              <a:gd name="T7" fmla="*/ 168 h 176"/>
              <a:gd name="T8" fmla="*/ 8 w 176"/>
              <a:gd name="T9" fmla="*/ 40 h 176"/>
              <a:gd name="T10" fmla="*/ 116 w 176"/>
              <a:gd name="T11" fmla="*/ 40 h 176"/>
              <a:gd name="T12" fmla="*/ 120 w 176"/>
              <a:gd name="T13" fmla="*/ 36 h 176"/>
              <a:gd name="T14" fmla="*/ 116 w 176"/>
              <a:gd name="T15" fmla="*/ 32 h 176"/>
              <a:gd name="T16" fmla="*/ 4 w 176"/>
              <a:gd name="T17" fmla="*/ 32 h 176"/>
              <a:gd name="T18" fmla="*/ 0 w 176"/>
              <a:gd name="T19" fmla="*/ 36 h 176"/>
              <a:gd name="T20" fmla="*/ 0 w 176"/>
              <a:gd name="T21" fmla="*/ 172 h 176"/>
              <a:gd name="T22" fmla="*/ 4 w 176"/>
              <a:gd name="T23" fmla="*/ 176 h 176"/>
              <a:gd name="T24" fmla="*/ 140 w 176"/>
              <a:gd name="T25" fmla="*/ 176 h 176"/>
              <a:gd name="T26" fmla="*/ 144 w 176"/>
              <a:gd name="T27" fmla="*/ 172 h 176"/>
              <a:gd name="T28" fmla="*/ 144 w 176"/>
              <a:gd name="T29" fmla="*/ 60 h 176"/>
              <a:gd name="T30" fmla="*/ 140 w 176"/>
              <a:gd name="T31" fmla="*/ 56 h 176"/>
              <a:gd name="T32" fmla="*/ 172 w 176"/>
              <a:gd name="T33" fmla="*/ 0 h 176"/>
              <a:gd name="T34" fmla="*/ 132 w 176"/>
              <a:gd name="T35" fmla="*/ 0 h 176"/>
              <a:gd name="T36" fmla="*/ 128 w 176"/>
              <a:gd name="T37" fmla="*/ 4 h 176"/>
              <a:gd name="T38" fmla="*/ 132 w 176"/>
              <a:gd name="T39" fmla="*/ 8 h 176"/>
              <a:gd name="T40" fmla="*/ 162 w 176"/>
              <a:gd name="T41" fmla="*/ 8 h 176"/>
              <a:gd name="T42" fmla="*/ 49 w 176"/>
              <a:gd name="T43" fmla="*/ 121 h 176"/>
              <a:gd name="T44" fmla="*/ 48 w 176"/>
              <a:gd name="T45" fmla="*/ 124 h 176"/>
              <a:gd name="T46" fmla="*/ 52 w 176"/>
              <a:gd name="T47" fmla="*/ 128 h 176"/>
              <a:gd name="T48" fmla="*/ 55 w 176"/>
              <a:gd name="T49" fmla="*/ 127 h 176"/>
              <a:gd name="T50" fmla="*/ 168 w 176"/>
              <a:gd name="T51" fmla="*/ 14 h 176"/>
              <a:gd name="T52" fmla="*/ 168 w 176"/>
              <a:gd name="T53" fmla="*/ 44 h 176"/>
              <a:gd name="T54" fmla="*/ 172 w 176"/>
              <a:gd name="T55" fmla="*/ 48 h 176"/>
              <a:gd name="T56" fmla="*/ 176 w 176"/>
              <a:gd name="T57" fmla="*/ 44 h 176"/>
              <a:gd name="T58" fmla="*/ 176 w 176"/>
              <a:gd name="T59" fmla="*/ 4 h 176"/>
              <a:gd name="T60" fmla="*/ 172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140" y="56"/>
                </a:moveTo>
                <a:cubicBezTo>
                  <a:pt x="138" y="56"/>
                  <a:pt x="136" y="58"/>
                  <a:pt x="136" y="60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40"/>
                  <a:pt x="8" y="40"/>
                  <a:pt x="8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8" y="40"/>
                  <a:pt x="120" y="38"/>
                  <a:pt x="120" y="36"/>
                </a:cubicBezTo>
                <a:cubicBezTo>
                  <a:pt x="120" y="34"/>
                  <a:pt x="118" y="32"/>
                  <a:pt x="116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58"/>
                  <a:pt x="142" y="56"/>
                  <a:pt x="140" y="56"/>
                </a:cubicBezTo>
                <a:moveTo>
                  <a:pt x="17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48" y="122"/>
                  <a:pt x="48" y="123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3" y="128"/>
                  <a:pt x="54" y="128"/>
                  <a:pt x="55" y="127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46"/>
                  <a:pt x="170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4302125" y="5721350"/>
            <a:ext cx="439738" cy="441325"/>
          </a:xfrm>
          <a:custGeom>
            <a:avLst/>
            <a:gdLst>
              <a:gd name="T0" fmla="*/ 172 w 176"/>
              <a:gd name="T1" fmla="*/ 120 h 176"/>
              <a:gd name="T2" fmla="*/ 152 w 176"/>
              <a:gd name="T3" fmla="*/ 120 h 176"/>
              <a:gd name="T4" fmla="*/ 4 w 176"/>
              <a:gd name="T5" fmla="*/ 0 h 176"/>
              <a:gd name="T6" fmla="*/ 0 w 176"/>
              <a:gd name="T7" fmla="*/ 4 h 176"/>
              <a:gd name="T8" fmla="*/ 4 w 176"/>
              <a:gd name="T9" fmla="*/ 8 h 176"/>
              <a:gd name="T10" fmla="*/ 91 w 176"/>
              <a:gd name="T11" fmla="*/ 67 h 176"/>
              <a:gd name="T12" fmla="*/ 104 w 176"/>
              <a:gd name="T13" fmla="*/ 120 h 176"/>
              <a:gd name="T14" fmla="*/ 84 w 176"/>
              <a:gd name="T15" fmla="*/ 120 h 176"/>
              <a:gd name="T16" fmla="*/ 80 w 176"/>
              <a:gd name="T17" fmla="*/ 124 h 176"/>
              <a:gd name="T18" fmla="*/ 81 w 176"/>
              <a:gd name="T19" fmla="*/ 127 h 176"/>
              <a:gd name="T20" fmla="*/ 125 w 176"/>
              <a:gd name="T21" fmla="*/ 175 h 176"/>
              <a:gd name="T22" fmla="*/ 128 w 176"/>
              <a:gd name="T23" fmla="*/ 176 h 176"/>
              <a:gd name="T24" fmla="*/ 131 w 176"/>
              <a:gd name="T25" fmla="*/ 175 h 176"/>
              <a:gd name="T26" fmla="*/ 175 w 176"/>
              <a:gd name="T27" fmla="*/ 127 h 176"/>
              <a:gd name="T28" fmla="*/ 176 w 176"/>
              <a:gd name="T29" fmla="*/ 124 h 176"/>
              <a:gd name="T30" fmla="*/ 172 w 176"/>
              <a:gd name="T31" fmla="*/ 120 h 176"/>
              <a:gd name="T32" fmla="*/ 128 w 176"/>
              <a:gd name="T33" fmla="*/ 166 h 176"/>
              <a:gd name="T34" fmla="*/ 93 w 176"/>
              <a:gd name="T35" fmla="*/ 128 h 176"/>
              <a:gd name="T36" fmla="*/ 108 w 176"/>
              <a:gd name="T37" fmla="*/ 128 h 176"/>
              <a:gd name="T38" fmla="*/ 112 w 176"/>
              <a:gd name="T39" fmla="*/ 124 h 176"/>
              <a:gd name="T40" fmla="*/ 112 w 176"/>
              <a:gd name="T41" fmla="*/ 120 h 176"/>
              <a:gd name="T42" fmla="*/ 61 w 176"/>
              <a:gd name="T43" fmla="*/ 16 h 176"/>
              <a:gd name="T44" fmla="*/ 144 w 176"/>
              <a:gd name="T45" fmla="*/ 120 h 176"/>
              <a:gd name="T46" fmla="*/ 144 w 176"/>
              <a:gd name="T47" fmla="*/ 124 h 176"/>
              <a:gd name="T48" fmla="*/ 148 w 176"/>
              <a:gd name="T49" fmla="*/ 128 h 176"/>
              <a:gd name="T50" fmla="*/ 163 w 176"/>
              <a:gd name="T51" fmla="*/ 128 h 176"/>
              <a:gd name="T52" fmla="*/ 128 w 176"/>
              <a:gd name="T53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0" y="99"/>
                  <a:pt x="13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45" y="8"/>
                  <a:pt x="75" y="28"/>
                  <a:pt x="91" y="67"/>
                </a:cubicBezTo>
                <a:cubicBezTo>
                  <a:pt x="101" y="90"/>
                  <a:pt x="103" y="111"/>
                  <a:pt x="104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2" y="120"/>
                  <a:pt x="80" y="122"/>
                  <a:pt x="80" y="124"/>
                </a:cubicBezTo>
                <a:cubicBezTo>
                  <a:pt x="80" y="125"/>
                  <a:pt x="80" y="126"/>
                  <a:pt x="81" y="127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6" y="176"/>
                  <a:pt x="127" y="176"/>
                  <a:pt x="128" y="176"/>
                </a:cubicBezTo>
                <a:cubicBezTo>
                  <a:pt x="129" y="176"/>
                  <a:pt x="130" y="176"/>
                  <a:pt x="131" y="175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76" y="126"/>
                  <a:pt x="176" y="125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moveTo>
                  <a:pt x="128" y="166"/>
                </a:moveTo>
                <a:cubicBezTo>
                  <a:pt x="93" y="128"/>
                  <a:pt x="93" y="128"/>
                  <a:pt x="9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0" y="128"/>
                  <a:pt x="112" y="126"/>
                  <a:pt x="112" y="12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1" y="104"/>
                  <a:pt x="105" y="46"/>
                  <a:pt x="61" y="16"/>
                </a:cubicBezTo>
                <a:cubicBezTo>
                  <a:pt x="134" y="39"/>
                  <a:pt x="143" y="103"/>
                  <a:pt x="144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63" y="128"/>
                  <a:pt x="163" y="128"/>
                  <a:pt x="163" y="128"/>
                </a:cubicBezTo>
                <a:lnTo>
                  <a:pt x="128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5141913" y="5721350"/>
            <a:ext cx="439738" cy="441325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5981700" y="5721350"/>
            <a:ext cx="441325" cy="441325"/>
          </a:xfrm>
          <a:custGeom>
            <a:avLst/>
            <a:gdLst>
              <a:gd name="T0" fmla="*/ 56 w 176"/>
              <a:gd name="T1" fmla="*/ 24 h 176"/>
              <a:gd name="T2" fmla="*/ 56 w 176"/>
              <a:gd name="T3" fmla="*/ 4 h 176"/>
              <a:gd name="T4" fmla="*/ 52 w 176"/>
              <a:gd name="T5" fmla="*/ 0 h 176"/>
              <a:gd name="T6" fmla="*/ 49 w 176"/>
              <a:gd name="T7" fmla="*/ 1 h 176"/>
              <a:gd name="T8" fmla="*/ 1 w 176"/>
              <a:gd name="T9" fmla="*/ 45 h 176"/>
              <a:gd name="T10" fmla="*/ 0 w 176"/>
              <a:gd name="T11" fmla="*/ 48 h 176"/>
              <a:gd name="T12" fmla="*/ 1 w 176"/>
              <a:gd name="T13" fmla="*/ 51 h 176"/>
              <a:gd name="T14" fmla="*/ 49 w 176"/>
              <a:gd name="T15" fmla="*/ 95 h 176"/>
              <a:gd name="T16" fmla="*/ 52 w 176"/>
              <a:gd name="T17" fmla="*/ 96 h 176"/>
              <a:gd name="T18" fmla="*/ 56 w 176"/>
              <a:gd name="T19" fmla="*/ 92 h 176"/>
              <a:gd name="T20" fmla="*/ 56 w 176"/>
              <a:gd name="T21" fmla="*/ 72 h 176"/>
              <a:gd name="T22" fmla="*/ 109 w 176"/>
              <a:gd name="T23" fmla="*/ 85 h 176"/>
              <a:gd name="T24" fmla="*/ 168 w 176"/>
              <a:gd name="T25" fmla="*/ 172 h 176"/>
              <a:gd name="T26" fmla="*/ 172 w 176"/>
              <a:gd name="T27" fmla="*/ 176 h 176"/>
              <a:gd name="T28" fmla="*/ 176 w 176"/>
              <a:gd name="T29" fmla="*/ 172 h 176"/>
              <a:gd name="T30" fmla="*/ 56 w 176"/>
              <a:gd name="T31" fmla="*/ 24 h 176"/>
              <a:gd name="T32" fmla="*/ 56 w 176"/>
              <a:gd name="T33" fmla="*/ 64 h 176"/>
              <a:gd name="T34" fmla="*/ 52 w 176"/>
              <a:gd name="T35" fmla="*/ 64 h 176"/>
              <a:gd name="T36" fmla="*/ 48 w 176"/>
              <a:gd name="T37" fmla="*/ 68 h 176"/>
              <a:gd name="T38" fmla="*/ 48 w 176"/>
              <a:gd name="T39" fmla="*/ 83 h 176"/>
              <a:gd name="T40" fmla="*/ 10 w 176"/>
              <a:gd name="T41" fmla="*/ 48 h 176"/>
              <a:gd name="T42" fmla="*/ 48 w 176"/>
              <a:gd name="T43" fmla="*/ 13 h 176"/>
              <a:gd name="T44" fmla="*/ 48 w 176"/>
              <a:gd name="T45" fmla="*/ 28 h 176"/>
              <a:gd name="T46" fmla="*/ 52 w 176"/>
              <a:gd name="T47" fmla="*/ 32 h 176"/>
              <a:gd name="T48" fmla="*/ 56 w 176"/>
              <a:gd name="T49" fmla="*/ 32 h 176"/>
              <a:gd name="T50" fmla="*/ 160 w 176"/>
              <a:gd name="T51" fmla="*/ 115 h 176"/>
              <a:gd name="T52" fmla="*/ 56 w 176"/>
              <a:gd name="T53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56" y="24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1" y="0"/>
                  <a:pt x="50" y="0"/>
                  <a:pt x="49" y="1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49" y="95"/>
                  <a:pt x="49" y="95"/>
                  <a:pt x="49" y="95"/>
                </a:cubicBezTo>
                <a:cubicBezTo>
                  <a:pt x="50" y="96"/>
                  <a:pt x="51" y="96"/>
                  <a:pt x="52" y="96"/>
                </a:cubicBezTo>
                <a:cubicBezTo>
                  <a:pt x="54" y="96"/>
                  <a:pt x="56" y="94"/>
                  <a:pt x="56" y="92"/>
                </a:cubicBezTo>
                <a:cubicBezTo>
                  <a:pt x="56" y="72"/>
                  <a:pt x="56" y="72"/>
                  <a:pt x="56" y="72"/>
                </a:cubicBezTo>
                <a:cubicBezTo>
                  <a:pt x="65" y="73"/>
                  <a:pt x="86" y="75"/>
                  <a:pt x="109" y="85"/>
                </a:cubicBezTo>
                <a:cubicBezTo>
                  <a:pt x="148" y="101"/>
                  <a:pt x="168" y="13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1"/>
                  <a:pt x="77" y="26"/>
                  <a:pt x="56" y="24"/>
                </a:cubicBezTo>
                <a:moveTo>
                  <a:pt x="56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0" y="64"/>
                  <a:pt x="48" y="66"/>
                  <a:pt x="48" y="68"/>
                </a:cubicBezTo>
                <a:cubicBezTo>
                  <a:pt x="48" y="83"/>
                  <a:pt x="48" y="83"/>
                  <a:pt x="48" y="83"/>
                </a:cubicBezTo>
                <a:cubicBezTo>
                  <a:pt x="10" y="48"/>
                  <a:pt x="10" y="48"/>
                  <a:pt x="10" y="48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73" y="33"/>
                  <a:pt x="137" y="42"/>
                  <a:pt x="160" y="115"/>
                </a:cubicBezTo>
                <a:cubicBezTo>
                  <a:pt x="130" y="71"/>
                  <a:pt x="72" y="65"/>
                  <a:pt x="56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6823075" y="5721350"/>
            <a:ext cx="439738" cy="441325"/>
          </a:xfrm>
          <a:custGeom>
            <a:avLst/>
            <a:gdLst>
              <a:gd name="T0" fmla="*/ 175 w 176"/>
              <a:gd name="T1" fmla="*/ 45 h 176"/>
              <a:gd name="T2" fmla="*/ 127 w 176"/>
              <a:gd name="T3" fmla="*/ 1 h 176"/>
              <a:gd name="T4" fmla="*/ 124 w 176"/>
              <a:gd name="T5" fmla="*/ 0 h 176"/>
              <a:gd name="T6" fmla="*/ 120 w 176"/>
              <a:gd name="T7" fmla="*/ 4 h 176"/>
              <a:gd name="T8" fmla="*/ 120 w 176"/>
              <a:gd name="T9" fmla="*/ 24 h 176"/>
              <a:gd name="T10" fmla="*/ 0 w 176"/>
              <a:gd name="T11" fmla="*/ 172 h 176"/>
              <a:gd name="T12" fmla="*/ 4 w 176"/>
              <a:gd name="T13" fmla="*/ 176 h 176"/>
              <a:gd name="T14" fmla="*/ 8 w 176"/>
              <a:gd name="T15" fmla="*/ 172 h 176"/>
              <a:gd name="T16" fmla="*/ 67 w 176"/>
              <a:gd name="T17" fmla="*/ 85 h 176"/>
              <a:gd name="T18" fmla="*/ 120 w 176"/>
              <a:gd name="T19" fmla="*/ 72 h 176"/>
              <a:gd name="T20" fmla="*/ 120 w 176"/>
              <a:gd name="T21" fmla="*/ 92 h 176"/>
              <a:gd name="T22" fmla="*/ 124 w 176"/>
              <a:gd name="T23" fmla="*/ 96 h 176"/>
              <a:gd name="T24" fmla="*/ 127 w 176"/>
              <a:gd name="T25" fmla="*/ 95 h 176"/>
              <a:gd name="T26" fmla="*/ 175 w 176"/>
              <a:gd name="T27" fmla="*/ 51 h 176"/>
              <a:gd name="T28" fmla="*/ 176 w 176"/>
              <a:gd name="T29" fmla="*/ 48 h 176"/>
              <a:gd name="T30" fmla="*/ 175 w 176"/>
              <a:gd name="T31" fmla="*/ 45 h 176"/>
              <a:gd name="T32" fmla="*/ 128 w 176"/>
              <a:gd name="T33" fmla="*/ 83 h 176"/>
              <a:gd name="T34" fmla="*/ 128 w 176"/>
              <a:gd name="T35" fmla="*/ 68 h 176"/>
              <a:gd name="T36" fmla="*/ 124 w 176"/>
              <a:gd name="T37" fmla="*/ 64 h 176"/>
              <a:gd name="T38" fmla="*/ 120 w 176"/>
              <a:gd name="T39" fmla="*/ 64 h 176"/>
              <a:gd name="T40" fmla="*/ 16 w 176"/>
              <a:gd name="T41" fmla="*/ 115 h 176"/>
              <a:gd name="T42" fmla="*/ 120 w 176"/>
              <a:gd name="T43" fmla="*/ 32 h 176"/>
              <a:gd name="T44" fmla="*/ 124 w 176"/>
              <a:gd name="T45" fmla="*/ 32 h 176"/>
              <a:gd name="T46" fmla="*/ 128 w 176"/>
              <a:gd name="T47" fmla="*/ 28 h 176"/>
              <a:gd name="T48" fmla="*/ 128 w 176"/>
              <a:gd name="T49" fmla="*/ 13 h 176"/>
              <a:gd name="T50" fmla="*/ 166 w 176"/>
              <a:gd name="T51" fmla="*/ 48 h 176"/>
              <a:gd name="T52" fmla="*/ 128 w 176"/>
              <a:gd name="T53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5"/>
                </a:move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2" y="0"/>
                  <a:pt x="120" y="2"/>
                  <a:pt x="120" y="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9" y="26"/>
                  <a:pt x="0" y="4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31"/>
                  <a:pt x="28" y="101"/>
                  <a:pt x="67" y="85"/>
                </a:cubicBezTo>
                <a:cubicBezTo>
                  <a:pt x="90" y="75"/>
                  <a:pt x="112" y="73"/>
                  <a:pt x="120" y="7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4"/>
                  <a:pt x="122" y="96"/>
                  <a:pt x="124" y="96"/>
                </a:cubicBezTo>
                <a:cubicBezTo>
                  <a:pt x="125" y="96"/>
                  <a:pt x="126" y="96"/>
                  <a:pt x="127" y="95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6" y="50"/>
                  <a:pt x="176" y="49"/>
                  <a:pt x="176" y="48"/>
                </a:cubicBezTo>
                <a:cubicBezTo>
                  <a:pt x="176" y="47"/>
                  <a:pt x="176" y="46"/>
                  <a:pt x="175" y="45"/>
                </a:cubicBezTo>
                <a:moveTo>
                  <a:pt x="128" y="83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04" y="65"/>
                  <a:pt x="46" y="71"/>
                  <a:pt x="16" y="115"/>
                </a:cubicBezTo>
                <a:cubicBezTo>
                  <a:pt x="39" y="42"/>
                  <a:pt x="103" y="33"/>
                  <a:pt x="120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66" y="48"/>
                  <a:pt x="166" y="48"/>
                  <a:pt x="166" y="48"/>
                </a:cubicBezTo>
                <a:lnTo>
                  <a:pt x="12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662863" y="5800725"/>
            <a:ext cx="439738" cy="280988"/>
          </a:xfrm>
          <a:custGeom>
            <a:avLst/>
            <a:gdLst>
              <a:gd name="T0" fmla="*/ 130 w 176"/>
              <a:gd name="T1" fmla="*/ 8 h 112"/>
              <a:gd name="T2" fmla="*/ 84 w 176"/>
              <a:gd name="T3" fmla="*/ 54 h 112"/>
              <a:gd name="T4" fmla="*/ 84 w 176"/>
              <a:gd name="T5" fmla="*/ 58 h 112"/>
              <a:gd name="T6" fmla="*/ 46 w 176"/>
              <a:gd name="T7" fmla="*/ 96 h 112"/>
              <a:gd name="T8" fmla="*/ 8 w 176"/>
              <a:gd name="T9" fmla="*/ 58 h 112"/>
              <a:gd name="T10" fmla="*/ 8 w 176"/>
              <a:gd name="T11" fmla="*/ 54 h 112"/>
              <a:gd name="T12" fmla="*/ 46 w 176"/>
              <a:gd name="T13" fmla="*/ 16 h 112"/>
              <a:gd name="T14" fmla="*/ 68 w 176"/>
              <a:gd name="T15" fmla="*/ 24 h 112"/>
              <a:gd name="T16" fmla="*/ 52 w 176"/>
              <a:gd name="T17" fmla="*/ 24 h 112"/>
              <a:gd name="T18" fmla="*/ 48 w 176"/>
              <a:gd name="T19" fmla="*/ 28 h 112"/>
              <a:gd name="T20" fmla="*/ 52 w 176"/>
              <a:gd name="T21" fmla="*/ 32 h 112"/>
              <a:gd name="T22" fmla="*/ 76 w 176"/>
              <a:gd name="T23" fmla="*/ 32 h 112"/>
              <a:gd name="T24" fmla="*/ 80 w 176"/>
              <a:gd name="T25" fmla="*/ 28 h 112"/>
              <a:gd name="T26" fmla="*/ 80 w 176"/>
              <a:gd name="T27" fmla="*/ 4 h 112"/>
              <a:gd name="T28" fmla="*/ 76 w 176"/>
              <a:gd name="T29" fmla="*/ 0 h 112"/>
              <a:gd name="T30" fmla="*/ 72 w 176"/>
              <a:gd name="T31" fmla="*/ 4 h 112"/>
              <a:gd name="T32" fmla="*/ 72 w 176"/>
              <a:gd name="T33" fmla="*/ 17 h 112"/>
              <a:gd name="T34" fmla="*/ 46 w 176"/>
              <a:gd name="T35" fmla="*/ 8 h 112"/>
              <a:gd name="T36" fmla="*/ 0 w 176"/>
              <a:gd name="T37" fmla="*/ 54 h 112"/>
              <a:gd name="T38" fmla="*/ 0 w 176"/>
              <a:gd name="T39" fmla="*/ 58 h 112"/>
              <a:gd name="T40" fmla="*/ 46 w 176"/>
              <a:gd name="T41" fmla="*/ 104 h 112"/>
              <a:gd name="T42" fmla="*/ 92 w 176"/>
              <a:gd name="T43" fmla="*/ 58 h 112"/>
              <a:gd name="T44" fmla="*/ 92 w 176"/>
              <a:gd name="T45" fmla="*/ 54 h 112"/>
              <a:gd name="T46" fmla="*/ 130 w 176"/>
              <a:gd name="T47" fmla="*/ 16 h 112"/>
              <a:gd name="T48" fmla="*/ 168 w 176"/>
              <a:gd name="T49" fmla="*/ 54 h 112"/>
              <a:gd name="T50" fmla="*/ 168 w 176"/>
              <a:gd name="T51" fmla="*/ 58 h 112"/>
              <a:gd name="T52" fmla="*/ 130 w 176"/>
              <a:gd name="T53" fmla="*/ 96 h 112"/>
              <a:gd name="T54" fmla="*/ 108 w 176"/>
              <a:gd name="T55" fmla="*/ 88 h 112"/>
              <a:gd name="T56" fmla="*/ 124 w 176"/>
              <a:gd name="T57" fmla="*/ 88 h 112"/>
              <a:gd name="T58" fmla="*/ 128 w 176"/>
              <a:gd name="T59" fmla="*/ 84 h 112"/>
              <a:gd name="T60" fmla="*/ 124 w 176"/>
              <a:gd name="T61" fmla="*/ 80 h 112"/>
              <a:gd name="T62" fmla="*/ 100 w 176"/>
              <a:gd name="T63" fmla="*/ 80 h 112"/>
              <a:gd name="T64" fmla="*/ 96 w 176"/>
              <a:gd name="T65" fmla="*/ 84 h 112"/>
              <a:gd name="T66" fmla="*/ 96 w 176"/>
              <a:gd name="T67" fmla="*/ 108 h 112"/>
              <a:gd name="T68" fmla="*/ 100 w 176"/>
              <a:gd name="T69" fmla="*/ 112 h 112"/>
              <a:gd name="T70" fmla="*/ 104 w 176"/>
              <a:gd name="T71" fmla="*/ 108 h 112"/>
              <a:gd name="T72" fmla="*/ 104 w 176"/>
              <a:gd name="T73" fmla="*/ 95 h 112"/>
              <a:gd name="T74" fmla="*/ 130 w 176"/>
              <a:gd name="T75" fmla="*/ 104 h 112"/>
              <a:gd name="T76" fmla="*/ 176 w 176"/>
              <a:gd name="T77" fmla="*/ 58 h 112"/>
              <a:gd name="T78" fmla="*/ 176 w 176"/>
              <a:gd name="T79" fmla="*/ 54 h 112"/>
              <a:gd name="T80" fmla="*/ 130 w 176"/>
              <a:gd name="T81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2">
                <a:moveTo>
                  <a:pt x="130" y="8"/>
                </a:moveTo>
                <a:cubicBezTo>
                  <a:pt x="105" y="8"/>
                  <a:pt x="84" y="29"/>
                  <a:pt x="84" y="5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79"/>
                  <a:pt x="67" y="96"/>
                  <a:pt x="46" y="96"/>
                </a:cubicBezTo>
                <a:cubicBezTo>
                  <a:pt x="25" y="96"/>
                  <a:pt x="8" y="79"/>
                  <a:pt x="8" y="58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33"/>
                  <a:pt x="25" y="16"/>
                  <a:pt x="46" y="16"/>
                </a:cubicBezTo>
                <a:cubicBezTo>
                  <a:pt x="54" y="16"/>
                  <a:pt x="62" y="19"/>
                  <a:pt x="68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8" y="32"/>
                  <a:pt x="80" y="30"/>
                  <a:pt x="80" y="2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17"/>
                  <a:pt x="72" y="17"/>
                  <a:pt x="72" y="17"/>
                </a:cubicBezTo>
                <a:cubicBezTo>
                  <a:pt x="64" y="11"/>
                  <a:pt x="55" y="8"/>
                  <a:pt x="46" y="8"/>
                </a:cubicBezTo>
                <a:cubicBezTo>
                  <a:pt x="21" y="8"/>
                  <a:pt x="0" y="29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83"/>
                  <a:pt x="21" y="104"/>
                  <a:pt x="46" y="104"/>
                </a:cubicBezTo>
                <a:cubicBezTo>
                  <a:pt x="71" y="104"/>
                  <a:pt x="92" y="83"/>
                  <a:pt x="92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3"/>
                  <a:pt x="109" y="16"/>
                  <a:pt x="130" y="16"/>
                </a:cubicBezTo>
                <a:cubicBezTo>
                  <a:pt x="151" y="16"/>
                  <a:pt x="168" y="33"/>
                  <a:pt x="168" y="54"/>
                </a:cubicBezTo>
                <a:cubicBezTo>
                  <a:pt x="168" y="58"/>
                  <a:pt x="168" y="58"/>
                  <a:pt x="168" y="58"/>
                </a:cubicBezTo>
                <a:cubicBezTo>
                  <a:pt x="168" y="79"/>
                  <a:pt x="151" y="96"/>
                  <a:pt x="130" y="96"/>
                </a:cubicBezTo>
                <a:cubicBezTo>
                  <a:pt x="122" y="96"/>
                  <a:pt x="114" y="93"/>
                  <a:pt x="108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6" y="88"/>
                  <a:pt x="128" y="86"/>
                  <a:pt x="128" y="84"/>
                </a:cubicBezTo>
                <a:cubicBezTo>
                  <a:pt x="128" y="82"/>
                  <a:pt x="126" y="80"/>
                  <a:pt x="124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12" y="101"/>
                  <a:pt x="121" y="104"/>
                  <a:pt x="130" y="104"/>
                </a:cubicBezTo>
                <a:cubicBezTo>
                  <a:pt x="155" y="104"/>
                  <a:pt x="176" y="83"/>
                  <a:pt x="176" y="58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29"/>
                  <a:pt x="155" y="8"/>
                  <a:pt x="130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8502650" y="5781675"/>
            <a:ext cx="441325" cy="320675"/>
          </a:xfrm>
          <a:custGeom>
            <a:avLst/>
            <a:gdLst>
              <a:gd name="T0" fmla="*/ 4 w 176"/>
              <a:gd name="T1" fmla="*/ 24 h 128"/>
              <a:gd name="T2" fmla="*/ 50 w 176"/>
              <a:gd name="T3" fmla="*/ 24 h 128"/>
              <a:gd name="T4" fmla="*/ 75 w 176"/>
              <a:gd name="T5" fmla="*/ 55 h 128"/>
              <a:gd name="T6" fmla="*/ 80 w 176"/>
              <a:gd name="T7" fmla="*/ 48 h 128"/>
              <a:gd name="T8" fmla="*/ 55 w 176"/>
              <a:gd name="T9" fmla="*/ 17 h 128"/>
              <a:gd name="T10" fmla="*/ 55 w 176"/>
              <a:gd name="T11" fmla="*/ 18 h 128"/>
              <a:gd name="T12" fmla="*/ 52 w 176"/>
              <a:gd name="T13" fmla="*/ 16 h 128"/>
              <a:gd name="T14" fmla="*/ 4 w 176"/>
              <a:gd name="T15" fmla="*/ 16 h 128"/>
              <a:gd name="T16" fmla="*/ 0 w 176"/>
              <a:gd name="T17" fmla="*/ 20 h 128"/>
              <a:gd name="T18" fmla="*/ 4 w 176"/>
              <a:gd name="T19" fmla="*/ 24 h 128"/>
              <a:gd name="T20" fmla="*/ 159 w 176"/>
              <a:gd name="T21" fmla="*/ 89 h 128"/>
              <a:gd name="T22" fmla="*/ 156 w 176"/>
              <a:gd name="T23" fmla="*/ 88 h 128"/>
              <a:gd name="T24" fmla="*/ 152 w 176"/>
              <a:gd name="T25" fmla="*/ 92 h 128"/>
              <a:gd name="T26" fmla="*/ 153 w 176"/>
              <a:gd name="T27" fmla="*/ 95 h 128"/>
              <a:gd name="T28" fmla="*/ 162 w 176"/>
              <a:gd name="T29" fmla="*/ 104 h 128"/>
              <a:gd name="T30" fmla="*/ 126 w 176"/>
              <a:gd name="T31" fmla="*/ 104 h 128"/>
              <a:gd name="T32" fmla="*/ 101 w 176"/>
              <a:gd name="T33" fmla="*/ 73 h 128"/>
              <a:gd name="T34" fmla="*/ 96 w 176"/>
              <a:gd name="T35" fmla="*/ 80 h 128"/>
              <a:gd name="T36" fmla="*/ 121 w 176"/>
              <a:gd name="T37" fmla="*/ 111 h 128"/>
              <a:gd name="T38" fmla="*/ 121 w 176"/>
              <a:gd name="T39" fmla="*/ 110 h 128"/>
              <a:gd name="T40" fmla="*/ 124 w 176"/>
              <a:gd name="T41" fmla="*/ 112 h 128"/>
              <a:gd name="T42" fmla="*/ 162 w 176"/>
              <a:gd name="T43" fmla="*/ 112 h 128"/>
              <a:gd name="T44" fmla="*/ 153 w 176"/>
              <a:gd name="T45" fmla="*/ 121 h 128"/>
              <a:gd name="T46" fmla="*/ 152 w 176"/>
              <a:gd name="T47" fmla="*/ 124 h 128"/>
              <a:gd name="T48" fmla="*/ 156 w 176"/>
              <a:gd name="T49" fmla="*/ 128 h 128"/>
              <a:gd name="T50" fmla="*/ 159 w 176"/>
              <a:gd name="T51" fmla="*/ 127 h 128"/>
              <a:gd name="T52" fmla="*/ 175 w 176"/>
              <a:gd name="T53" fmla="*/ 111 h 128"/>
              <a:gd name="T54" fmla="*/ 176 w 176"/>
              <a:gd name="T55" fmla="*/ 108 h 128"/>
              <a:gd name="T56" fmla="*/ 175 w 176"/>
              <a:gd name="T57" fmla="*/ 105 h 128"/>
              <a:gd name="T58" fmla="*/ 159 w 176"/>
              <a:gd name="T59" fmla="*/ 89 h 128"/>
              <a:gd name="T60" fmla="*/ 162 w 176"/>
              <a:gd name="T61" fmla="*/ 24 h 128"/>
              <a:gd name="T62" fmla="*/ 153 w 176"/>
              <a:gd name="T63" fmla="*/ 33 h 128"/>
              <a:gd name="T64" fmla="*/ 152 w 176"/>
              <a:gd name="T65" fmla="*/ 36 h 128"/>
              <a:gd name="T66" fmla="*/ 156 w 176"/>
              <a:gd name="T67" fmla="*/ 40 h 128"/>
              <a:gd name="T68" fmla="*/ 159 w 176"/>
              <a:gd name="T69" fmla="*/ 39 h 128"/>
              <a:gd name="T70" fmla="*/ 175 w 176"/>
              <a:gd name="T71" fmla="*/ 23 h 128"/>
              <a:gd name="T72" fmla="*/ 176 w 176"/>
              <a:gd name="T73" fmla="*/ 20 h 128"/>
              <a:gd name="T74" fmla="*/ 175 w 176"/>
              <a:gd name="T75" fmla="*/ 17 h 128"/>
              <a:gd name="T76" fmla="*/ 159 w 176"/>
              <a:gd name="T77" fmla="*/ 1 h 128"/>
              <a:gd name="T78" fmla="*/ 156 w 176"/>
              <a:gd name="T79" fmla="*/ 0 h 128"/>
              <a:gd name="T80" fmla="*/ 152 w 176"/>
              <a:gd name="T81" fmla="*/ 4 h 128"/>
              <a:gd name="T82" fmla="*/ 153 w 176"/>
              <a:gd name="T83" fmla="*/ 7 h 128"/>
              <a:gd name="T84" fmla="*/ 162 w 176"/>
              <a:gd name="T85" fmla="*/ 16 h 128"/>
              <a:gd name="T86" fmla="*/ 124 w 176"/>
              <a:gd name="T87" fmla="*/ 16 h 128"/>
              <a:gd name="T88" fmla="*/ 121 w 176"/>
              <a:gd name="T89" fmla="*/ 18 h 128"/>
              <a:gd name="T90" fmla="*/ 121 w 176"/>
              <a:gd name="T91" fmla="*/ 17 h 128"/>
              <a:gd name="T92" fmla="*/ 50 w 176"/>
              <a:gd name="T93" fmla="*/ 104 h 128"/>
              <a:gd name="T94" fmla="*/ 4 w 176"/>
              <a:gd name="T95" fmla="*/ 104 h 128"/>
              <a:gd name="T96" fmla="*/ 0 w 176"/>
              <a:gd name="T97" fmla="*/ 108 h 128"/>
              <a:gd name="T98" fmla="*/ 4 w 176"/>
              <a:gd name="T99" fmla="*/ 112 h 128"/>
              <a:gd name="T100" fmla="*/ 52 w 176"/>
              <a:gd name="T101" fmla="*/ 112 h 128"/>
              <a:gd name="T102" fmla="*/ 55 w 176"/>
              <a:gd name="T103" fmla="*/ 110 h 128"/>
              <a:gd name="T104" fmla="*/ 55 w 176"/>
              <a:gd name="T105" fmla="*/ 111 h 128"/>
              <a:gd name="T106" fmla="*/ 126 w 176"/>
              <a:gd name="T107" fmla="*/ 24 h 128"/>
              <a:gd name="T108" fmla="*/ 162 w 176"/>
              <a:gd name="T10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4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75" y="55"/>
                  <a:pt x="75" y="55"/>
                  <a:pt x="75" y="55"/>
                </a:cubicBezTo>
                <a:cubicBezTo>
                  <a:pt x="80" y="48"/>
                  <a:pt x="80" y="48"/>
                  <a:pt x="80" y="48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7"/>
                  <a:pt x="53" y="16"/>
                  <a:pt x="5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moveTo>
                  <a:pt x="159" y="89"/>
                </a:moveTo>
                <a:cubicBezTo>
                  <a:pt x="158" y="88"/>
                  <a:pt x="157" y="88"/>
                  <a:pt x="156" y="88"/>
                </a:cubicBezTo>
                <a:cubicBezTo>
                  <a:pt x="154" y="88"/>
                  <a:pt x="152" y="90"/>
                  <a:pt x="152" y="92"/>
                </a:cubicBezTo>
                <a:cubicBezTo>
                  <a:pt x="152" y="93"/>
                  <a:pt x="152" y="94"/>
                  <a:pt x="153" y="9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6" y="80"/>
                  <a:pt x="96" y="80"/>
                  <a:pt x="96" y="80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2" y="111"/>
                  <a:pt x="123" y="112"/>
                  <a:pt x="124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22"/>
                  <a:pt x="152" y="123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57" y="128"/>
                  <a:pt x="158" y="128"/>
                  <a:pt x="159" y="127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6" y="110"/>
                  <a:pt x="176" y="109"/>
                  <a:pt x="176" y="108"/>
                </a:cubicBezTo>
                <a:cubicBezTo>
                  <a:pt x="176" y="107"/>
                  <a:pt x="176" y="106"/>
                  <a:pt x="175" y="105"/>
                </a:cubicBezTo>
                <a:lnTo>
                  <a:pt x="159" y="89"/>
                </a:lnTo>
                <a:close/>
                <a:moveTo>
                  <a:pt x="162" y="24"/>
                </a:moveTo>
                <a:cubicBezTo>
                  <a:pt x="153" y="33"/>
                  <a:pt x="153" y="33"/>
                  <a:pt x="153" y="33"/>
                </a:cubicBezTo>
                <a:cubicBezTo>
                  <a:pt x="152" y="34"/>
                  <a:pt x="152" y="35"/>
                  <a:pt x="152" y="36"/>
                </a:cubicBezTo>
                <a:cubicBezTo>
                  <a:pt x="152" y="38"/>
                  <a:pt x="154" y="40"/>
                  <a:pt x="156" y="40"/>
                </a:cubicBezTo>
                <a:cubicBezTo>
                  <a:pt x="157" y="40"/>
                  <a:pt x="158" y="40"/>
                  <a:pt x="159" y="39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6" y="22"/>
                  <a:pt x="176" y="21"/>
                  <a:pt x="176" y="20"/>
                </a:cubicBezTo>
                <a:cubicBezTo>
                  <a:pt x="176" y="19"/>
                  <a:pt x="176" y="18"/>
                  <a:pt x="175" y="17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0"/>
                  <a:pt x="157" y="0"/>
                  <a:pt x="156" y="0"/>
                </a:cubicBezTo>
                <a:cubicBezTo>
                  <a:pt x="154" y="0"/>
                  <a:pt x="152" y="2"/>
                  <a:pt x="152" y="4"/>
                </a:cubicBezTo>
                <a:cubicBezTo>
                  <a:pt x="152" y="5"/>
                  <a:pt x="152" y="6"/>
                  <a:pt x="153" y="7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6"/>
                  <a:pt x="122" y="17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3" y="112"/>
                  <a:pt x="54" y="111"/>
                  <a:pt x="55" y="110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126" y="24"/>
                  <a:pt x="126" y="24"/>
                  <a:pt x="126" y="24"/>
                </a:cubicBezTo>
                <a:lnTo>
                  <a:pt x="162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9344025" y="5761038"/>
            <a:ext cx="439738" cy="360363"/>
          </a:xfrm>
          <a:custGeom>
            <a:avLst/>
            <a:gdLst>
              <a:gd name="T0" fmla="*/ 175 w 176"/>
              <a:gd name="T1" fmla="*/ 69 h 144"/>
              <a:gd name="T2" fmla="*/ 151 w 176"/>
              <a:gd name="T3" fmla="*/ 45 h 144"/>
              <a:gd name="T4" fmla="*/ 148 w 176"/>
              <a:gd name="T5" fmla="*/ 44 h 144"/>
              <a:gd name="T6" fmla="*/ 144 w 176"/>
              <a:gd name="T7" fmla="*/ 48 h 144"/>
              <a:gd name="T8" fmla="*/ 145 w 176"/>
              <a:gd name="T9" fmla="*/ 51 h 144"/>
              <a:gd name="T10" fmla="*/ 162 w 176"/>
              <a:gd name="T11" fmla="*/ 68 h 144"/>
              <a:gd name="T12" fmla="*/ 66 w 176"/>
              <a:gd name="T13" fmla="*/ 68 h 144"/>
              <a:gd name="T14" fmla="*/ 120 w 176"/>
              <a:gd name="T15" fmla="*/ 14 h 144"/>
              <a:gd name="T16" fmla="*/ 120 w 176"/>
              <a:gd name="T17" fmla="*/ 36 h 144"/>
              <a:gd name="T18" fmla="*/ 124 w 176"/>
              <a:gd name="T19" fmla="*/ 40 h 144"/>
              <a:gd name="T20" fmla="*/ 128 w 176"/>
              <a:gd name="T21" fmla="*/ 36 h 144"/>
              <a:gd name="T22" fmla="*/ 128 w 176"/>
              <a:gd name="T23" fmla="*/ 4 h 144"/>
              <a:gd name="T24" fmla="*/ 124 w 176"/>
              <a:gd name="T25" fmla="*/ 0 h 144"/>
              <a:gd name="T26" fmla="*/ 92 w 176"/>
              <a:gd name="T27" fmla="*/ 0 h 144"/>
              <a:gd name="T28" fmla="*/ 88 w 176"/>
              <a:gd name="T29" fmla="*/ 4 h 144"/>
              <a:gd name="T30" fmla="*/ 92 w 176"/>
              <a:gd name="T31" fmla="*/ 8 h 144"/>
              <a:gd name="T32" fmla="*/ 114 w 176"/>
              <a:gd name="T33" fmla="*/ 8 h 144"/>
              <a:gd name="T34" fmla="*/ 54 w 176"/>
              <a:gd name="T35" fmla="*/ 68 h 144"/>
              <a:gd name="T36" fmla="*/ 31 w 176"/>
              <a:gd name="T37" fmla="*/ 68 h 144"/>
              <a:gd name="T38" fmla="*/ 16 w 176"/>
              <a:gd name="T39" fmla="*/ 56 h 144"/>
              <a:gd name="T40" fmla="*/ 0 w 176"/>
              <a:gd name="T41" fmla="*/ 72 h 144"/>
              <a:gd name="T42" fmla="*/ 16 w 176"/>
              <a:gd name="T43" fmla="*/ 88 h 144"/>
              <a:gd name="T44" fmla="*/ 31 w 176"/>
              <a:gd name="T45" fmla="*/ 76 h 144"/>
              <a:gd name="T46" fmla="*/ 54 w 176"/>
              <a:gd name="T47" fmla="*/ 76 h 144"/>
              <a:gd name="T48" fmla="*/ 114 w 176"/>
              <a:gd name="T49" fmla="*/ 136 h 144"/>
              <a:gd name="T50" fmla="*/ 92 w 176"/>
              <a:gd name="T51" fmla="*/ 136 h 144"/>
              <a:gd name="T52" fmla="*/ 88 w 176"/>
              <a:gd name="T53" fmla="*/ 140 h 144"/>
              <a:gd name="T54" fmla="*/ 92 w 176"/>
              <a:gd name="T55" fmla="*/ 144 h 144"/>
              <a:gd name="T56" fmla="*/ 124 w 176"/>
              <a:gd name="T57" fmla="*/ 144 h 144"/>
              <a:gd name="T58" fmla="*/ 128 w 176"/>
              <a:gd name="T59" fmla="*/ 140 h 144"/>
              <a:gd name="T60" fmla="*/ 128 w 176"/>
              <a:gd name="T61" fmla="*/ 108 h 144"/>
              <a:gd name="T62" fmla="*/ 124 w 176"/>
              <a:gd name="T63" fmla="*/ 104 h 144"/>
              <a:gd name="T64" fmla="*/ 120 w 176"/>
              <a:gd name="T65" fmla="*/ 108 h 144"/>
              <a:gd name="T66" fmla="*/ 120 w 176"/>
              <a:gd name="T67" fmla="*/ 130 h 144"/>
              <a:gd name="T68" fmla="*/ 66 w 176"/>
              <a:gd name="T69" fmla="*/ 76 h 144"/>
              <a:gd name="T70" fmla="*/ 162 w 176"/>
              <a:gd name="T71" fmla="*/ 76 h 144"/>
              <a:gd name="T72" fmla="*/ 145 w 176"/>
              <a:gd name="T73" fmla="*/ 93 h 144"/>
              <a:gd name="T74" fmla="*/ 144 w 176"/>
              <a:gd name="T75" fmla="*/ 96 h 144"/>
              <a:gd name="T76" fmla="*/ 148 w 176"/>
              <a:gd name="T77" fmla="*/ 100 h 144"/>
              <a:gd name="T78" fmla="*/ 151 w 176"/>
              <a:gd name="T79" fmla="*/ 99 h 144"/>
              <a:gd name="T80" fmla="*/ 175 w 176"/>
              <a:gd name="T81" fmla="*/ 75 h 144"/>
              <a:gd name="T82" fmla="*/ 176 w 176"/>
              <a:gd name="T83" fmla="*/ 72 h 144"/>
              <a:gd name="T84" fmla="*/ 175 w 176"/>
              <a:gd name="T85" fmla="*/ 69 h 144"/>
              <a:gd name="T86" fmla="*/ 16 w 176"/>
              <a:gd name="T87" fmla="*/ 80 h 144"/>
              <a:gd name="T88" fmla="*/ 8 w 176"/>
              <a:gd name="T89" fmla="*/ 72 h 144"/>
              <a:gd name="T90" fmla="*/ 16 w 176"/>
              <a:gd name="T91" fmla="*/ 64 h 144"/>
              <a:gd name="T92" fmla="*/ 24 w 176"/>
              <a:gd name="T93" fmla="*/ 72 h 144"/>
              <a:gd name="T94" fmla="*/ 16 w 176"/>
              <a:gd name="T95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75" y="69"/>
                </a:moveTo>
                <a:cubicBezTo>
                  <a:pt x="151" y="45"/>
                  <a:pt x="151" y="45"/>
                  <a:pt x="151" y="45"/>
                </a:cubicBezTo>
                <a:cubicBezTo>
                  <a:pt x="150" y="44"/>
                  <a:pt x="149" y="44"/>
                  <a:pt x="148" y="44"/>
                </a:cubicBezTo>
                <a:cubicBezTo>
                  <a:pt x="146" y="44"/>
                  <a:pt x="144" y="46"/>
                  <a:pt x="144" y="48"/>
                </a:cubicBezTo>
                <a:cubicBezTo>
                  <a:pt x="144" y="49"/>
                  <a:pt x="144" y="50"/>
                  <a:pt x="145" y="51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8"/>
                  <a:pt x="122" y="40"/>
                  <a:pt x="124" y="40"/>
                </a:cubicBezTo>
                <a:cubicBezTo>
                  <a:pt x="126" y="40"/>
                  <a:pt x="128" y="38"/>
                  <a:pt x="128" y="36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8" y="4"/>
                </a:cubicBezTo>
                <a:cubicBezTo>
                  <a:pt x="88" y="6"/>
                  <a:pt x="90" y="8"/>
                  <a:pt x="92" y="8"/>
                </a:cubicBezTo>
                <a:cubicBezTo>
                  <a:pt x="114" y="8"/>
                  <a:pt x="114" y="8"/>
                  <a:pt x="114" y="8"/>
                </a:cubicBezTo>
                <a:cubicBezTo>
                  <a:pt x="54" y="68"/>
                  <a:pt x="54" y="68"/>
                  <a:pt x="54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1"/>
                  <a:pt x="23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81"/>
                  <a:pt x="7" y="88"/>
                  <a:pt x="16" y="88"/>
                </a:cubicBezTo>
                <a:cubicBezTo>
                  <a:pt x="23" y="88"/>
                  <a:pt x="30" y="83"/>
                  <a:pt x="31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6"/>
                  <a:pt x="126" y="104"/>
                  <a:pt x="124" y="104"/>
                </a:cubicBezTo>
                <a:cubicBezTo>
                  <a:pt x="122" y="104"/>
                  <a:pt x="120" y="106"/>
                  <a:pt x="120" y="108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66" y="76"/>
                  <a:pt x="66" y="76"/>
                  <a:pt x="66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5" y="93"/>
                  <a:pt x="145" y="93"/>
                  <a:pt x="145" y="93"/>
                </a:cubicBezTo>
                <a:cubicBezTo>
                  <a:pt x="144" y="94"/>
                  <a:pt x="144" y="95"/>
                  <a:pt x="144" y="96"/>
                </a:cubicBezTo>
                <a:cubicBezTo>
                  <a:pt x="144" y="98"/>
                  <a:pt x="146" y="100"/>
                  <a:pt x="148" y="100"/>
                </a:cubicBezTo>
                <a:cubicBezTo>
                  <a:pt x="149" y="100"/>
                  <a:pt x="150" y="100"/>
                  <a:pt x="151" y="99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4"/>
                  <a:pt x="176" y="73"/>
                  <a:pt x="176" y="72"/>
                </a:cubicBezTo>
                <a:cubicBezTo>
                  <a:pt x="176" y="71"/>
                  <a:pt x="176" y="70"/>
                  <a:pt x="175" y="69"/>
                </a:cubicBezTo>
                <a:moveTo>
                  <a:pt x="16" y="80"/>
                </a:moveTo>
                <a:cubicBezTo>
                  <a:pt x="12" y="80"/>
                  <a:pt x="8" y="76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20" y="64"/>
                  <a:pt x="24" y="68"/>
                  <a:pt x="24" y="72"/>
                </a:cubicBezTo>
                <a:cubicBezTo>
                  <a:pt x="24" y="76"/>
                  <a:pt x="20" y="80"/>
                  <a:pt x="16" y="8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2568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297"/>
            <a:ext cx="12192000" cy="687021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12213"/>
            <a:ext cx="12192000" cy="3491603"/>
            <a:chOff x="0" y="3378610"/>
            <a:chExt cx="12192000" cy="3479390"/>
          </a:xfrm>
          <a:solidFill>
            <a:schemeClr val="bg1"/>
          </a:solidFill>
        </p:grpSpPr>
        <p:sp>
          <p:nvSpPr>
            <p:cNvPr id="7" name="Isosceles Triangle 6"/>
            <p:cNvSpPr/>
            <p:nvPr/>
          </p:nvSpPr>
          <p:spPr>
            <a:xfrm rot="10800000">
              <a:off x="0" y="4381500"/>
              <a:ext cx="12192000" cy="2476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378610"/>
              <a:ext cx="12192000" cy="1002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134" y="3112859"/>
            <a:ext cx="2443873" cy="1665679"/>
            <a:chOff x="649564" y="3074759"/>
            <a:chExt cx="2443873" cy="1665679"/>
          </a:xfrm>
        </p:grpSpPr>
        <p:sp>
          <p:nvSpPr>
            <p:cNvPr id="10" name="Rectangle 9"/>
            <p:cNvSpPr/>
            <p:nvPr/>
          </p:nvSpPr>
          <p:spPr>
            <a:xfrm rot="2700000">
              <a:off x="1641822" y="30747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787200" y="3171005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49564" y="3718427"/>
              <a:ext cx="2443873" cy="1022011"/>
              <a:chOff x="573715" y="4278109"/>
              <a:chExt cx="1458952" cy="10220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45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3520" y="4699956"/>
                <a:ext cx="14491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>
                    <a:solidFill>
                      <a:schemeClr val="bg1"/>
                    </a:solidFill>
                  </a:rPr>
                  <a:t>Lorem ipsumsa dolor amet consectetur at dipising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617180" y="471534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Related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086" y="1221877"/>
            <a:ext cx="693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8431" y="4474442"/>
            <a:ext cx="2443873" cy="1665679"/>
            <a:chOff x="2928431" y="4474442"/>
            <a:chExt cx="2443873" cy="1665679"/>
          </a:xfrm>
        </p:grpSpPr>
        <p:grpSp>
          <p:nvGrpSpPr>
            <p:cNvPr id="15" name="Group 14"/>
            <p:cNvGrpSpPr/>
            <p:nvPr/>
          </p:nvGrpSpPr>
          <p:grpSpPr>
            <a:xfrm>
              <a:off x="2928431" y="4474442"/>
              <a:ext cx="2443873" cy="1665679"/>
              <a:chOff x="649564" y="3074759"/>
              <a:chExt cx="2443873" cy="1665679"/>
            </a:xfrm>
          </p:grpSpPr>
          <p:sp>
            <p:nvSpPr>
              <p:cNvPr id="16" name="Rectangle 15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4019257" y="4590001"/>
              <a:ext cx="263183" cy="263183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0809" y="4549088"/>
            <a:ext cx="2443873" cy="1665679"/>
            <a:chOff x="6830809" y="4549088"/>
            <a:chExt cx="2443873" cy="1665679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6830809" y="4549088"/>
              <a:ext cx="2443873" cy="1665679"/>
              <a:chOff x="649564" y="3074759"/>
              <a:chExt cx="2443873" cy="1665679"/>
            </a:xfrm>
          </p:grpSpPr>
          <p:sp>
            <p:nvSpPr>
              <p:cNvPr id="28" name="Rectangle 27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7954088" y="4637431"/>
              <a:ext cx="205662" cy="28221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291106" y="3187505"/>
            <a:ext cx="2443873" cy="1665679"/>
            <a:chOff x="9291106" y="3187505"/>
            <a:chExt cx="2443873" cy="1665679"/>
          </a:xfrm>
        </p:grpSpPr>
        <p:grpSp>
          <p:nvGrpSpPr>
            <p:cNvPr id="21" name="Group 20"/>
            <p:cNvGrpSpPr/>
            <p:nvPr/>
          </p:nvGrpSpPr>
          <p:grpSpPr>
            <a:xfrm flipH="1">
              <a:off x="9291106" y="3187505"/>
              <a:ext cx="2443873" cy="1665679"/>
              <a:chOff x="649564" y="3074759"/>
              <a:chExt cx="2443873" cy="1665679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9" name="Freeform 66"/>
            <p:cNvSpPr>
              <a:spLocks noEditPoints="1"/>
            </p:cNvSpPr>
            <p:nvPr/>
          </p:nvSpPr>
          <p:spPr bwMode="auto">
            <a:xfrm>
              <a:off x="10390210" y="3306942"/>
              <a:ext cx="255565" cy="21513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47881" y="1936297"/>
            <a:ext cx="2479092" cy="1757336"/>
            <a:chOff x="1207537" y="1936297"/>
            <a:chExt cx="2479092" cy="1757336"/>
          </a:xfrm>
        </p:grpSpPr>
        <p:sp>
          <p:nvSpPr>
            <p:cNvPr id="2" name="Freeform 51"/>
            <p:cNvSpPr>
              <a:spLocks noEditPoints="1"/>
            </p:cNvSpPr>
            <p:nvPr/>
          </p:nvSpPr>
          <p:spPr bwMode="auto">
            <a:xfrm>
              <a:off x="1251079" y="1936297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07537" y="2417706"/>
              <a:ext cx="2479092" cy="1275927"/>
              <a:chOff x="573715" y="4278109"/>
              <a:chExt cx="1479977" cy="12759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821594" y="1970290"/>
            <a:ext cx="2479092" cy="1723343"/>
            <a:chOff x="4821594" y="1970290"/>
            <a:chExt cx="2479092" cy="1723343"/>
          </a:xfrm>
        </p:grpSpPr>
        <p:grpSp>
          <p:nvGrpSpPr>
            <p:cNvPr id="19" name="Group 18"/>
            <p:cNvGrpSpPr/>
            <p:nvPr/>
          </p:nvGrpSpPr>
          <p:grpSpPr>
            <a:xfrm>
              <a:off x="4821594" y="2417706"/>
              <a:ext cx="2479092" cy="1275927"/>
              <a:chOff x="573715" y="4278109"/>
              <a:chExt cx="1479977" cy="127592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08678" y="1970290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1423" y="4185782"/>
            <a:ext cx="2479092" cy="1716062"/>
            <a:chOff x="1091423" y="4185782"/>
            <a:chExt cx="2479092" cy="1716062"/>
          </a:xfrm>
        </p:grpSpPr>
        <p:grpSp>
          <p:nvGrpSpPr>
            <p:cNvPr id="14" name="Group 13"/>
            <p:cNvGrpSpPr/>
            <p:nvPr/>
          </p:nvGrpSpPr>
          <p:grpSpPr>
            <a:xfrm>
              <a:off x="1091423" y="4625917"/>
              <a:ext cx="2479092" cy="1275927"/>
              <a:chOff x="573715" y="4278109"/>
              <a:chExt cx="1479977" cy="127592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191776" y="4185782"/>
              <a:ext cx="371475" cy="327025"/>
            </a:xfrm>
            <a:custGeom>
              <a:avLst/>
              <a:gdLst>
                <a:gd name="T0" fmla="*/ 95 w 99"/>
                <a:gd name="T1" fmla="*/ 49 h 87"/>
                <a:gd name="T2" fmla="*/ 86 w 99"/>
                <a:gd name="T3" fmla="*/ 49 h 87"/>
                <a:gd name="T4" fmla="*/ 86 w 99"/>
                <a:gd name="T5" fmla="*/ 83 h 87"/>
                <a:gd name="T6" fmla="*/ 83 w 99"/>
                <a:gd name="T7" fmla="*/ 87 h 87"/>
                <a:gd name="T8" fmla="*/ 61 w 99"/>
                <a:gd name="T9" fmla="*/ 87 h 87"/>
                <a:gd name="T10" fmla="*/ 61 w 99"/>
                <a:gd name="T11" fmla="*/ 54 h 87"/>
                <a:gd name="T12" fmla="*/ 39 w 99"/>
                <a:gd name="T13" fmla="*/ 54 h 87"/>
                <a:gd name="T14" fmla="*/ 39 w 99"/>
                <a:gd name="T15" fmla="*/ 87 h 87"/>
                <a:gd name="T16" fmla="*/ 18 w 99"/>
                <a:gd name="T17" fmla="*/ 87 h 87"/>
                <a:gd name="T18" fmla="*/ 13 w 99"/>
                <a:gd name="T19" fmla="*/ 83 h 87"/>
                <a:gd name="T20" fmla="*/ 13 w 99"/>
                <a:gd name="T21" fmla="*/ 49 h 87"/>
                <a:gd name="T22" fmla="*/ 4 w 99"/>
                <a:gd name="T23" fmla="*/ 49 h 87"/>
                <a:gd name="T24" fmla="*/ 2 w 99"/>
                <a:gd name="T25" fmla="*/ 45 h 87"/>
                <a:gd name="T26" fmla="*/ 46 w 99"/>
                <a:gd name="T27" fmla="*/ 2 h 87"/>
                <a:gd name="T28" fmla="*/ 54 w 99"/>
                <a:gd name="T29" fmla="*/ 2 h 87"/>
                <a:gd name="T30" fmla="*/ 97 w 99"/>
                <a:gd name="T31" fmla="*/ 45 h 87"/>
                <a:gd name="T32" fmla="*/ 95 w 99"/>
                <a:gd name="T3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7">
                  <a:moveTo>
                    <a:pt x="95" y="49"/>
                  </a:moveTo>
                  <a:cubicBezTo>
                    <a:pt x="86" y="49"/>
                    <a:pt x="86" y="49"/>
                    <a:pt x="86" y="49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7"/>
                    <a:pt x="83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3" y="87"/>
                    <a:pt x="13" y="85"/>
                    <a:pt x="13" y="83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" y="49"/>
                    <a:pt x="0" y="47"/>
                    <a:pt x="2" y="45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2" y="0"/>
                    <a:pt x="54" y="2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9" y="47"/>
                    <a:pt x="99" y="49"/>
                    <a:pt x="95" y="4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38849" y="1945027"/>
            <a:ext cx="2479092" cy="1748606"/>
            <a:chOff x="8638849" y="1945027"/>
            <a:chExt cx="2479092" cy="1748606"/>
          </a:xfrm>
        </p:grpSpPr>
        <p:grpSp>
          <p:nvGrpSpPr>
            <p:cNvPr id="45" name="Group 44"/>
            <p:cNvGrpSpPr/>
            <p:nvPr/>
          </p:nvGrpSpPr>
          <p:grpSpPr>
            <a:xfrm>
              <a:off x="8638849" y="2417706"/>
              <a:ext cx="2479092" cy="1275927"/>
              <a:chOff x="8638849" y="2417706"/>
              <a:chExt cx="2479092" cy="127592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638849" y="2417706"/>
                <a:ext cx="2479092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38849" y="2839553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8725933" y="1945027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65136" y="4174240"/>
            <a:ext cx="2479092" cy="1727604"/>
            <a:chOff x="4865136" y="4174240"/>
            <a:chExt cx="2479092" cy="1727604"/>
          </a:xfrm>
        </p:grpSpPr>
        <p:grpSp>
          <p:nvGrpSpPr>
            <p:cNvPr id="24" name="Group 23"/>
            <p:cNvGrpSpPr/>
            <p:nvPr/>
          </p:nvGrpSpPr>
          <p:grpSpPr>
            <a:xfrm>
              <a:off x="4865136" y="4625917"/>
              <a:ext cx="2479092" cy="1275927"/>
              <a:chOff x="573715" y="4278109"/>
              <a:chExt cx="1479977" cy="127592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3" name="Freeform 66"/>
            <p:cNvSpPr>
              <a:spLocks noEditPoints="1"/>
            </p:cNvSpPr>
            <p:nvPr/>
          </p:nvSpPr>
          <p:spPr bwMode="auto">
            <a:xfrm>
              <a:off x="4936643" y="4174240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82391" y="4340167"/>
            <a:ext cx="2479092" cy="1561677"/>
            <a:chOff x="8682391" y="4340167"/>
            <a:chExt cx="2479092" cy="1561677"/>
          </a:xfrm>
        </p:grpSpPr>
        <p:grpSp>
          <p:nvGrpSpPr>
            <p:cNvPr id="44" name="Group 43"/>
            <p:cNvGrpSpPr/>
            <p:nvPr/>
          </p:nvGrpSpPr>
          <p:grpSpPr>
            <a:xfrm>
              <a:off x="8682391" y="4625917"/>
              <a:ext cx="2479092" cy="1275927"/>
              <a:chOff x="8682391" y="4625917"/>
              <a:chExt cx="2479092" cy="127592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682391" y="4625917"/>
                <a:ext cx="24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682391" y="5047764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6" name="Freeform 52"/>
            <p:cNvSpPr>
              <a:spLocks noEditPoints="1"/>
            </p:cNvSpPr>
            <p:nvPr/>
          </p:nvSpPr>
          <p:spPr bwMode="auto">
            <a:xfrm>
              <a:off x="8740447" y="4340167"/>
              <a:ext cx="363538" cy="285750"/>
            </a:xfrm>
            <a:custGeom>
              <a:avLst/>
              <a:gdLst>
                <a:gd name="T0" fmla="*/ 88 w 97"/>
                <a:gd name="T1" fmla="*/ 0 h 76"/>
                <a:gd name="T2" fmla="*/ 97 w 97"/>
                <a:gd name="T3" fmla="*/ 9 h 76"/>
                <a:gd name="T4" fmla="*/ 97 w 97"/>
                <a:gd name="T5" fmla="*/ 67 h 76"/>
                <a:gd name="T6" fmla="*/ 88 w 97"/>
                <a:gd name="T7" fmla="*/ 76 h 76"/>
                <a:gd name="T8" fmla="*/ 9 w 97"/>
                <a:gd name="T9" fmla="*/ 76 h 76"/>
                <a:gd name="T10" fmla="*/ 0 w 97"/>
                <a:gd name="T11" fmla="*/ 67 h 76"/>
                <a:gd name="T12" fmla="*/ 0 w 97"/>
                <a:gd name="T13" fmla="*/ 9 h 76"/>
                <a:gd name="T14" fmla="*/ 9 w 97"/>
                <a:gd name="T15" fmla="*/ 0 h 76"/>
                <a:gd name="T16" fmla="*/ 88 w 97"/>
                <a:gd name="T17" fmla="*/ 0 h 76"/>
                <a:gd name="T18" fmla="*/ 30 w 97"/>
                <a:gd name="T19" fmla="*/ 16 h 76"/>
                <a:gd name="T20" fmla="*/ 30 w 97"/>
                <a:gd name="T21" fmla="*/ 60 h 76"/>
                <a:gd name="T22" fmla="*/ 73 w 97"/>
                <a:gd name="T23" fmla="*/ 38 h 76"/>
                <a:gd name="T24" fmla="*/ 30 w 97"/>
                <a:gd name="T2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76">
                  <a:moveTo>
                    <a:pt x="88" y="0"/>
                  </a:moveTo>
                  <a:cubicBezTo>
                    <a:pt x="95" y="0"/>
                    <a:pt x="97" y="3"/>
                    <a:pt x="97" y="9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73"/>
                    <a:pt x="95" y="76"/>
                    <a:pt x="8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3" y="76"/>
                    <a:pt x="0" y="73"/>
                    <a:pt x="0" y="6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9" y="0"/>
                  </a:cubicBezTo>
                  <a:lnTo>
                    <a:pt x="88" y="0"/>
                  </a:lnTo>
                  <a:close/>
                  <a:moveTo>
                    <a:pt x="30" y="16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Problem </a:t>
            </a:r>
            <a:r>
              <a:rPr lang="en-US" sz="3600" b="1" dirty="0">
                <a:latin typeface="+mj-lt"/>
              </a:rPr>
              <a:t>Definition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(1/2)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(2/2)</a:t>
            </a:r>
          </a:p>
        </p:txBody>
      </p:sp>
      <p:grpSp>
        <p:nvGrpSpPr>
          <p:cNvPr id="3287" name="Group 3286">
            <a:extLst>
              <a:ext uri="{FF2B5EF4-FFF2-40B4-BE49-F238E27FC236}">
                <a16:creationId xmlns:a16="http://schemas.microsoft.com/office/drawing/2014/main" id="{94F124C2-4329-45E6-8434-556686FF5690}"/>
              </a:ext>
            </a:extLst>
          </p:cNvPr>
          <p:cNvGrpSpPr/>
          <p:nvPr/>
        </p:nvGrpSpPr>
        <p:grpSpPr>
          <a:xfrm>
            <a:off x="3638680" y="1583533"/>
            <a:ext cx="4914639" cy="4421747"/>
            <a:chOff x="4888623" y="1221141"/>
            <a:chExt cx="4914639" cy="4421747"/>
          </a:xfrm>
        </p:grpSpPr>
        <p:sp>
          <p:nvSpPr>
            <p:cNvPr id="3288" name="Rectangle: Rounded Corners 3287">
              <a:extLst>
                <a:ext uri="{FF2B5EF4-FFF2-40B4-BE49-F238E27FC236}">
                  <a16:creationId xmlns:a16="http://schemas.microsoft.com/office/drawing/2014/main" id="{A6BAB460-0138-4012-8AE2-93AEA81DABD2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289" name="Group 3288">
              <a:extLst>
                <a:ext uri="{FF2B5EF4-FFF2-40B4-BE49-F238E27FC236}">
                  <a16:creationId xmlns:a16="http://schemas.microsoft.com/office/drawing/2014/main" id="{B88299EF-2739-4304-882B-819088F7CCB7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3418" name="Circle: Hollow 3417">
                <a:extLst>
                  <a:ext uri="{FF2B5EF4-FFF2-40B4-BE49-F238E27FC236}">
                    <a16:creationId xmlns:a16="http://schemas.microsoft.com/office/drawing/2014/main" id="{8B3E2530-D575-4A7A-B2B2-1B9EB0541AA4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19" name="Circle: Hollow 3418">
                <a:extLst>
                  <a:ext uri="{FF2B5EF4-FFF2-40B4-BE49-F238E27FC236}">
                    <a16:creationId xmlns:a16="http://schemas.microsoft.com/office/drawing/2014/main" id="{ED2CA6ED-D355-4B25-AEFE-31F5D0FBF664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20" name="Circle: Hollow 3419">
                <a:extLst>
                  <a:ext uri="{FF2B5EF4-FFF2-40B4-BE49-F238E27FC236}">
                    <a16:creationId xmlns:a16="http://schemas.microsoft.com/office/drawing/2014/main" id="{E59462DA-2FEF-4489-9142-5A802AFBF77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3290" name="Rectangle: Rounded Corners 3289">
              <a:extLst>
                <a:ext uri="{FF2B5EF4-FFF2-40B4-BE49-F238E27FC236}">
                  <a16:creationId xmlns:a16="http://schemas.microsoft.com/office/drawing/2014/main" id="{07EDA9E9-8229-4514-8291-9E03189A3F08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3291" name="Rectangle: Rounded Corners 3290">
              <a:extLst>
                <a:ext uri="{FF2B5EF4-FFF2-40B4-BE49-F238E27FC236}">
                  <a16:creationId xmlns:a16="http://schemas.microsoft.com/office/drawing/2014/main" id="{44AD101B-2F28-4602-B6BF-60271FACFE14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3292" name="Rectangle: Rounded Corners 3291">
              <a:extLst>
                <a:ext uri="{FF2B5EF4-FFF2-40B4-BE49-F238E27FC236}">
                  <a16:creationId xmlns:a16="http://schemas.microsoft.com/office/drawing/2014/main" id="{F7A5E396-DEBD-4715-B419-A577A3A83A3E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293" name="Rectangle: Rounded Corners 3292">
              <a:extLst>
                <a:ext uri="{FF2B5EF4-FFF2-40B4-BE49-F238E27FC236}">
                  <a16:creationId xmlns:a16="http://schemas.microsoft.com/office/drawing/2014/main" id="{188C383F-CBA1-4EA1-BA5D-5405DD59D28E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294" name="Rectangle: Rounded Corners 3293">
              <a:extLst>
                <a:ext uri="{FF2B5EF4-FFF2-40B4-BE49-F238E27FC236}">
                  <a16:creationId xmlns:a16="http://schemas.microsoft.com/office/drawing/2014/main" id="{5C93E924-1416-4B16-B20D-EC1354E3725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3295" name="Rectangle: Rounded Corners 3294">
              <a:extLst>
                <a:ext uri="{FF2B5EF4-FFF2-40B4-BE49-F238E27FC236}">
                  <a16:creationId xmlns:a16="http://schemas.microsoft.com/office/drawing/2014/main" id="{8935A168-AD63-4BCF-A4D5-1B3444448FF5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3296" name="Straight Arrow Connector 3295">
              <a:extLst>
                <a:ext uri="{FF2B5EF4-FFF2-40B4-BE49-F238E27FC236}">
                  <a16:creationId xmlns:a16="http://schemas.microsoft.com/office/drawing/2014/main" id="{578B5B47-DDD2-404C-AF34-38F3B0871DE1}"/>
                </a:ext>
              </a:extLst>
            </p:cNvPr>
            <p:cNvCxnSpPr>
              <a:stCxn id="3290" idx="0"/>
              <a:endCxn id="329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7" name="Straight Arrow Connector 3296">
              <a:extLst>
                <a:ext uri="{FF2B5EF4-FFF2-40B4-BE49-F238E27FC236}">
                  <a16:creationId xmlns:a16="http://schemas.microsoft.com/office/drawing/2014/main" id="{A8CB2195-91C3-4A89-A084-FA8D47282AB8}"/>
                </a:ext>
              </a:extLst>
            </p:cNvPr>
            <p:cNvCxnSpPr>
              <a:stCxn id="3291" idx="0"/>
              <a:endCxn id="329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8" name="Straight Arrow Connector 3297">
              <a:extLst>
                <a:ext uri="{FF2B5EF4-FFF2-40B4-BE49-F238E27FC236}">
                  <a16:creationId xmlns:a16="http://schemas.microsoft.com/office/drawing/2014/main" id="{CC8E94AD-FF9C-491B-9D5F-063CB7787763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9" name="Straight Arrow Connector 3298">
              <a:extLst>
                <a:ext uri="{FF2B5EF4-FFF2-40B4-BE49-F238E27FC236}">
                  <a16:creationId xmlns:a16="http://schemas.microsoft.com/office/drawing/2014/main" id="{D577A12B-D003-435F-8746-D4654DAE3F36}"/>
                </a:ext>
              </a:extLst>
            </p:cNvPr>
            <p:cNvCxnSpPr>
              <a:cxnSpLocks/>
              <a:endCxn id="329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00" name="Group 3299">
              <a:extLst>
                <a:ext uri="{FF2B5EF4-FFF2-40B4-BE49-F238E27FC236}">
                  <a16:creationId xmlns:a16="http://schemas.microsoft.com/office/drawing/2014/main" id="{B0A29FFF-B24B-453E-B7E9-ABA00D0D5C4C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3408" name="TextBox 3407">
                <a:extLst>
                  <a:ext uri="{FF2B5EF4-FFF2-40B4-BE49-F238E27FC236}">
                    <a16:creationId xmlns:a16="http://schemas.microsoft.com/office/drawing/2014/main" id="{E5297AAD-DE69-4478-A20C-EB138292A38E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409" name="Group 3408">
                <a:extLst>
                  <a:ext uri="{FF2B5EF4-FFF2-40B4-BE49-F238E27FC236}">
                    <a16:creationId xmlns:a16="http://schemas.microsoft.com/office/drawing/2014/main" id="{7596C027-2C42-4889-93CE-F4CA796E3A6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10" name="Group 3409">
                  <a:extLst>
                    <a:ext uri="{FF2B5EF4-FFF2-40B4-BE49-F238E27FC236}">
                      <a16:creationId xmlns:a16="http://schemas.microsoft.com/office/drawing/2014/main" id="{1B7CC54D-7011-48D4-BC22-4763DEB6118F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12" name="Rectangle 3411">
                    <a:extLst>
                      <a:ext uri="{FF2B5EF4-FFF2-40B4-BE49-F238E27FC236}">
                        <a16:creationId xmlns:a16="http://schemas.microsoft.com/office/drawing/2014/main" id="{BDDFE240-E046-4A93-9FCE-7E904FE39960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13" name="Group 3412">
                    <a:extLst>
                      <a:ext uri="{FF2B5EF4-FFF2-40B4-BE49-F238E27FC236}">
                        <a16:creationId xmlns:a16="http://schemas.microsoft.com/office/drawing/2014/main" id="{48827021-1459-4BCD-8FF6-2BBA2437329E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14" name="Rectangle 3413">
                      <a:extLst>
                        <a:ext uri="{FF2B5EF4-FFF2-40B4-BE49-F238E27FC236}">
                          <a16:creationId xmlns:a16="http://schemas.microsoft.com/office/drawing/2014/main" id="{11F0BADD-DFB9-4373-9064-7ED80E3A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5" name="Rectangle 3414">
                      <a:extLst>
                        <a:ext uri="{FF2B5EF4-FFF2-40B4-BE49-F238E27FC236}">
                          <a16:creationId xmlns:a16="http://schemas.microsoft.com/office/drawing/2014/main" id="{AFBC1974-25A4-453D-BBC9-9766B264C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6" name="Rectangle 3415">
                      <a:extLst>
                        <a:ext uri="{FF2B5EF4-FFF2-40B4-BE49-F238E27FC236}">
                          <a16:creationId xmlns:a16="http://schemas.microsoft.com/office/drawing/2014/main" id="{FBA63F47-5F46-46AC-814D-955A03C04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7" name="Rectangle 3416">
                      <a:extLst>
                        <a:ext uri="{FF2B5EF4-FFF2-40B4-BE49-F238E27FC236}">
                          <a16:creationId xmlns:a16="http://schemas.microsoft.com/office/drawing/2014/main" id="{F0BD00CF-570B-4925-8032-5A40F48A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11" name="Rectangle 3410">
                  <a:extLst>
                    <a:ext uri="{FF2B5EF4-FFF2-40B4-BE49-F238E27FC236}">
                      <a16:creationId xmlns:a16="http://schemas.microsoft.com/office/drawing/2014/main" id="{4C5B8FAC-0ACE-4ADD-AF98-26655101FBF1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01" name="Group 3300">
              <a:extLst>
                <a:ext uri="{FF2B5EF4-FFF2-40B4-BE49-F238E27FC236}">
                  <a16:creationId xmlns:a16="http://schemas.microsoft.com/office/drawing/2014/main" id="{BE264EE7-94F4-4417-BD80-11683BB7A934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3398" name="TextBox 3397">
                <a:extLst>
                  <a:ext uri="{FF2B5EF4-FFF2-40B4-BE49-F238E27FC236}">
                    <a16:creationId xmlns:a16="http://schemas.microsoft.com/office/drawing/2014/main" id="{EDB46C34-AAFE-4201-B5F4-7628552E362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99" name="Group 3398">
                <a:extLst>
                  <a:ext uri="{FF2B5EF4-FFF2-40B4-BE49-F238E27FC236}">
                    <a16:creationId xmlns:a16="http://schemas.microsoft.com/office/drawing/2014/main" id="{BAB90EE5-ED5C-44BD-82B8-440597D8006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00" name="Group 3399">
                  <a:extLst>
                    <a:ext uri="{FF2B5EF4-FFF2-40B4-BE49-F238E27FC236}">
                      <a16:creationId xmlns:a16="http://schemas.microsoft.com/office/drawing/2014/main" id="{64D860EB-A2D6-48A3-A42A-CC1E4F96BD42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02" name="Rectangle 3401">
                    <a:extLst>
                      <a:ext uri="{FF2B5EF4-FFF2-40B4-BE49-F238E27FC236}">
                        <a16:creationId xmlns:a16="http://schemas.microsoft.com/office/drawing/2014/main" id="{4719AF2D-508C-4EBB-8FA4-F5AF2BAA17BD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03" name="Group 3402">
                    <a:extLst>
                      <a:ext uri="{FF2B5EF4-FFF2-40B4-BE49-F238E27FC236}">
                        <a16:creationId xmlns:a16="http://schemas.microsoft.com/office/drawing/2014/main" id="{FE4ABA91-F374-4A86-B75F-19AF1DF20745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04" name="Rectangle 3403">
                      <a:extLst>
                        <a:ext uri="{FF2B5EF4-FFF2-40B4-BE49-F238E27FC236}">
                          <a16:creationId xmlns:a16="http://schemas.microsoft.com/office/drawing/2014/main" id="{72664786-FBA4-42E6-A8ED-C9D9F42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5" name="Rectangle 3404">
                      <a:extLst>
                        <a:ext uri="{FF2B5EF4-FFF2-40B4-BE49-F238E27FC236}">
                          <a16:creationId xmlns:a16="http://schemas.microsoft.com/office/drawing/2014/main" id="{7EC1B64B-6D49-4920-BAD7-692C8BD6F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6" name="Rectangle 3405">
                      <a:extLst>
                        <a:ext uri="{FF2B5EF4-FFF2-40B4-BE49-F238E27FC236}">
                          <a16:creationId xmlns:a16="http://schemas.microsoft.com/office/drawing/2014/main" id="{98731487-700A-485A-8EBD-CEAF73D4E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7" name="Rectangle 3406">
                      <a:extLst>
                        <a:ext uri="{FF2B5EF4-FFF2-40B4-BE49-F238E27FC236}">
                          <a16:creationId xmlns:a16="http://schemas.microsoft.com/office/drawing/2014/main" id="{7907F411-C4E2-44FC-84A4-13378F8BA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01" name="Rectangle 3400">
                  <a:extLst>
                    <a:ext uri="{FF2B5EF4-FFF2-40B4-BE49-F238E27FC236}">
                      <a16:creationId xmlns:a16="http://schemas.microsoft.com/office/drawing/2014/main" id="{BC930CFC-F643-4B3F-8B77-B006D8A0DE62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02" name="Straight Arrow Connector 3301">
              <a:extLst>
                <a:ext uri="{FF2B5EF4-FFF2-40B4-BE49-F238E27FC236}">
                  <a16:creationId xmlns:a16="http://schemas.microsoft.com/office/drawing/2014/main" id="{5B725D1E-9095-496E-A806-2E4135ADF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3" name="Straight Arrow Connector 3302">
              <a:extLst>
                <a:ext uri="{FF2B5EF4-FFF2-40B4-BE49-F238E27FC236}">
                  <a16:creationId xmlns:a16="http://schemas.microsoft.com/office/drawing/2014/main" id="{5E402E89-9054-4FE9-9799-958D0FF2C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4" name="Rectangle: Rounded Corners 3303">
              <a:extLst>
                <a:ext uri="{FF2B5EF4-FFF2-40B4-BE49-F238E27FC236}">
                  <a16:creationId xmlns:a16="http://schemas.microsoft.com/office/drawing/2014/main" id="{53FBF541-D115-4EED-B7C6-97D6B55A30A8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3305" name="Rectangle: Rounded Corners 3304">
              <a:extLst>
                <a:ext uri="{FF2B5EF4-FFF2-40B4-BE49-F238E27FC236}">
                  <a16:creationId xmlns:a16="http://schemas.microsoft.com/office/drawing/2014/main" id="{245BF5EA-7594-4935-80D5-2333954929C9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06" name="Rectangle: Rounded Corners 3305">
              <a:extLst>
                <a:ext uri="{FF2B5EF4-FFF2-40B4-BE49-F238E27FC236}">
                  <a16:creationId xmlns:a16="http://schemas.microsoft.com/office/drawing/2014/main" id="{1DFE5E77-10DF-460B-9511-F33AD0DFA34B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3307" name="Group 3306">
              <a:extLst>
                <a:ext uri="{FF2B5EF4-FFF2-40B4-BE49-F238E27FC236}">
                  <a16:creationId xmlns:a16="http://schemas.microsoft.com/office/drawing/2014/main" id="{8E7974B6-00DE-4B3A-B01C-CEB08AC9D65B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3375" name="Oval 3374">
                <a:extLst>
                  <a:ext uri="{FF2B5EF4-FFF2-40B4-BE49-F238E27FC236}">
                    <a16:creationId xmlns:a16="http://schemas.microsoft.com/office/drawing/2014/main" id="{D3F9B34A-4608-4BDA-A0BA-B63161C3FACC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6" name="Oval 3375">
                <a:extLst>
                  <a:ext uri="{FF2B5EF4-FFF2-40B4-BE49-F238E27FC236}">
                    <a16:creationId xmlns:a16="http://schemas.microsoft.com/office/drawing/2014/main" id="{AB33840E-F629-4D7E-AD8D-04893EC5DAE5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7" name="Oval 3376">
                <a:extLst>
                  <a:ext uri="{FF2B5EF4-FFF2-40B4-BE49-F238E27FC236}">
                    <a16:creationId xmlns:a16="http://schemas.microsoft.com/office/drawing/2014/main" id="{2B59C290-AF19-40CD-BC19-0F0E54B4FD95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8" name="Oval 3377">
                <a:extLst>
                  <a:ext uri="{FF2B5EF4-FFF2-40B4-BE49-F238E27FC236}">
                    <a16:creationId xmlns:a16="http://schemas.microsoft.com/office/drawing/2014/main" id="{223A2B1F-9319-463D-AC66-1A87F562B095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10606944-FA9E-4297-B9FA-F1C2ACFE5C6A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1F4910E3-2691-4FC0-9976-D69C6C14AE52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88797BFE-FD3D-4201-ACC0-214DC0EB0DAB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2" name="Oval 3381">
                <a:extLst>
                  <a:ext uri="{FF2B5EF4-FFF2-40B4-BE49-F238E27FC236}">
                    <a16:creationId xmlns:a16="http://schemas.microsoft.com/office/drawing/2014/main" id="{90F85376-7158-437F-912A-28B18025037D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E544031D-F99D-4BC2-A34A-1A2761E5C159}"/>
                  </a:ext>
                </a:extLst>
              </p:cNvPr>
              <p:cNvCxnSpPr>
                <a:stCxn id="3375" idx="7"/>
                <a:endCxn id="3380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200C365-D4BA-45ED-A223-8078A65DEBD9}"/>
                  </a:ext>
                </a:extLst>
              </p:cNvPr>
              <p:cNvCxnSpPr>
                <a:cxnSpLocks/>
                <a:stCxn id="3375" idx="7"/>
                <a:endCxn id="3381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B6849FAB-BCD7-4807-99FC-B2D9FE102339}"/>
                  </a:ext>
                </a:extLst>
              </p:cNvPr>
              <p:cNvCxnSpPr>
                <a:stCxn id="3382" idx="4"/>
                <a:endCxn id="3375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3BAF055B-62D7-40DF-B651-66B90F66DBEB}"/>
                  </a:ext>
                </a:extLst>
              </p:cNvPr>
              <p:cNvCxnSpPr>
                <a:stCxn id="3376" idx="0"/>
                <a:endCxn id="3380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7" name="Straight Connector 3386">
                <a:extLst>
                  <a:ext uri="{FF2B5EF4-FFF2-40B4-BE49-F238E27FC236}">
                    <a16:creationId xmlns:a16="http://schemas.microsoft.com/office/drawing/2014/main" id="{3A48551F-C3FC-4624-AF67-EBA52D5FF2F2}"/>
                  </a:ext>
                </a:extLst>
              </p:cNvPr>
              <p:cNvCxnSpPr>
                <a:stCxn id="3376" idx="0"/>
                <a:endCxn id="3381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8" name="Straight Connector 3387">
                <a:extLst>
                  <a:ext uri="{FF2B5EF4-FFF2-40B4-BE49-F238E27FC236}">
                    <a16:creationId xmlns:a16="http://schemas.microsoft.com/office/drawing/2014/main" id="{99F0628A-CDCB-4466-8419-E613FB96CC32}"/>
                  </a:ext>
                </a:extLst>
              </p:cNvPr>
              <p:cNvCxnSpPr>
                <a:stCxn id="3376" idx="0"/>
                <a:endCxn id="3382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9" name="Straight Connector 3388">
                <a:extLst>
                  <a:ext uri="{FF2B5EF4-FFF2-40B4-BE49-F238E27FC236}">
                    <a16:creationId xmlns:a16="http://schemas.microsoft.com/office/drawing/2014/main" id="{F80B9C71-6BF5-456D-943C-737782D2C52E}"/>
                  </a:ext>
                </a:extLst>
              </p:cNvPr>
              <p:cNvCxnSpPr>
                <a:stCxn id="3377" idx="0"/>
                <a:endCxn id="3380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0" name="Straight Connector 3389">
                <a:extLst>
                  <a:ext uri="{FF2B5EF4-FFF2-40B4-BE49-F238E27FC236}">
                    <a16:creationId xmlns:a16="http://schemas.microsoft.com/office/drawing/2014/main" id="{411CAD34-82A6-4048-B803-ADDA52F0125F}"/>
                  </a:ext>
                </a:extLst>
              </p:cNvPr>
              <p:cNvCxnSpPr>
                <a:stCxn id="3377" idx="0"/>
                <a:endCxn id="3381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1" name="Straight Connector 3390">
                <a:extLst>
                  <a:ext uri="{FF2B5EF4-FFF2-40B4-BE49-F238E27FC236}">
                    <a16:creationId xmlns:a16="http://schemas.microsoft.com/office/drawing/2014/main" id="{68F88D3C-8FA0-4240-ACD2-2C9420A1BA09}"/>
                  </a:ext>
                </a:extLst>
              </p:cNvPr>
              <p:cNvCxnSpPr>
                <a:stCxn id="3377" idx="0"/>
                <a:endCxn id="3382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2" name="Straight Connector 3391">
                <a:extLst>
                  <a:ext uri="{FF2B5EF4-FFF2-40B4-BE49-F238E27FC236}">
                    <a16:creationId xmlns:a16="http://schemas.microsoft.com/office/drawing/2014/main" id="{146E3EA0-A0EA-4BF4-92E4-D4C5B6A59BC2}"/>
                  </a:ext>
                </a:extLst>
              </p:cNvPr>
              <p:cNvCxnSpPr>
                <a:stCxn id="3378" idx="0"/>
                <a:endCxn id="3380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3" name="Straight Connector 3392">
                <a:extLst>
                  <a:ext uri="{FF2B5EF4-FFF2-40B4-BE49-F238E27FC236}">
                    <a16:creationId xmlns:a16="http://schemas.microsoft.com/office/drawing/2014/main" id="{DF404CEC-D176-4D75-9137-8EC10A691584}"/>
                  </a:ext>
                </a:extLst>
              </p:cNvPr>
              <p:cNvCxnSpPr>
                <a:stCxn id="3378" idx="0"/>
                <a:endCxn id="3381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91785174-A8AB-4949-891F-9AD1E9FF856F}"/>
                  </a:ext>
                </a:extLst>
              </p:cNvPr>
              <p:cNvCxnSpPr>
                <a:stCxn id="3378" idx="0"/>
                <a:endCxn id="3382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25CD784B-3D92-4CB9-85D0-15692A4132CD}"/>
                  </a:ext>
                </a:extLst>
              </p:cNvPr>
              <p:cNvCxnSpPr>
                <a:stCxn id="3379" idx="1"/>
                <a:endCxn id="3380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A3CA03DF-6ADE-40F9-9DF0-0A63E120394F}"/>
                  </a:ext>
                </a:extLst>
              </p:cNvPr>
              <p:cNvCxnSpPr>
                <a:stCxn id="3379" idx="1"/>
                <a:endCxn id="3381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E7D3D484-A757-4EBB-BD44-1527F784FF7F}"/>
                  </a:ext>
                </a:extLst>
              </p:cNvPr>
              <p:cNvCxnSpPr>
                <a:stCxn id="3379" idx="1"/>
                <a:endCxn id="3382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08" name="Straight Arrow Connector 3307">
              <a:extLst>
                <a:ext uri="{FF2B5EF4-FFF2-40B4-BE49-F238E27FC236}">
                  <a16:creationId xmlns:a16="http://schemas.microsoft.com/office/drawing/2014/main" id="{1CEC2EAB-5711-4584-8F48-5B901CB70675}"/>
                </a:ext>
              </a:extLst>
            </p:cNvPr>
            <p:cNvCxnSpPr>
              <a:cxnSpLocks/>
              <a:stCxn id="3305" idx="0"/>
              <a:endCxn id="3306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9" name="Rectangle: Rounded Corners 3308">
              <a:extLst>
                <a:ext uri="{FF2B5EF4-FFF2-40B4-BE49-F238E27FC236}">
                  <a16:creationId xmlns:a16="http://schemas.microsoft.com/office/drawing/2014/main" id="{347C9A8D-E258-4FDD-942D-244575D759F8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10" name="TextBox 3309">
              <a:extLst>
                <a:ext uri="{FF2B5EF4-FFF2-40B4-BE49-F238E27FC236}">
                  <a16:creationId xmlns:a16="http://schemas.microsoft.com/office/drawing/2014/main" id="{9E49FB0D-9600-4B87-A89F-096DAC677D3A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3311" name="Rectangle: Rounded Corners 3310">
              <a:extLst>
                <a:ext uri="{FF2B5EF4-FFF2-40B4-BE49-F238E27FC236}">
                  <a16:creationId xmlns:a16="http://schemas.microsoft.com/office/drawing/2014/main" id="{76D1C80E-60CE-48E0-B820-CA832330D35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2" name="Straight Arrow Connector 3311">
              <a:extLst>
                <a:ext uri="{FF2B5EF4-FFF2-40B4-BE49-F238E27FC236}">
                  <a16:creationId xmlns:a16="http://schemas.microsoft.com/office/drawing/2014/main" id="{9FB1E159-63DA-4775-8E52-27699265A0A3}"/>
                </a:ext>
              </a:extLst>
            </p:cNvPr>
            <p:cNvCxnSpPr>
              <a:stCxn id="3309" idx="0"/>
              <a:endCxn id="3311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3" name="Group 3312">
              <a:extLst>
                <a:ext uri="{FF2B5EF4-FFF2-40B4-BE49-F238E27FC236}">
                  <a16:creationId xmlns:a16="http://schemas.microsoft.com/office/drawing/2014/main" id="{31802D43-5597-43C7-81C2-708541624DBE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336BCAE8-9DEC-4192-8575-201AB8122BE5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3345BBC2-383F-466C-B0E9-3861DB304DD0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0AB5DF23-302D-485D-83A7-71ECA1F2DC6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E0A7DB17-AE0F-4010-AA06-B9556271D212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D579FB4C-F6CD-48D3-8158-6EC7D1DAEB0C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7" name="Oval 3356">
                <a:extLst>
                  <a:ext uri="{FF2B5EF4-FFF2-40B4-BE49-F238E27FC236}">
                    <a16:creationId xmlns:a16="http://schemas.microsoft.com/office/drawing/2014/main" id="{78F5B215-82C3-4000-895E-85F207841120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8" name="Oval 3357">
                <a:extLst>
                  <a:ext uri="{FF2B5EF4-FFF2-40B4-BE49-F238E27FC236}">
                    <a16:creationId xmlns:a16="http://schemas.microsoft.com/office/drawing/2014/main" id="{49B6D80D-579D-4FD8-BDB6-B619AD7282A6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Oval 3358">
                <a:extLst>
                  <a:ext uri="{FF2B5EF4-FFF2-40B4-BE49-F238E27FC236}">
                    <a16:creationId xmlns:a16="http://schemas.microsoft.com/office/drawing/2014/main" id="{AE2DC6ED-21C2-4653-A8E5-0C5BF105B171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0" name="Straight Connector 3359">
                <a:extLst>
                  <a:ext uri="{FF2B5EF4-FFF2-40B4-BE49-F238E27FC236}">
                    <a16:creationId xmlns:a16="http://schemas.microsoft.com/office/drawing/2014/main" id="{DD80FFD4-CBCE-4511-911D-8A5C07C75B5B}"/>
                  </a:ext>
                </a:extLst>
              </p:cNvPr>
              <p:cNvCxnSpPr>
                <a:stCxn id="3352" idx="7"/>
                <a:endCxn id="3357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Straight Connector 3360">
                <a:extLst>
                  <a:ext uri="{FF2B5EF4-FFF2-40B4-BE49-F238E27FC236}">
                    <a16:creationId xmlns:a16="http://schemas.microsoft.com/office/drawing/2014/main" id="{06978F3D-EFCC-40C7-87EE-5AF9A12A84D4}"/>
                  </a:ext>
                </a:extLst>
              </p:cNvPr>
              <p:cNvCxnSpPr>
                <a:cxnSpLocks/>
                <a:stCxn id="3352" idx="7"/>
                <a:endCxn id="3358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18E29F2F-105E-4AED-BAEB-D1D19FC396D8}"/>
                  </a:ext>
                </a:extLst>
              </p:cNvPr>
              <p:cNvCxnSpPr>
                <a:stCxn id="3359" idx="4"/>
                <a:endCxn id="3352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6F6F4598-1E87-4F50-B40F-CA636235D72B}"/>
                  </a:ext>
                </a:extLst>
              </p:cNvPr>
              <p:cNvCxnSpPr>
                <a:stCxn id="3353" idx="0"/>
                <a:endCxn id="3357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F4D2D20C-F4FF-448A-B866-493231BE18C6}"/>
                  </a:ext>
                </a:extLst>
              </p:cNvPr>
              <p:cNvCxnSpPr>
                <a:stCxn id="3353" idx="0"/>
                <a:endCxn id="3358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58253124-6758-444B-9732-7E5DBFC02AC1}"/>
                  </a:ext>
                </a:extLst>
              </p:cNvPr>
              <p:cNvCxnSpPr>
                <a:stCxn id="3353" idx="0"/>
                <a:endCxn id="3359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388EDBE8-DFD4-4B01-A044-B3E095620D8B}"/>
                  </a:ext>
                </a:extLst>
              </p:cNvPr>
              <p:cNvCxnSpPr>
                <a:stCxn id="3354" idx="0"/>
                <a:endCxn id="3357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54A022C1-FDF5-4225-981C-A8CF50C63C48}"/>
                  </a:ext>
                </a:extLst>
              </p:cNvPr>
              <p:cNvCxnSpPr>
                <a:stCxn id="3354" idx="0"/>
                <a:endCxn id="3358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6BF5C994-A719-43EA-A4B3-2D7231CB659E}"/>
                  </a:ext>
                </a:extLst>
              </p:cNvPr>
              <p:cNvCxnSpPr>
                <a:stCxn id="3354" idx="0"/>
                <a:endCxn id="3359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9051DCD8-F6D3-41BF-A16D-98E1AE332CA4}"/>
                  </a:ext>
                </a:extLst>
              </p:cNvPr>
              <p:cNvCxnSpPr>
                <a:stCxn id="3355" idx="0"/>
                <a:endCxn id="3357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C3757DA3-8ABE-408F-B898-673F7CFB8DD8}"/>
                  </a:ext>
                </a:extLst>
              </p:cNvPr>
              <p:cNvCxnSpPr>
                <a:stCxn id="3355" idx="0"/>
                <a:endCxn id="3358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1" name="Straight Connector 3370">
                <a:extLst>
                  <a:ext uri="{FF2B5EF4-FFF2-40B4-BE49-F238E27FC236}">
                    <a16:creationId xmlns:a16="http://schemas.microsoft.com/office/drawing/2014/main" id="{08486D12-81D0-411C-A681-8DFB1F3313F6}"/>
                  </a:ext>
                </a:extLst>
              </p:cNvPr>
              <p:cNvCxnSpPr>
                <a:stCxn id="3355" idx="0"/>
                <a:endCxn id="3359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2" name="Straight Connector 3371">
                <a:extLst>
                  <a:ext uri="{FF2B5EF4-FFF2-40B4-BE49-F238E27FC236}">
                    <a16:creationId xmlns:a16="http://schemas.microsoft.com/office/drawing/2014/main" id="{9DDB77AB-15FE-44DF-A0F8-329D438E9E70}"/>
                  </a:ext>
                </a:extLst>
              </p:cNvPr>
              <p:cNvCxnSpPr>
                <a:stCxn id="3356" idx="1"/>
                <a:endCxn id="3357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3" name="Straight Connector 3372">
                <a:extLst>
                  <a:ext uri="{FF2B5EF4-FFF2-40B4-BE49-F238E27FC236}">
                    <a16:creationId xmlns:a16="http://schemas.microsoft.com/office/drawing/2014/main" id="{0DB07AB0-A38F-4BCD-9D89-DB5A641F474F}"/>
                  </a:ext>
                </a:extLst>
              </p:cNvPr>
              <p:cNvCxnSpPr>
                <a:stCxn id="3356" idx="1"/>
                <a:endCxn id="3358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4" name="Straight Connector 3373">
                <a:extLst>
                  <a:ext uri="{FF2B5EF4-FFF2-40B4-BE49-F238E27FC236}">
                    <a16:creationId xmlns:a16="http://schemas.microsoft.com/office/drawing/2014/main" id="{E5EADD9F-FDE6-4D81-9C95-F6105A9D61B6}"/>
                  </a:ext>
                </a:extLst>
              </p:cNvPr>
              <p:cNvCxnSpPr>
                <a:stCxn id="3356" idx="1"/>
                <a:endCxn id="3359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Rectangle: Rounded Corners 3313">
              <a:extLst>
                <a:ext uri="{FF2B5EF4-FFF2-40B4-BE49-F238E27FC236}">
                  <a16:creationId xmlns:a16="http://schemas.microsoft.com/office/drawing/2014/main" id="{14C5A508-0936-4971-95C9-29A90384D2FB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5" name="Straight Arrow Connector 3314">
              <a:extLst>
                <a:ext uri="{FF2B5EF4-FFF2-40B4-BE49-F238E27FC236}">
                  <a16:creationId xmlns:a16="http://schemas.microsoft.com/office/drawing/2014/main" id="{BCD72C57-B4CD-4CE1-8927-CA1AF0856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6" name="Oval 3315">
              <a:extLst>
                <a:ext uri="{FF2B5EF4-FFF2-40B4-BE49-F238E27FC236}">
                  <a16:creationId xmlns:a16="http://schemas.microsoft.com/office/drawing/2014/main" id="{94CEB692-CB2D-4BBA-A212-6DDE992A7B00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17" name="Connector: Elbow 3316">
              <a:extLst>
                <a:ext uri="{FF2B5EF4-FFF2-40B4-BE49-F238E27FC236}">
                  <a16:creationId xmlns:a16="http://schemas.microsoft.com/office/drawing/2014/main" id="{D630FF2F-F03C-4CF9-A2BF-0470E9E34636}"/>
                </a:ext>
              </a:extLst>
            </p:cNvPr>
            <p:cNvCxnSpPr>
              <a:cxnSpLocks/>
              <a:stCxn id="3305" idx="3"/>
              <a:endCxn id="3316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8" name="TextBox 3317">
              <a:extLst>
                <a:ext uri="{FF2B5EF4-FFF2-40B4-BE49-F238E27FC236}">
                  <a16:creationId xmlns:a16="http://schemas.microsoft.com/office/drawing/2014/main" id="{C6AE3F8D-1995-45DC-8CE0-944A876F2EE2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3319" name="Straight Connector 3318">
              <a:extLst>
                <a:ext uri="{FF2B5EF4-FFF2-40B4-BE49-F238E27FC236}">
                  <a16:creationId xmlns:a16="http://schemas.microsoft.com/office/drawing/2014/main" id="{109B644E-2E55-4637-BD93-E9B8BBBD88CF}"/>
                </a:ext>
              </a:extLst>
            </p:cNvPr>
            <p:cNvCxnSpPr>
              <a:stCxn id="3318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0" name="Group 3319">
              <a:extLst>
                <a:ext uri="{FF2B5EF4-FFF2-40B4-BE49-F238E27FC236}">
                  <a16:creationId xmlns:a16="http://schemas.microsoft.com/office/drawing/2014/main" id="{5990C0DE-8BF0-4D05-867F-C71F0F5FC3E4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3342" name="TextBox 3341">
                <a:extLst>
                  <a:ext uri="{FF2B5EF4-FFF2-40B4-BE49-F238E27FC236}">
                    <a16:creationId xmlns:a16="http://schemas.microsoft.com/office/drawing/2014/main" id="{16487C1C-9B6C-43DC-9A36-936FDC829532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343" name="Group 3342">
                <a:extLst>
                  <a:ext uri="{FF2B5EF4-FFF2-40B4-BE49-F238E27FC236}">
                    <a16:creationId xmlns:a16="http://schemas.microsoft.com/office/drawing/2014/main" id="{1EAC3628-AF9F-4E5A-BCB6-91B1C444BB3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44" name="Group 3343">
                  <a:extLst>
                    <a:ext uri="{FF2B5EF4-FFF2-40B4-BE49-F238E27FC236}">
                      <a16:creationId xmlns:a16="http://schemas.microsoft.com/office/drawing/2014/main" id="{09464B8D-E634-4882-9857-C5269267AEC4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46" name="Rectangle 3345">
                    <a:extLst>
                      <a:ext uri="{FF2B5EF4-FFF2-40B4-BE49-F238E27FC236}">
                        <a16:creationId xmlns:a16="http://schemas.microsoft.com/office/drawing/2014/main" id="{30EFE01A-A685-4D56-9E3D-5298C162FAD1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47" name="Group 3346">
                    <a:extLst>
                      <a:ext uri="{FF2B5EF4-FFF2-40B4-BE49-F238E27FC236}">
                        <a16:creationId xmlns:a16="http://schemas.microsoft.com/office/drawing/2014/main" id="{C0BFBFDE-CE03-4B93-B468-5CEEB0859AF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48" name="Rectangle 3347">
                      <a:extLst>
                        <a:ext uri="{FF2B5EF4-FFF2-40B4-BE49-F238E27FC236}">
                          <a16:creationId xmlns:a16="http://schemas.microsoft.com/office/drawing/2014/main" id="{67091AA8-FC77-4375-AE6C-EFB6AD9FF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9" name="Rectangle 3348">
                      <a:extLst>
                        <a:ext uri="{FF2B5EF4-FFF2-40B4-BE49-F238E27FC236}">
                          <a16:creationId xmlns:a16="http://schemas.microsoft.com/office/drawing/2014/main" id="{FD529BB7-A678-4A88-99EB-FB5ECB37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0" name="Rectangle 3349">
                      <a:extLst>
                        <a:ext uri="{FF2B5EF4-FFF2-40B4-BE49-F238E27FC236}">
                          <a16:creationId xmlns:a16="http://schemas.microsoft.com/office/drawing/2014/main" id="{D694053B-7380-44C0-8089-B82A73DA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1" name="Rectangle 3350">
                      <a:extLst>
                        <a:ext uri="{FF2B5EF4-FFF2-40B4-BE49-F238E27FC236}">
                          <a16:creationId xmlns:a16="http://schemas.microsoft.com/office/drawing/2014/main" id="{FEA49D72-1F02-427E-AEF8-F16A834A8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45" name="Rectangle 3344">
                  <a:extLst>
                    <a:ext uri="{FF2B5EF4-FFF2-40B4-BE49-F238E27FC236}">
                      <a16:creationId xmlns:a16="http://schemas.microsoft.com/office/drawing/2014/main" id="{4C74AE08-9063-43A8-AA46-A96B311D4BD8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21" name="Group 3320">
              <a:extLst>
                <a:ext uri="{FF2B5EF4-FFF2-40B4-BE49-F238E27FC236}">
                  <a16:creationId xmlns:a16="http://schemas.microsoft.com/office/drawing/2014/main" id="{499C2298-9763-4ABA-9042-93F9471CBA70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3332" name="TextBox 3331">
                <a:extLst>
                  <a:ext uri="{FF2B5EF4-FFF2-40B4-BE49-F238E27FC236}">
                    <a16:creationId xmlns:a16="http://schemas.microsoft.com/office/drawing/2014/main" id="{8C985EED-79E6-4D97-947D-73EC02CF2AEA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33" name="Group 3332">
                <a:extLst>
                  <a:ext uri="{FF2B5EF4-FFF2-40B4-BE49-F238E27FC236}">
                    <a16:creationId xmlns:a16="http://schemas.microsoft.com/office/drawing/2014/main" id="{98C7C07A-03D9-4622-A8CE-1E81954E26E1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34" name="Group 3333">
                  <a:extLst>
                    <a:ext uri="{FF2B5EF4-FFF2-40B4-BE49-F238E27FC236}">
                      <a16:creationId xmlns:a16="http://schemas.microsoft.com/office/drawing/2014/main" id="{69B8B9E4-3EFF-4284-8326-74476E7A644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36" name="Rectangle 3335">
                    <a:extLst>
                      <a:ext uri="{FF2B5EF4-FFF2-40B4-BE49-F238E27FC236}">
                        <a16:creationId xmlns:a16="http://schemas.microsoft.com/office/drawing/2014/main" id="{38B9F86F-4EC4-4164-BCBA-D99514F719CE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37" name="Group 3336">
                    <a:extLst>
                      <a:ext uri="{FF2B5EF4-FFF2-40B4-BE49-F238E27FC236}">
                        <a16:creationId xmlns:a16="http://schemas.microsoft.com/office/drawing/2014/main" id="{BA3F480C-F04F-424F-9B62-67F59D23024B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38" name="Rectangle 3337">
                      <a:extLst>
                        <a:ext uri="{FF2B5EF4-FFF2-40B4-BE49-F238E27FC236}">
                          <a16:creationId xmlns:a16="http://schemas.microsoft.com/office/drawing/2014/main" id="{2F1E36FE-E591-428B-8924-F5E824C8A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39" name="Rectangle 3338">
                      <a:extLst>
                        <a:ext uri="{FF2B5EF4-FFF2-40B4-BE49-F238E27FC236}">
                          <a16:creationId xmlns:a16="http://schemas.microsoft.com/office/drawing/2014/main" id="{2183A512-644D-4634-9D53-3C0560A46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0" name="Rectangle 3339">
                      <a:extLst>
                        <a:ext uri="{FF2B5EF4-FFF2-40B4-BE49-F238E27FC236}">
                          <a16:creationId xmlns:a16="http://schemas.microsoft.com/office/drawing/2014/main" id="{C11AB6E9-BC35-48FE-AF3C-0C66F09BA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1" name="Rectangle 3340">
                      <a:extLst>
                        <a:ext uri="{FF2B5EF4-FFF2-40B4-BE49-F238E27FC236}">
                          <a16:creationId xmlns:a16="http://schemas.microsoft.com/office/drawing/2014/main" id="{CDE613C1-8C0A-42D5-89C3-3DE2AA53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35" name="Rectangle 3334">
                  <a:extLst>
                    <a:ext uri="{FF2B5EF4-FFF2-40B4-BE49-F238E27FC236}">
                      <a16:creationId xmlns:a16="http://schemas.microsoft.com/office/drawing/2014/main" id="{C3E945B8-6E16-473B-9F5D-DE13CA92A24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22" name="Connector: Elbow 3321">
              <a:extLst>
                <a:ext uri="{FF2B5EF4-FFF2-40B4-BE49-F238E27FC236}">
                  <a16:creationId xmlns:a16="http://schemas.microsoft.com/office/drawing/2014/main" id="{448C535F-FE0D-45C3-8084-AE71B8E7B6B7}"/>
                </a:ext>
              </a:extLst>
            </p:cNvPr>
            <p:cNvCxnSpPr>
              <a:cxnSpLocks/>
              <a:endCxn id="3305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3" name="Straight Connector 3322">
              <a:extLst>
                <a:ext uri="{FF2B5EF4-FFF2-40B4-BE49-F238E27FC236}">
                  <a16:creationId xmlns:a16="http://schemas.microsoft.com/office/drawing/2014/main" id="{070B205B-01D7-4DC9-877D-337A6352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4" name="Straight Connector 3323">
              <a:extLst>
                <a:ext uri="{FF2B5EF4-FFF2-40B4-BE49-F238E27FC236}">
                  <a16:creationId xmlns:a16="http://schemas.microsoft.com/office/drawing/2014/main" id="{E8A01D46-48B2-48A9-833B-CBE0EC833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5" name="Straight Connector 3324">
              <a:extLst>
                <a:ext uri="{FF2B5EF4-FFF2-40B4-BE49-F238E27FC236}">
                  <a16:creationId xmlns:a16="http://schemas.microsoft.com/office/drawing/2014/main" id="{E97BFA4D-28DD-4C4B-AC09-EB915AAAD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6" name="Straight Connector 3325">
              <a:extLst>
                <a:ext uri="{FF2B5EF4-FFF2-40B4-BE49-F238E27FC236}">
                  <a16:creationId xmlns:a16="http://schemas.microsoft.com/office/drawing/2014/main" id="{2178B8A2-1362-4168-8346-BC8A94AAC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7" name="Straight Connector 3326">
              <a:extLst>
                <a:ext uri="{FF2B5EF4-FFF2-40B4-BE49-F238E27FC236}">
                  <a16:creationId xmlns:a16="http://schemas.microsoft.com/office/drawing/2014/main" id="{E9BB603A-D7DE-42B5-9F30-8788722CA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8" name="Straight Arrow Connector 3327">
              <a:extLst>
                <a:ext uri="{FF2B5EF4-FFF2-40B4-BE49-F238E27FC236}">
                  <a16:creationId xmlns:a16="http://schemas.microsoft.com/office/drawing/2014/main" id="{EFFDA6A0-A0D3-4B64-ACAA-78C8F914F5F8}"/>
                </a:ext>
              </a:extLst>
            </p:cNvPr>
            <p:cNvCxnSpPr>
              <a:cxnSpLocks/>
              <a:endCxn id="3351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9" name="Straight Arrow Connector 3328">
              <a:extLst>
                <a:ext uri="{FF2B5EF4-FFF2-40B4-BE49-F238E27FC236}">
                  <a16:creationId xmlns:a16="http://schemas.microsoft.com/office/drawing/2014/main" id="{B77D6DF7-7C46-466F-9E33-DAB03A0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0" name="TextBox 3329">
              <a:extLst>
                <a:ext uri="{FF2B5EF4-FFF2-40B4-BE49-F238E27FC236}">
                  <a16:creationId xmlns:a16="http://schemas.microsoft.com/office/drawing/2014/main" id="{423112FD-767B-40D9-859B-10311520DCB6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3331" name="TextBox 3330">
              <a:extLst>
                <a:ext uri="{FF2B5EF4-FFF2-40B4-BE49-F238E27FC236}">
                  <a16:creationId xmlns:a16="http://schemas.microsoft.com/office/drawing/2014/main" id="{0FD28FCE-B5AF-4BDB-9F76-08872D29D4E5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  <p:sp>
        <p:nvSpPr>
          <p:cNvPr id="3421" name="TextBox 3420">
            <a:extLst>
              <a:ext uri="{FF2B5EF4-FFF2-40B4-BE49-F238E27FC236}">
                <a16:creationId xmlns:a16="http://schemas.microsoft.com/office/drawing/2014/main" id="{49CAA3C4-27BA-44E1-9824-FD04957176BB}"/>
              </a:ext>
            </a:extLst>
          </p:cNvPr>
          <p:cNvSpPr txBox="1"/>
          <p:nvPr/>
        </p:nvSpPr>
        <p:spPr>
          <a:xfrm>
            <a:off x="9081886" y="2234921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sp>
        <p:nvSpPr>
          <p:cNvPr id="3422" name="TextBox 3421">
            <a:extLst>
              <a:ext uri="{FF2B5EF4-FFF2-40B4-BE49-F238E27FC236}">
                <a16:creationId xmlns:a16="http://schemas.microsoft.com/office/drawing/2014/main" id="{C76488BF-4DB5-4CAE-B114-6F16EAABAA9A}"/>
              </a:ext>
            </a:extLst>
          </p:cNvPr>
          <p:cNvSpPr txBox="1"/>
          <p:nvPr/>
        </p:nvSpPr>
        <p:spPr>
          <a:xfrm>
            <a:off x="508847" y="2230568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5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Our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Benchmark NLP Tasks</a:t>
            </a:r>
          </a:p>
        </p:txBody>
      </p:sp>
    </p:spTree>
    <p:extLst>
      <p:ext uri="{BB962C8B-B14F-4D97-AF65-F5344CB8AC3E}">
        <p14:creationId xmlns:p14="http://schemas.microsoft.com/office/powerpoint/2010/main" val="629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649" y="1437477"/>
            <a:ext cx="3115160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9B88E-2CE1-4427-993B-3DE9E9C7B38B}"/>
              </a:ext>
            </a:extLst>
          </p:cNvPr>
          <p:cNvSpPr txBox="1"/>
          <p:nvPr/>
        </p:nvSpPr>
        <p:spPr>
          <a:xfrm>
            <a:off x="49889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9416-3E18-4E91-8770-29EBC0995AE1}"/>
              </a:ext>
            </a:extLst>
          </p:cNvPr>
          <p:cNvSpPr txBox="1"/>
          <p:nvPr/>
        </p:nvSpPr>
        <p:spPr>
          <a:xfrm>
            <a:off x="8278556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+mj-lt"/>
              </a:rPr>
              <a:t>Evaluating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310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B46645-AB34-48F0-88B1-BCAE38409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5" y="2172281"/>
            <a:ext cx="8023190" cy="382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C0E8C-2AAE-4714-BC51-EE5C4ADAF8E2}"/>
              </a:ext>
            </a:extLst>
          </p:cNvPr>
          <p:cNvSpPr txBox="1"/>
          <p:nvPr/>
        </p:nvSpPr>
        <p:spPr>
          <a:xfrm>
            <a:off x="251348" y="4844137"/>
            <a:ext cx="2909598" cy="89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</a:rPr>
              <a:t>TODO: Need to update the LaTeX table with results and comparisons to compression models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629</Words>
  <Application>Microsoft Office PowerPoint</Application>
  <PresentationFormat>Widescreen</PresentationFormat>
  <Paragraphs>99</Paragraphs>
  <Slides>17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Cris Benge</cp:lastModifiedBy>
  <cp:revision>286</cp:revision>
  <dcterms:created xsi:type="dcterms:W3CDTF">2018-07-16T06:54:29Z</dcterms:created>
  <dcterms:modified xsi:type="dcterms:W3CDTF">2021-03-07T02:49:05Z</dcterms:modified>
</cp:coreProperties>
</file>